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 rohith" userId="782148ae2bffed3e" providerId="LiveId" clId="{F8121F7F-7705-457B-B1BD-AC190C115D23}"/>
    <pc:docChg chg="modSld">
      <pc:chgData name="naren rohith" userId="782148ae2bffed3e" providerId="LiveId" clId="{F8121F7F-7705-457B-B1BD-AC190C115D23}" dt="2024-04-04T06:09:55.044" v="63" actId="20577"/>
      <pc:docMkLst>
        <pc:docMk/>
      </pc:docMkLst>
      <pc:sldChg chg="modSp mod">
        <pc:chgData name="naren rohith" userId="782148ae2bffed3e" providerId="LiveId" clId="{F8121F7F-7705-457B-B1BD-AC190C115D23}" dt="2024-04-04T06:09:55.044" v="63" actId="20577"/>
        <pc:sldMkLst>
          <pc:docMk/>
          <pc:sldMk cId="0" sldId="256"/>
        </pc:sldMkLst>
        <pc:spChg chg="mod">
          <ac:chgData name="naren rohith" userId="782148ae2bffed3e" providerId="LiveId" clId="{F8121F7F-7705-457B-B1BD-AC190C115D23}" dt="2024-04-04T06:09:55.044" v="63" actId="20577"/>
          <ac:spMkLst>
            <pc:docMk/>
            <pc:sldMk cId="0" sldId="256"/>
            <ac:spMk id="13" creationId="{6CE0B5D3-2206-C884-9FBE-AAC8963E6D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77267" y="2997200"/>
            <a:ext cx="6416168"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a:solidFill>
                  <a:srgbClr val="00B0F0"/>
                </a:solidFill>
                <a:latin typeface="Algerian" panose="04020705040A02060702" pitchFamily="82" charset="0"/>
              </a:rPr>
              <a:t>NARENDRA KUMAR.V</a:t>
            </a:r>
            <a:endParaRPr lang="en-US" sz="3200" dirty="0">
              <a:solidFill>
                <a:srgbClr val="00B0F0"/>
              </a:solidFill>
              <a:latin typeface="Algerian" panose="04020705040A02060702" pitchFamily="82" charset="0"/>
            </a:endParaRP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494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 rohith</cp:lastModifiedBy>
  <cp:revision>3</cp:revision>
  <dcterms:created xsi:type="dcterms:W3CDTF">2024-04-03T07:07:39Z</dcterms:created>
  <dcterms:modified xsi:type="dcterms:W3CDTF">2024-04-04T06:09:58Z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