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MoldVision AI: Project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 + Computer Vision for Mold Detection</a:t>
            </a:r>
          </a:p>
          <a:p>
            <a:r>
              <a:t>Presented on: 2025-08-27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combines Large Language Models (LLM) and Vision-Language Models (VLM) using YOLOv8</a:t>
            </a:r>
          </a:p>
          <a:p>
            <a:r>
              <a:t>to detect mold presence on surfaces such as bread and PCB boards.</a:t>
            </a:r>
          </a:p>
          <a:p/>
          <a:p>
            <a:r>
              <a:t>LLM Part: Predicts mold risk based on temperature, humidity, storage duration, and surface type.</a:t>
            </a:r>
          </a:p>
          <a:p>
            <a:r>
              <a:t>VLM Part: Uses YOLOv8 to detect mold presence in images, including real-time webcam captures.</a:t>
            </a:r>
          </a:p>
          <a:p>
            <a:r>
              <a:t>Results are logged and visualized for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Mold Detection Summary</a:t>
            </a:r>
          </a:p>
        </p:txBody>
      </p:sp>
      <p:pic>
        <p:nvPicPr>
          <p:cNvPr id="3" name="Picture 2" descr="mold_detection_pi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Confidence Over Time</a:t>
            </a:r>
          </a:p>
        </p:txBody>
      </p:sp>
      <p:pic>
        <p:nvPicPr>
          <p:cNvPr id="3" name="Picture 2" descr="confidenc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 (YOLOv8)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Image is captured from webcam or selected from storage.</a:t>
            </a:r>
          </a:p>
          <a:p>
            <a:r>
              <a:t>2. YOLOv8 model processes the image to detect mold presence.</a:t>
            </a:r>
          </a:p>
          <a:p>
            <a:r>
              <a:t>3. Bounding boxes highlight detected areas (if any).</a:t>
            </a:r>
          </a:p>
          <a:p>
            <a:r>
              <a:t>4. Detection results are logged to CSV and visualized.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Modular Detection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Scan All Images</a:t>
            </a:r>
          </a:p>
          <a:p>
            <a:r>
              <a:t>📅 Scan Today's Captures</a:t>
            </a:r>
          </a:p>
          <a:p>
            <a:r>
              <a:t>📸 Scan Only Latest Image</a:t>
            </a:r>
          </a:p>
          <a:p/>
          <a:p>
            <a:r>
              <a:t>Each detection mode is accessible via its own Python script.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mini project showcases practical AI application in Computer Vision with flexible scanning options,</a:t>
            </a:r>
          </a:p>
          <a:p>
            <a:r>
              <a:t>easy reporting, and integration potential with IoT for future upgrades.</a:t>
            </a:r>
          </a:p>
          <a:p/>
          <a:p>
            <a:r>
              <a:t>Built using Python, OpenCV, Pandas, Matplotlib, and Ultralytics YOLOv8.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