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C7AE-CDD3-473E-82A2-6CDDA0834D9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DDAC-C66E-4ED0-B311-DFE24D95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7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C1381-D8FA-424B-B40F-E615A982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07908-F811-43F3-B334-E7F9425A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B26D4-D5A0-4155-8C1D-D56C9007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E6FC9-1702-4B6C-BB50-0086040A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42BBB-12AE-4E31-828C-21DD42A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EDFDE-2579-440C-A608-EFF8511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B1B1D4-23A3-43D6-AD5B-4C8A6BDD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123E3-0DCF-42D2-86AA-65C74E5D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7F01A-BF99-4D90-8AC1-91079329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0838C-2506-40A6-B074-FA879A0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74C98B-C618-445E-9F39-BD454BF1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238EE-3A74-464F-8FE6-E55C4B82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DC73B-3053-45CB-BA08-4799B70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0E5F8-ED82-4ACF-B86E-6EBDFA9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65C55-DBAB-4921-8871-D667400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D3BDE-B181-4B07-BA21-05DD8469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75842-16E0-4DE6-8ABD-B2536667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01535-9A64-46C8-B899-5A30D147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E90C0-9971-484A-A729-E8A97BC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859DE-B885-4F86-BCE2-1063D2CB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60B9-2F0A-4EB2-B7C0-4CEC9901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20E777-3701-4935-B12E-77CBBD0F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2A53E-6A65-45AC-82A5-4E0A609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B08D6-84C2-4432-A65C-C6A1F244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49848-B81A-4EFD-9F08-D96AE27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8BE53-C42E-401B-8E12-8D7266E8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25C23-AD6E-4E93-B05F-FC065C8C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FCCE7-E213-43A6-9367-F24F287E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0941F-C945-4E9F-990E-06CD0F5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1C23F-8E70-4427-A8F7-304350E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03B11-26D8-4DD7-B000-BD248C0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AF424-EED9-4597-ACAF-7E803DF7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E1EBE-3431-4C13-8C26-12E4F652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6BF34-6A5B-4B56-86C7-6F8A560C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4D2373-7433-438F-8849-426339A5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A50CCE-3963-4FBC-BE65-EDCDF5CD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BA2542-7591-4DE2-A914-645985DC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580E11-C903-484E-9BBA-35BADBD8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E73FAC-73D8-46F9-A15F-9FD90E26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9FFFA-F8C9-42DC-B3D8-E491CF34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11D16A-8055-482C-BF4E-1F9DF24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12F2B6-2795-4855-8715-1EFFEFB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521B3-95EB-4174-B925-2D6DD11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DB6E8-4E40-48BB-B93C-9FFF898B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0F7EDF-6619-4D12-8A07-01C6E42B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836551-7CB1-4C44-B473-B3B26257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76DD9-673D-453D-B78F-68A0B0AB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28972-F0A7-4B2A-BBCD-2330BD8A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7AA1ED-EE5C-4007-9BE1-9C424990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B5815-78C8-4234-A2C4-26D15B4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69EE1-372D-473A-BC6B-13E9655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E274F-E4AD-4ECD-949A-57819FEA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AD25D-2E37-4AD5-BF60-85992981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3E42EF-6913-4AFF-A6D7-2C531BAAE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28E3C1-C293-4A56-8B4C-BE4655F2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89C5C-C479-41C1-9E46-A4BC1A4A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18219-13EE-4852-8B3B-DDFF4D1C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2F30BF-1D65-416F-A48E-B55E37D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7CE92-0015-404A-BF95-09A60358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8280B-3DFB-4B3B-9A9A-5822F90C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DFC3C-068D-44E4-9663-0D4EDCAD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BE44-096C-46AD-B83A-C7E362AC7837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697E7-BE8D-4134-89E9-BD40D7EC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8DDB8-63CA-448D-9E25-0860A9F3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35E858-C7A8-4796-9A63-EC31F4B89E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flipH="1">
            <a:off x="2291736" y="0"/>
            <a:ext cx="7608528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Задание 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404D12-F94A-4BDE-8525-DD4E317C2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3"/>
          <a:stretch/>
        </p:blipFill>
        <p:spPr>
          <a:xfrm>
            <a:off x="2456296" y="646331"/>
            <a:ext cx="9364311" cy="29685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7A801B-4ABE-43A4-A9A0-4A088D96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2" y="3839679"/>
            <a:ext cx="9364311" cy="253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48C8D0-3234-4F58-9724-C4A485D52EF8}"/>
              </a:ext>
            </a:extLst>
          </p:cNvPr>
          <p:cNvSpPr txBox="1"/>
          <p:nvPr/>
        </p:nvSpPr>
        <p:spPr>
          <a:xfrm>
            <a:off x="380317" y="2140884"/>
            <a:ext cx="207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miR-619-5p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FC052-D64B-4CB6-8FA4-A870CF6573A7}"/>
              </a:ext>
            </a:extLst>
          </p:cNvPr>
          <p:cNvSpPr txBox="1"/>
          <p:nvPr/>
        </p:nvSpPr>
        <p:spPr>
          <a:xfrm>
            <a:off x="380317" y="5028031"/>
            <a:ext cx="207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43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35E858-C7A8-4796-9A63-EC31F4B89E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flipH="1">
            <a:off x="2291735" y="0"/>
            <a:ext cx="7608528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Задание 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84FF5C-6C2B-4FB8-B58F-E5B85DB9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8" y="1838243"/>
            <a:ext cx="11919563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4CEFF-48A9-42DD-B460-40BA8DD1A882}"/>
                  </a:ext>
                </a:extLst>
              </p:cNvPr>
              <p:cNvSpPr txBox="1"/>
              <p:nvPr/>
            </p:nvSpPr>
            <p:spPr>
              <a:xfrm>
                <a:off x="3784315" y="2274838"/>
                <a:ext cx="462337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- длина </a:t>
                </a:r>
                <a:r>
                  <a:rPr lang="ru-RU" sz="2400" dirty="0" err="1"/>
                  <a:t>сиквенса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- длина фрагмента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Всего k-</a:t>
                </a:r>
                <a:r>
                  <a:rPr lang="ru-RU" sz="2400" dirty="0" err="1"/>
                  <a:t>mer'ов</a:t>
                </a:r>
                <a:r>
                  <a:rPr lang="ru-RU" sz="2400" dirty="0"/>
                  <a:t>: </a:t>
                </a:r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4CEFF-48A9-42DD-B460-40BA8DD1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15" y="2274838"/>
                <a:ext cx="4623370" cy="2308324"/>
              </a:xfrm>
              <a:prstGeom prst="rect">
                <a:avLst/>
              </a:prstGeom>
              <a:blipFill>
                <a:blip r:embed="rId2"/>
                <a:stretch>
                  <a:fillRect l="-2111" t="-2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35E858-C7A8-4796-9A63-EC31F4B89E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flipH="1">
            <a:off x="2291736" y="123290"/>
            <a:ext cx="7608528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Задание 3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6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35E858-C7A8-4796-9A63-EC31F4B89E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flipH="1">
            <a:off x="2291736" y="123290"/>
            <a:ext cx="7608528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Задание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E3D6B8-6B1A-4E79-8254-968950857ABE}"/>
                  </a:ext>
                </a:extLst>
              </p:cNvPr>
              <p:cNvSpPr txBox="1"/>
              <p:nvPr/>
            </p:nvSpPr>
            <p:spPr>
              <a:xfrm>
                <a:off x="400692" y="883578"/>
                <a:ext cx="11260477" cy="580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222222"/>
                    </a:solidFill>
                    <a:latin typeface="-apple-system"/>
                  </a:rPr>
                  <a:t>Последовательность де </a:t>
                </a:r>
                <a:r>
                  <a:rPr lang="ru-RU" sz="2000" b="1" dirty="0" err="1">
                    <a:solidFill>
                      <a:srgbClr val="222222"/>
                    </a:solidFill>
                    <a:latin typeface="-apple-system"/>
                  </a:rPr>
                  <a:t>Брёйна</a:t>
                </a:r>
                <a:r>
                  <a:rPr lang="ru-RU" sz="2000" b="1" dirty="0">
                    <a:solidFill>
                      <a:srgbClr val="222222"/>
                    </a:solidFill>
                    <a:latin typeface="-apple-system"/>
                  </a:rPr>
                  <a:t> </a:t>
                </a:r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- это циклическая последовательность</a:t>
                </a:r>
                <a:r>
                  <a:rPr lang="en-US" sz="2000" dirty="0">
                    <a:solidFill>
                      <a:srgbClr val="222222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 элементов из алфавита, у которой все подстроки длины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 различны.</a:t>
                </a:r>
                <a:endParaRPr lang="en-US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endParaRPr lang="ru-RU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Пример: цикл из 2 элементов, длина подстроки – 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00010111</m:t>
                      </m:r>
                    </m:oMath>
                  </m:oMathPara>
                </a14:m>
                <a:endParaRPr lang="ru-RU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r>
                  <a:rPr lang="ru-RU" sz="2000" dirty="0"/>
                  <a:t>Имеем 8 подстрок: </a:t>
                </a:r>
                <a:r>
                  <a:rPr lang="ru-RU" sz="2000" b="0" i="0" dirty="0">
                    <a:solidFill>
                      <a:srgbClr val="222222"/>
                    </a:solidFill>
                    <a:effectLst/>
                    <a:latin typeface="-apple-system"/>
                  </a:rPr>
                  <a:t>000, 001, 010, 101, 011, 111, а также 110 и 100 (последовательность циклична)</a:t>
                </a:r>
                <a:endParaRPr lang="en-US" sz="2000" b="0" i="0" dirty="0">
                  <a:solidFill>
                    <a:srgbClr val="222222"/>
                  </a:solidFill>
                  <a:effectLst/>
                  <a:latin typeface="-apple-system"/>
                </a:endParaRPr>
              </a:p>
              <a:p>
                <a:endParaRPr lang="ru-RU" sz="2000" b="0" i="0" dirty="0">
                  <a:solidFill>
                    <a:srgbClr val="222222"/>
                  </a:solidFill>
                  <a:effectLst/>
                  <a:latin typeface="-apple-system"/>
                </a:endParaRPr>
              </a:p>
              <a:p>
                <a:r>
                  <a:rPr lang="ru-RU" sz="2000" b="0" i="0" dirty="0">
                    <a:solidFill>
                      <a:srgbClr val="222222"/>
                    </a:solidFill>
                    <a:effectLst/>
                    <a:latin typeface="-apple-system"/>
                  </a:rPr>
                  <a:t>Длина пос</a:t>
                </a:r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ледовательности: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-apple-system"/>
                  </a:rPr>
                  <a:t>. </a:t>
                </a:r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Для последовательности сверху: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b="0" i="0" dirty="0">
                  <a:solidFill>
                    <a:srgbClr val="222222"/>
                  </a:solidFill>
                  <a:effectLst/>
                  <a:latin typeface="-apple-system"/>
                </a:endParaRPr>
              </a:p>
              <a:p>
                <a:endParaRPr lang="en-US" sz="2000" b="0" i="0" dirty="0">
                  <a:solidFill>
                    <a:srgbClr val="222222"/>
                  </a:solidFill>
                  <a:effectLst/>
                  <a:latin typeface="-apple-system"/>
                </a:endParaRPr>
              </a:p>
              <a:p>
                <a:endParaRPr lang="ru-RU" sz="2000" b="0" i="0" dirty="0">
                  <a:solidFill>
                    <a:srgbClr val="222222"/>
                  </a:solidFill>
                  <a:effectLst/>
                  <a:latin typeface="-apple-system"/>
                </a:endParaRPr>
              </a:p>
              <a:p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Соответственно, если не зацикливать последовательность, надо добавить в её конец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222222"/>
                    </a:solidFill>
                    <a:latin typeface="-apple-system"/>
                  </a:rPr>
                  <a:t> </a:t>
                </a:r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элемент.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000" b="0" dirty="0">
                  <a:solidFill>
                    <a:srgbClr val="222222"/>
                  </a:solidFill>
                  <a:latin typeface="-apple-system"/>
                </a:endParaRPr>
              </a:p>
              <a:p>
                <a:endParaRPr lang="en-US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endParaRPr lang="en-US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Тогда для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ru-RU" sz="2000" dirty="0">
                    <a:solidFill>
                      <a:srgbClr val="222222"/>
                    </a:solidFill>
                    <a:latin typeface="-apple-system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2000" dirty="0">
                    <a:solidFill>
                      <a:srgbClr val="222222"/>
                    </a:solidFill>
                    <a:latin typeface="-apple-system"/>
                  </a:rPr>
                  <a:t>:</a:t>
                </a:r>
              </a:p>
              <a:p>
                <a:pPr algn="ctr"/>
                <a:r>
                  <a:rPr lang="en-US" sz="2000" dirty="0">
                    <a:solidFill>
                      <a:srgbClr val="222222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+15−1=1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073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741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824+14=1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073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741</m:t>
                    </m:r>
                    <m:r>
                      <a:rPr lang="en-US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838</m:t>
                    </m:r>
                  </m:oMath>
                </a14:m>
                <a:endParaRPr lang="ru-RU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endParaRPr lang="ru-RU" sz="2000" dirty="0">
                  <a:solidFill>
                    <a:srgbClr val="222222"/>
                  </a:solidFill>
                  <a:latin typeface="-apple-system"/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E3D6B8-6B1A-4E79-8254-96895085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" y="883578"/>
                <a:ext cx="11260477" cy="5809154"/>
              </a:xfrm>
              <a:prstGeom prst="rect">
                <a:avLst/>
              </a:prstGeom>
              <a:blipFill>
                <a:blip r:embed="rId2"/>
                <a:stretch>
                  <a:fillRect l="-596" t="-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06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140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Cambria Math</vt:lpstr>
      <vt:lpstr>Тема Office</vt:lpstr>
      <vt:lpstr>Задание 2</vt:lpstr>
      <vt:lpstr>Задание 2</vt:lpstr>
      <vt:lpstr>Задание 3</vt:lpstr>
      <vt:lpstr>Задание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Енгибарян Нарек Карапетович</dc:creator>
  <cp:lastModifiedBy>Енгибарян Нарек Карапетович</cp:lastModifiedBy>
  <cp:revision>35</cp:revision>
  <dcterms:created xsi:type="dcterms:W3CDTF">2021-01-25T22:27:20Z</dcterms:created>
  <dcterms:modified xsi:type="dcterms:W3CDTF">2021-02-08T06:55:20Z</dcterms:modified>
</cp:coreProperties>
</file>