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7a8d286fd_1_1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7a8d286f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7a59a826_0_610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37a59a826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7a59a82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37a59a82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ec6ba3ce8_0_20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ec6ba3c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7960a7858_0_0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7960a7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968fbf58_0_0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968fb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960a7858_0_8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960a78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960a7858_0_18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960a78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7a736b625_0_0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7a736b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960a7858_0_28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7960a78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://localhost:3000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://localhost:3000/productos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://localhost:3000/productos/1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89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58575" y="1321350"/>
            <a:ext cx="84267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GB" sz="3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¡No olvidemos concurrir a clases de consulta!</a:t>
            </a:r>
            <a:endParaRPr b="1" sz="3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623400" y="988944"/>
            <a:ext cx="170412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623400" y="2561056"/>
            <a:ext cx="17041200" cy="7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9950" r="0" t="0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1458075" y="1837553"/>
            <a:ext cx="6228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</a:rPr>
              <a:t>Muchas gracias!</a:t>
            </a:r>
            <a:endParaRPr b="1"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365450"/>
            <a:ext cx="8520600" cy="24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Clase 2</a:t>
            </a:r>
            <a:endParaRPr b="1" sz="6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¿Qué veremos hoy?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83775" y="2147200"/>
            <a:ext cx="7911300" cy="21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Hoy vamos a continuar con el módulo de </a:t>
            </a:r>
            <a:r>
              <a:rPr b="1"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Back-End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donde pondremos en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práctica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 visto sobre  </a:t>
            </a:r>
            <a:r>
              <a:rPr b="1" lang="en-GB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-GB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1" lang="en-GB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Express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crear un servidor y poder programar nuestro </a:t>
            </a:r>
            <a:r>
              <a:rPr b="1"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Back-End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!!.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este módulo crearemos nuestro primer </a:t>
            </a:r>
            <a:r>
              <a:rPr b="1" lang="en-GB">
                <a:solidFill>
                  <a:srgbClr val="F1C232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servidor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podrá responder a distintas peticiones de clientes y ofrecer una respuesta adecuada procesando los datos necesarios.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58650" y="594695"/>
            <a:ext cx="84267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Cuál</a:t>
            </a: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será</a:t>
            </a: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el resultado final de nuestro ejercicio?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83775" y="2147200"/>
            <a:ext cx="7911300" cy="21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Como parte de este trabajo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práctico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tendremos tres rutas a definir: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Ruta principal.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Ruta </a:t>
            </a:r>
            <a:r>
              <a:rPr b="1" lang="en-GB">
                <a:solidFill>
                  <a:srgbClr val="E69138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productos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Se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mostrará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una lista con distintos productos en el navegador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Ruta </a:t>
            </a:r>
            <a:r>
              <a:rPr b="1" lang="en-GB">
                <a:solidFill>
                  <a:srgbClr val="E69138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productos/1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Se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mostrará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una lista de un solo elemento!. En este punto a </a:t>
            </a:r>
            <a:r>
              <a:rPr b="1" i="1"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tener en cuenta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seran valor pre definidos (definidos en la </a:t>
            </a:r>
            <a:r>
              <a:rPr b="1" lang="en-GB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vista html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Se espera obtener 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83775" y="1232750"/>
            <a:ext cx="7911300" cy="27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 iniciar nuestro servidor, el mismo lo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hará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 el puerto 3000. Si vamos a nuestro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navegador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ingresamos a la url </a:t>
            </a:r>
            <a:r>
              <a:rPr b="1" lang="en-GB">
                <a:solidFill>
                  <a:srgbClr val="E69138"/>
                </a:solidFill>
                <a:highlight>
                  <a:srgbClr val="D9D9D9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http://localhost:3000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obtendremos 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6688" y="2171950"/>
            <a:ext cx="11906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2575" y="2827863"/>
            <a:ext cx="60388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Se espera obtener 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83775" y="1232750"/>
            <a:ext cx="7911300" cy="27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puede definir </a:t>
            </a:r>
            <a:r>
              <a:rPr b="1" lang="en-GB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rutas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adicionales? Claro que si!, para probarlo, definamos una </a:t>
            </a:r>
            <a:r>
              <a:rPr b="1" lang="en-GB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ruta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que nos muestre una lista de productos. Para esto, similar a lo anterior, si ingresamos la url </a:t>
            </a:r>
            <a:r>
              <a:rPr b="1" lang="en-GB">
                <a:solidFill>
                  <a:srgbClr val="E69138"/>
                </a:solidFill>
                <a:highlight>
                  <a:srgbClr val="D9D9D9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http://localhost:3000/productos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obtendremos: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5688" y="2257413"/>
            <a:ext cx="19526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5725" y="2832338"/>
            <a:ext cx="13525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Se espera obtener 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783775" y="1232750"/>
            <a:ext cx="7911300" cy="27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Ahora, como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último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paso, definamos una </a:t>
            </a:r>
            <a:r>
              <a:rPr b="1" lang="en-GB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ruta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 un contenido diferente. Esta ultima,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tendrá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 final un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número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indicando un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ítem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particular. No nos preocupemos por ese ítem por ahora, ya veremos como hacerlo de forma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dinámica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 breve, por ahora la </a:t>
            </a:r>
            <a:r>
              <a:rPr b="1" lang="en-GB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ruta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será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-GB">
                <a:solidFill>
                  <a:srgbClr val="E69138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>
                <a:solidFill>
                  <a:srgbClr val="E69138"/>
                </a:solidFill>
                <a:highlight>
                  <a:srgbClr val="D9D9D9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http://localhost:3000/productos/1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5200" y="2600325"/>
            <a:ext cx="21336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475" y="3189663"/>
            <a:ext cx="30670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Y… ¿lo vamos a versionar?</a:t>
            </a:r>
            <a:endParaRPr b="1" sz="3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783775" y="1232750"/>
            <a:ext cx="79113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¡Recordemos usar </a:t>
            </a:r>
            <a:r>
              <a:rPr b="1" lang="en-GB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!. Nuestro trabajo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debería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estar versionado. Seguramente podremos observar algo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cómo…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163" y="2189163"/>
            <a:ext cx="65436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58575" y="1321350"/>
            <a:ext cx="84267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GB" sz="3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¡Felicidades, hemos logrado configurar y armar nuestro servidor con diferentes vistas, y versionarlo con GIT!</a:t>
            </a:r>
            <a:endParaRPr b="1" sz="3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