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p:cViewPr varScale="1">
        <p:scale>
          <a:sx n="107" d="100"/>
          <a:sy n="107" d="100"/>
        </p:scale>
        <p:origin x="17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77EECD-D3C3-4E67-A0E6-0A41429430D8}"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7EECD-D3C3-4E67-A0E6-0A41429430D8}" type="datetimeFigureOut">
              <a:rPr lang="en-US" smtClean="0"/>
              <a:t>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77EECD-D3C3-4E67-A0E6-0A41429430D8}" type="datetimeFigureOut">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77EECD-D3C3-4E67-A0E6-0A41429430D8}" type="datetimeFigureOut">
              <a:rPr lang="en-US" smtClean="0"/>
              <a:t>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77EECD-D3C3-4E67-A0E6-0A41429430D8}" type="datetimeFigureOut">
              <a:rPr lang="en-US" smtClean="0"/>
              <a:t>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7EECD-D3C3-4E67-A0E6-0A41429430D8}" type="datetimeFigureOut">
              <a:rPr lang="en-US" smtClean="0"/>
              <a:t>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7EECD-D3C3-4E67-A0E6-0A41429430D8}" type="datetimeFigureOut">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7EECD-D3C3-4E67-A0E6-0A41429430D8}" type="datetimeFigureOut">
              <a:rPr lang="en-US" smtClean="0"/>
              <a:t>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7EECD-D3C3-4E67-A0E6-0A41429430D8}" type="datetimeFigureOut">
              <a:rPr lang="en-US" smtClean="0"/>
              <a:t>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D4A7B-CFD5-44B3-9E15-376EAA0A74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357298"/>
          </a:xfrm>
          <a:solidFill>
            <a:srgbClr val="FFC000"/>
          </a:solidFill>
        </p:spPr>
        <p:txBody>
          <a:bodyPr/>
          <a:lstStyle/>
          <a:p>
            <a:r>
              <a:rPr lang="en-IN" dirty="0"/>
              <a:t>Weather station</a:t>
            </a:r>
            <a:endParaRPr lang="en-US" dirty="0"/>
          </a:p>
        </p:txBody>
      </p:sp>
      <p:sp>
        <p:nvSpPr>
          <p:cNvPr id="3" name="Subtitle 2"/>
          <p:cNvSpPr>
            <a:spLocks noGrp="1"/>
          </p:cNvSpPr>
          <p:nvPr>
            <p:ph type="subTitle" idx="1"/>
          </p:nvPr>
        </p:nvSpPr>
        <p:spPr>
          <a:xfrm>
            <a:off x="0" y="1357298"/>
            <a:ext cx="9144000" cy="1643074"/>
          </a:xfrm>
          <a:noFill/>
          <a:ln w="19050">
            <a:solidFill>
              <a:srgbClr val="002060"/>
            </a:solidFill>
          </a:ln>
        </p:spPr>
        <p:txBody>
          <a:bodyPr>
            <a:normAutofit fontScale="92500" lnSpcReduction="10000"/>
          </a:bodyPr>
          <a:lstStyle/>
          <a:p>
            <a:endParaRPr lang="en-IN" dirty="0"/>
          </a:p>
          <a:p>
            <a:r>
              <a:rPr lang="en-IN" sz="1600" dirty="0"/>
              <a:t>A weather station can be described as </a:t>
            </a:r>
            <a:r>
              <a:rPr lang="en-IN" sz="1600" b="1" dirty="0"/>
              <a:t>an instrument or device, which provides us with the information of the weather in our neighbouring environment</a:t>
            </a:r>
            <a:r>
              <a:rPr lang="en-IN" sz="1600" dirty="0"/>
              <a:t>. Project is implemented using Arduino UNO. </a:t>
            </a:r>
            <a:r>
              <a:rPr lang="en-IN" sz="1600" dirty="0" err="1"/>
              <a:t>Dht</a:t>
            </a:r>
            <a:r>
              <a:rPr lang="en-IN" sz="1600" dirty="0"/>
              <a:t> 11 sensor used to measure temperature and humidity. An </a:t>
            </a:r>
            <a:r>
              <a:rPr lang="en-IN" sz="1600" dirty="0" err="1"/>
              <a:t>ldr</a:t>
            </a:r>
            <a:r>
              <a:rPr lang="en-IN" sz="1600" dirty="0"/>
              <a:t> sensor to check whether it is sunny or night. Using the information from the sensors displaying it onto an lcd screen. The lcd screen makes use of an i2c module which makes the connections simpler. All the connections are made on a breadboard using jumper wires.</a:t>
            </a:r>
            <a:endParaRPr lang="en-US" sz="900" dirty="0"/>
          </a:p>
        </p:txBody>
      </p:sp>
      <p:pic>
        <p:nvPicPr>
          <p:cNvPr id="4" name="Picture 3"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5338" y="71414"/>
            <a:ext cx="810461" cy="1214446"/>
          </a:xfrm>
          <a:prstGeom prst="rect">
            <a:avLst/>
          </a:prstGeom>
        </p:spPr>
      </p:pic>
      <p:cxnSp>
        <p:nvCxnSpPr>
          <p:cNvPr id="12" name="Straight Connector 11"/>
          <p:cNvCxnSpPr/>
          <p:nvPr/>
        </p:nvCxnSpPr>
        <p:spPr>
          <a:xfrm>
            <a:off x="0" y="1357298"/>
            <a:ext cx="91440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58082" y="4572008"/>
            <a:ext cx="7143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3468" y="4041571"/>
            <a:ext cx="1331649" cy="110667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22" name="Rectangle 21"/>
          <p:cNvSpPr/>
          <p:nvPr/>
        </p:nvSpPr>
        <p:spPr>
          <a:xfrm>
            <a:off x="857224" y="5715016"/>
            <a:ext cx="1143008" cy="74744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57224" y="5890954"/>
            <a:ext cx="928694" cy="461665"/>
          </a:xfrm>
          <a:prstGeom prst="rect">
            <a:avLst/>
          </a:prstGeom>
          <a:noFill/>
        </p:spPr>
        <p:txBody>
          <a:bodyPr wrap="square" rtlCol="0">
            <a:spAutoFit/>
          </a:bodyPr>
          <a:lstStyle/>
          <a:p>
            <a:r>
              <a:rPr lang="en-IN" sz="1200" dirty="0"/>
              <a:t>NAVTEJ REDDY</a:t>
            </a:r>
            <a:endParaRPr lang="en-US" sz="1200" dirty="0"/>
          </a:p>
        </p:txBody>
      </p:sp>
      <p:sp>
        <p:nvSpPr>
          <p:cNvPr id="24" name="TextBox 23"/>
          <p:cNvSpPr txBox="1"/>
          <p:nvPr/>
        </p:nvSpPr>
        <p:spPr>
          <a:xfrm>
            <a:off x="857224" y="6429397"/>
            <a:ext cx="1143008" cy="261610"/>
          </a:xfrm>
          <a:prstGeom prst="rect">
            <a:avLst/>
          </a:prstGeom>
          <a:noFill/>
        </p:spPr>
        <p:txBody>
          <a:bodyPr wrap="square" rtlCol="0">
            <a:spAutoFit/>
          </a:bodyPr>
          <a:lstStyle/>
          <a:p>
            <a:r>
              <a:rPr lang="en-IN" sz="1100" dirty="0"/>
              <a:t>PES2UG20CS218</a:t>
            </a:r>
            <a:endParaRPr lang="en-US" sz="1200" dirty="0"/>
          </a:p>
        </p:txBody>
      </p:sp>
      <p:sp>
        <p:nvSpPr>
          <p:cNvPr id="25" name="Rectangle 24"/>
          <p:cNvSpPr/>
          <p:nvPr/>
        </p:nvSpPr>
        <p:spPr>
          <a:xfrm>
            <a:off x="2571736" y="5715016"/>
            <a:ext cx="1143008" cy="7143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571736" y="5857892"/>
            <a:ext cx="928694" cy="276999"/>
          </a:xfrm>
          <a:prstGeom prst="rect">
            <a:avLst/>
          </a:prstGeom>
          <a:noFill/>
        </p:spPr>
        <p:txBody>
          <a:bodyPr wrap="square" rtlCol="0">
            <a:spAutoFit/>
          </a:bodyPr>
          <a:lstStyle/>
          <a:p>
            <a:r>
              <a:rPr lang="en-US" sz="1200" dirty="0"/>
              <a:t>NAREN C</a:t>
            </a:r>
          </a:p>
        </p:txBody>
      </p:sp>
      <p:sp>
        <p:nvSpPr>
          <p:cNvPr id="27" name="TextBox 26"/>
          <p:cNvSpPr txBox="1"/>
          <p:nvPr/>
        </p:nvSpPr>
        <p:spPr>
          <a:xfrm>
            <a:off x="2571736" y="6396335"/>
            <a:ext cx="1143008" cy="276999"/>
          </a:xfrm>
          <a:prstGeom prst="rect">
            <a:avLst/>
          </a:prstGeom>
          <a:noFill/>
        </p:spPr>
        <p:txBody>
          <a:bodyPr wrap="square" rtlCol="0">
            <a:spAutoFit/>
          </a:bodyPr>
          <a:lstStyle/>
          <a:p>
            <a:r>
              <a:rPr lang="en-IN" sz="1200" dirty="0"/>
              <a:t> </a:t>
            </a:r>
            <a:r>
              <a:rPr lang="en-IN" sz="1050" dirty="0"/>
              <a:t>PES2UG20CS216</a:t>
            </a:r>
            <a:endParaRPr lang="en-US" sz="1200" dirty="0"/>
          </a:p>
        </p:txBody>
      </p:sp>
      <p:sp>
        <p:nvSpPr>
          <p:cNvPr id="28" name="Rectangle 27"/>
          <p:cNvSpPr/>
          <p:nvPr/>
        </p:nvSpPr>
        <p:spPr>
          <a:xfrm>
            <a:off x="4286248" y="5715016"/>
            <a:ext cx="1143008" cy="7143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endParaRPr lang="en-US" dirty="0"/>
          </a:p>
        </p:txBody>
      </p:sp>
      <p:sp>
        <p:nvSpPr>
          <p:cNvPr id="29" name="TextBox 28"/>
          <p:cNvSpPr txBox="1"/>
          <p:nvPr/>
        </p:nvSpPr>
        <p:spPr>
          <a:xfrm>
            <a:off x="4286248" y="5857892"/>
            <a:ext cx="1000132" cy="276999"/>
          </a:xfrm>
          <a:prstGeom prst="rect">
            <a:avLst/>
          </a:prstGeom>
          <a:noFill/>
        </p:spPr>
        <p:txBody>
          <a:bodyPr wrap="square" rtlCol="0">
            <a:spAutoFit/>
          </a:bodyPr>
          <a:lstStyle/>
          <a:p>
            <a:r>
              <a:rPr lang="en-IN" sz="1200" dirty="0"/>
              <a:t>NITIN J                                              </a:t>
            </a:r>
            <a:endParaRPr lang="en-US" sz="1200" dirty="0"/>
          </a:p>
        </p:txBody>
      </p:sp>
      <p:sp>
        <p:nvSpPr>
          <p:cNvPr id="30" name="TextBox 29"/>
          <p:cNvSpPr txBox="1"/>
          <p:nvPr/>
        </p:nvSpPr>
        <p:spPr>
          <a:xfrm>
            <a:off x="4286248" y="6396335"/>
            <a:ext cx="1143008" cy="253916"/>
          </a:xfrm>
          <a:prstGeom prst="rect">
            <a:avLst/>
          </a:prstGeom>
          <a:noFill/>
        </p:spPr>
        <p:txBody>
          <a:bodyPr wrap="square" rtlCol="0">
            <a:spAutoFit/>
          </a:bodyPr>
          <a:lstStyle/>
          <a:p>
            <a:r>
              <a:rPr lang="en-US" sz="1050" dirty="0"/>
              <a:t>PES2UG20CS231</a:t>
            </a:r>
          </a:p>
        </p:txBody>
      </p:sp>
      <p:pic>
        <p:nvPicPr>
          <p:cNvPr id="1026" name="Picture 2" descr="DHT11 Humidity and Temperature Sensor on Arduino with LCD">
            <a:extLst>
              <a:ext uri="{FF2B5EF4-FFF2-40B4-BE49-F238E27FC236}">
                <a16:creationId xmlns:a16="http://schemas.microsoft.com/office/drawing/2014/main" id="{46AA8211-49EE-AF2E-61E0-E98039546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0" y="3071811"/>
            <a:ext cx="3085304" cy="2211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okup | Wire up | Arduino to Light Dependent PhotoResistor (LDR)">
            <a:extLst>
              <a:ext uri="{FF2B5EF4-FFF2-40B4-BE49-F238E27FC236}">
                <a16:creationId xmlns:a16="http://schemas.microsoft.com/office/drawing/2014/main" id="{44611AF2-34AE-F4C6-36CF-024F23F4A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2600" y="3186578"/>
            <a:ext cx="1835152" cy="19505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0113D94-85A5-9A90-5A6F-75677B850D35}"/>
              </a:ext>
            </a:extLst>
          </p:cNvPr>
          <p:cNvPicPr>
            <a:picLocks noChangeAspect="1"/>
          </p:cNvPicPr>
          <p:nvPr/>
        </p:nvPicPr>
        <p:blipFill>
          <a:blip r:embed="rId5"/>
          <a:stretch>
            <a:fillRect/>
          </a:stretch>
        </p:blipFill>
        <p:spPr>
          <a:xfrm>
            <a:off x="5148064" y="3071810"/>
            <a:ext cx="3937790" cy="2458540"/>
          </a:xfrm>
          <a:prstGeom prst="rect">
            <a:avLst/>
          </a:prstGeom>
        </p:spPr>
      </p:pic>
      <p:sp>
        <p:nvSpPr>
          <p:cNvPr id="6" name="TextBox 5">
            <a:extLst>
              <a:ext uri="{FF2B5EF4-FFF2-40B4-BE49-F238E27FC236}">
                <a16:creationId xmlns:a16="http://schemas.microsoft.com/office/drawing/2014/main" id="{7D92AFCE-2896-98BD-7878-27AA5BC6942E}"/>
              </a:ext>
            </a:extLst>
          </p:cNvPr>
          <p:cNvSpPr txBox="1"/>
          <p:nvPr/>
        </p:nvSpPr>
        <p:spPr>
          <a:xfrm>
            <a:off x="6732240" y="6286540"/>
            <a:ext cx="2690214" cy="369332"/>
          </a:xfrm>
          <a:prstGeom prst="rect">
            <a:avLst/>
          </a:prstGeom>
          <a:noFill/>
        </p:spPr>
        <p:txBody>
          <a:bodyPr wrap="square" rtlCol="0">
            <a:spAutoFit/>
          </a:bodyPr>
          <a:lstStyle/>
          <a:p>
            <a:r>
              <a:rPr lang="en-US" dirty="0" err="1"/>
              <a:t>Evlin</a:t>
            </a:r>
            <a:r>
              <a:rPr lang="en-US" dirty="0"/>
              <a:t> , </a:t>
            </a:r>
            <a:r>
              <a:rPr lang="en-US" dirty="0" err="1"/>
              <a:t>mpca</a:t>
            </a:r>
            <a:r>
              <a:rPr lang="en-US" dirty="0"/>
              <a:t> teacher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112</Words>
  <Application>Microsoft Macintosh PowerPoint</Application>
  <PresentationFormat>On-screen Show (4:3)</PresentationFormat>
  <Paragraphs>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Weather station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dc:title>
  <dc:creator>Windows User</dc:creator>
  <cp:lastModifiedBy>Raj Reddy</cp:lastModifiedBy>
  <cp:revision>5</cp:revision>
  <dcterms:created xsi:type="dcterms:W3CDTF">2022-04-15T06:06:07Z</dcterms:created>
  <dcterms:modified xsi:type="dcterms:W3CDTF">2022-04-20T03:42:25Z</dcterms:modified>
</cp:coreProperties>
</file>