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B719-419A-4FD3-B975-2D55956CF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E8F67-6710-4B1F-AEA5-9041338E3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BFFC-753C-4546-B184-054CE0A2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C807-C702-4A1E-ADA1-9C83AD3E64B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ED4DA-7B96-496D-9D1C-630ED901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11F3-B89E-4F2A-B818-A8F3AF45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F70-4D8D-4574-A6A8-07042EBA7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6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48D4-170A-4037-B78B-AC2B5703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556A5-323F-4E17-B87A-90DEA0427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DA91-2FD5-45BF-B981-43065AE5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C807-C702-4A1E-ADA1-9C83AD3E64B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D8E67-CB78-4558-833D-067460B6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E0AD-02D2-4840-8BF2-5DFED0EB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F70-4D8D-4574-A6A8-07042EBA7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3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F53FD-FB7C-47FF-A4A0-C83B0265E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E74F4-AFCA-4AF6-89F0-3DFFDEC4E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D394-FB7F-4367-A4D1-2842DBA2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C807-C702-4A1E-ADA1-9C83AD3E64B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A3D0-8BFB-409A-AB84-430597DD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ED001-1460-4A28-8DD8-7950A857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F70-4D8D-4574-A6A8-07042EBA7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9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1FFD-813D-48BC-8A3A-5100F993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797B-1206-44A6-94B4-0BF006BA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DBE7-72F3-40C6-9ADE-66219509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C807-C702-4A1E-ADA1-9C83AD3E64B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831C-C903-45BD-A5E9-C7A2A464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A37D0-BD23-4920-92DF-9FA94128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F70-4D8D-4574-A6A8-07042EBA7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6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07E1-4935-40FE-A251-62D291C3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AE42-ACFB-4DAD-860E-1C5135FF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B27B-6811-4E3F-A5DD-E814A6C2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C807-C702-4A1E-ADA1-9C83AD3E64B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6399-04F2-44B2-9C6D-E08A9710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F533-5715-4862-90D9-960D62CF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F70-4D8D-4574-A6A8-07042EBA7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2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9E26-6689-4736-8259-86385386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980F3-406E-4F49-910A-A445D6665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F58BE-ED5C-4FEC-8CA1-3B31E462B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9AFB8-2411-4225-9EDB-C7207FED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C807-C702-4A1E-ADA1-9C83AD3E64B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37B8-6217-42F8-9968-1DF9FFD7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1794-3E5B-472F-9A34-9FA1DB37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F70-4D8D-4574-A6A8-07042EBA7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8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D7C5-F053-42A2-8656-E442E7C8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7F8A4-7A4B-47DB-95A7-98E1C987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5933B-E1B2-40C2-9D8E-64A7399BC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D82C3-7EA2-47BD-BB31-D7CDC4A23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12D36-3E46-4197-AED6-CB739AF68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58E3-9439-4EF9-BCE1-7120131E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C807-C702-4A1E-ADA1-9C83AD3E64B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3ECFC-2DE4-43CD-B247-D671EBCB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120CF-DA3A-4E99-B481-8119315F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F70-4D8D-4574-A6A8-07042EBA7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84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63F0-1BBB-4393-822C-C9189743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84D19-C169-4257-9A86-AF922380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C807-C702-4A1E-ADA1-9C83AD3E64B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58B9D-DD41-400A-84F9-C0DA8866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91CF7-75C4-4067-B555-E7E18B26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F70-4D8D-4574-A6A8-07042EBA7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7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9F11A-1033-4FE4-BB46-36F82ECF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C807-C702-4A1E-ADA1-9C83AD3E64B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27D26-9D54-45E6-88E2-01E5391C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4E3CB-56F8-413E-A370-26627DCE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F70-4D8D-4574-A6A8-07042EBA7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1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6C26-0E75-4826-9357-3723693E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EFD4-9B02-48B2-A297-122F7845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53379-E87A-4BBC-AE17-500411831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018A-4C9B-43F8-BD1B-62620C12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C807-C702-4A1E-ADA1-9C83AD3E64B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3031A-3CD8-4542-95BB-D6A10E17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6383D-4344-4FC4-97B4-EA62C3B0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F70-4D8D-4574-A6A8-07042EBA7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63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A8FF-F53D-4A49-B609-52EFAE05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9BBB7-976A-4DD8-A057-F0B2CA902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41E80-7A09-4AB1-9C60-1C3C5A60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12BE-95AE-4397-9FB0-A21983FF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C807-C702-4A1E-ADA1-9C83AD3E64B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E194F-5643-4A72-BC83-82724B38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B5138-7024-43DB-9F23-245D01D2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F70-4D8D-4574-A6A8-07042EBA7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1EF06-F116-4548-8718-9731C226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E1F30-1E86-4275-A4E9-4D057B9D0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79F3-3151-455E-BE16-A44942FDC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C807-C702-4A1E-ADA1-9C83AD3E64B0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49B37-99B1-4591-BC82-2A98C6A37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1A30-9097-4B30-BFEB-FDB98710C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2F70-4D8D-4574-A6A8-07042EBA7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0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0C84-E8FE-43EA-BE89-4A285C65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477077"/>
            <a:ext cx="11741426" cy="33497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CS6030 – NATURAL LANGUAGE PROCESSING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AMAZON PRODUCT REVIEW ON MOBILE PHONES USING SENTIMENT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3F374-7A04-42AA-977B-E77E5979AF28}"/>
              </a:ext>
            </a:extLst>
          </p:cNvPr>
          <p:cNvSpPr txBox="1"/>
          <p:nvPr/>
        </p:nvSpPr>
        <p:spPr>
          <a:xfrm>
            <a:off x="7209184" y="4863548"/>
            <a:ext cx="4575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MITHUN RAAM M – 2018103562</a:t>
            </a:r>
          </a:p>
          <a:p>
            <a:pPr algn="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NAREN T P - 2018103568</a:t>
            </a:r>
          </a:p>
        </p:txBody>
      </p:sp>
    </p:spTree>
    <p:extLst>
      <p:ext uri="{BB962C8B-B14F-4D97-AF65-F5344CB8AC3E}">
        <p14:creationId xmlns:p14="http://schemas.microsoft.com/office/powerpoint/2010/main" val="227289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B9550-CEF4-4B6A-8EB8-7427FCF2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80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B51A2-A26C-4CE1-A5EB-7FF3FD7B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559294"/>
            <a:ext cx="10652464" cy="462844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phones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revolutionized the way we purchase products online, making all the information available at our fingertips. As the access to information becomes easier,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and more consumers will seek product information from other consumers</a:t>
            </a:r>
            <a:r>
              <a:rPr lang="en-US" sz="25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apart from the information provided by the seller. </a:t>
            </a:r>
          </a:p>
          <a:p>
            <a:pPr>
              <a:buClr>
                <a:schemeClr val="tx1"/>
              </a:buClr>
            </a:pP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 and ratings </a:t>
            </a:r>
            <a:r>
              <a:rPr lang="en-US" sz="25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consumers are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such of type of information </a:t>
            </a:r>
            <a:r>
              <a:rPr lang="en-US" sz="25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they have already become an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integral part of customer’s buying-decision process</a:t>
            </a:r>
            <a:r>
              <a:rPr lang="en-US" sz="25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Clr>
                <a:schemeClr val="tx1"/>
              </a:buClr>
            </a:pPr>
            <a:r>
              <a:rPr lang="en-US" sz="25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and ratings platform </a:t>
            </a:r>
            <a:r>
              <a:rPr lang="en-US" sz="25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by eCommerce sites creates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transparent system </a:t>
            </a:r>
            <a:r>
              <a:rPr lang="en-US" sz="25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consumers to take informed decision and feel confident about it.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DD091-82E5-46C2-98D2-6647B135F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10515600" cy="50494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 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</a:t>
            </a:r>
            <a:r>
              <a:rPr lang="en-US" sz="25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classifying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whether a block of text is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positive, negative, or, neutral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Sentiment analysis is contextual mining of words which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social sentiment of a brand 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also helps the business to determine whether the product which they are manufacturing is going to make a demand in the market or not. It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focuses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only on polarity 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(positive, negative &amp; neutral)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also on emotions 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(happy, sad, angry, etc.)</a:t>
            </a:r>
          </a:p>
          <a:p>
            <a:endParaRPr lang="en-US" sz="25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85000"/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  <a:p>
            <a:pPr lvl="1">
              <a:buSzPct val="85000"/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  <a:p>
            <a:pPr lvl="1">
              <a:buSzPct val="85000"/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</a:p>
          <a:p>
            <a:pPr lvl="1">
              <a:buSzPct val="85000"/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98C541E-62B6-4D18-9543-8062275C8A35}"/>
              </a:ext>
            </a:extLst>
          </p:cNvPr>
          <p:cNvSpPr txBox="1">
            <a:spLocks/>
          </p:cNvSpPr>
          <p:nvPr/>
        </p:nvSpPr>
        <p:spPr>
          <a:xfrm>
            <a:off x="838200" y="205327"/>
            <a:ext cx="10515600" cy="895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1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64EE-2BDA-44A1-845D-B3DDC39F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1" y="461638"/>
            <a:ext cx="10515600" cy="1052627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EAB5-50E1-493C-839F-BB74FDEB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1" y="1869372"/>
            <a:ext cx="11083770" cy="3759071"/>
          </a:xfrm>
        </p:spPr>
        <p:txBody>
          <a:bodyPr>
            <a:normAutofit/>
          </a:bodyPr>
          <a:lstStyle/>
          <a:p>
            <a:r>
              <a:rPr lang="en-US" sz="3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3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of ratings and reviews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model to analyze the customer’s reviews and ratings using sentiment analysis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positive and negative reviews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customers over different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phone products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new customers identify the good products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41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3D79-0AAF-440B-96E5-A84B6C60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3" y="297403"/>
            <a:ext cx="10515600" cy="1886506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b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Reviews: Mobile Phones (2017)</a:t>
            </a:r>
            <a:b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3C22-B256-40BA-A5B1-6D8F63C45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3" y="2183910"/>
            <a:ext cx="10386873" cy="4554242"/>
          </a:xfrm>
        </p:spPr>
        <p:txBody>
          <a:bodyPr>
            <a:normAutofit/>
          </a:bodyPr>
          <a:lstStyle/>
          <a:p>
            <a:pPr fontAlgn="base"/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consists of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400 thousand reviews of mobile phones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sold on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Amazon.com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find out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respect to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reviews, ratings, price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their relationships.</a:t>
            </a:r>
          </a:p>
          <a:p>
            <a:pPr fontAlgn="base"/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the following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SzPct val="85000"/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Title</a:t>
            </a:r>
          </a:p>
          <a:p>
            <a:pPr lvl="1" fontAlgn="base">
              <a:buSzPct val="85000"/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Brand</a:t>
            </a:r>
          </a:p>
          <a:p>
            <a:pPr lvl="1" fontAlgn="base">
              <a:buSzPct val="85000"/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lvl="1" fontAlgn="base">
              <a:buSzPct val="85000"/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</a:p>
          <a:p>
            <a:pPr lvl="1" fontAlgn="base">
              <a:buSzPct val="85000"/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text</a:t>
            </a:r>
          </a:p>
          <a:p>
            <a:pPr lvl="1" fontAlgn="base">
              <a:buSzPct val="85000"/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people who found the review helpful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9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8A1A6-C14A-4D27-B161-778648D2D9C7}"/>
              </a:ext>
            </a:extLst>
          </p:cNvPr>
          <p:cNvSpPr txBox="1"/>
          <p:nvPr/>
        </p:nvSpPr>
        <p:spPr>
          <a:xfrm>
            <a:off x="1933201" y="88777"/>
            <a:ext cx="8325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F0C3B-239D-459E-A1D4-A1BB8252F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1" y="774350"/>
            <a:ext cx="8795279" cy="58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0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1712-BA45-4996-A898-1B553421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67"/>
            <a:ext cx="10515600" cy="76233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814DD-3FA2-4EF6-9D5F-674FCB918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9" y="1656408"/>
            <a:ext cx="3268698" cy="2377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E7E7E-EB28-4112-9AA2-A202F2DCE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791" y="1724247"/>
            <a:ext cx="3204337" cy="237723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997A01D-8F9E-41A8-8593-527B10E8B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20" y="4033643"/>
            <a:ext cx="3783623" cy="2654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919D3B-6FE0-4A2B-AC2C-57F047F57275}"/>
              </a:ext>
            </a:extLst>
          </p:cNvPr>
          <p:cNvSpPr txBox="1"/>
          <p:nvPr/>
        </p:nvSpPr>
        <p:spPr>
          <a:xfrm>
            <a:off x="4238442" y="811009"/>
            <a:ext cx="340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3D1DB-FF3A-4D23-AAE1-B2E1FFE21B50}"/>
              </a:ext>
            </a:extLst>
          </p:cNvPr>
          <p:cNvSpPr txBox="1"/>
          <p:nvPr/>
        </p:nvSpPr>
        <p:spPr>
          <a:xfrm>
            <a:off x="204397" y="1256298"/>
            <a:ext cx="3938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 with Naive Bayes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2EDFF-9992-4608-8EA5-F3020C50D269}"/>
              </a:ext>
            </a:extLst>
          </p:cNvPr>
          <p:cNvSpPr txBox="1"/>
          <p:nvPr/>
        </p:nvSpPr>
        <p:spPr>
          <a:xfrm>
            <a:off x="7593369" y="1324138"/>
            <a:ext cx="4598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 with Logistic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FA8D03-CD6F-4421-9548-D31E4E1D96D8}"/>
              </a:ext>
            </a:extLst>
          </p:cNvPr>
          <p:cNvSpPr txBox="1"/>
          <p:nvPr/>
        </p:nvSpPr>
        <p:spPr>
          <a:xfrm>
            <a:off x="4793911" y="3516744"/>
            <a:ext cx="2290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After GridSearch</a:t>
            </a:r>
          </a:p>
        </p:txBody>
      </p:sp>
    </p:spTree>
    <p:extLst>
      <p:ext uri="{BB962C8B-B14F-4D97-AF65-F5344CB8AC3E}">
        <p14:creationId xmlns:p14="http://schemas.microsoft.com/office/powerpoint/2010/main" val="178380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0A4977-70D4-4763-BFA1-D4F9845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11" y="928567"/>
            <a:ext cx="3854590" cy="2748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0E964-70BD-46AA-BF58-E4D994F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52" y="5621620"/>
            <a:ext cx="7766917" cy="918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52B27E-8D2E-49A7-9978-B58FD5779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86" y="4218948"/>
            <a:ext cx="7532351" cy="10187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43B991-94D6-41D8-9DAE-ACD994207746}"/>
              </a:ext>
            </a:extLst>
          </p:cNvPr>
          <p:cNvSpPr txBox="1"/>
          <p:nvPr/>
        </p:nvSpPr>
        <p:spPr>
          <a:xfrm>
            <a:off x="3740784" y="407472"/>
            <a:ext cx="4998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Word2Vec with Random Forest Classifier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F7D8A0-4660-435D-9B1F-140919873441}"/>
              </a:ext>
            </a:extLst>
          </p:cNvPr>
          <p:cNvSpPr txBox="1"/>
          <p:nvPr/>
        </p:nvSpPr>
        <p:spPr>
          <a:xfrm>
            <a:off x="493886" y="3778118"/>
            <a:ext cx="3997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LSTM with Word2Vec Embedding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E77EC-49FA-40C4-94DD-8796AC0E76B8}"/>
              </a:ext>
            </a:extLst>
          </p:cNvPr>
          <p:cNvSpPr txBox="1"/>
          <p:nvPr/>
        </p:nvSpPr>
        <p:spPr>
          <a:xfrm>
            <a:off x="3782352" y="5140069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LSTM</a:t>
            </a:r>
          </a:p>
        </p:txBody>
      </p:sp>
    </p:spTree>
    <p:extLst>
      <p:ext uri="{BB962C8B-B14F-4D97-AF65-F5344CB8AC3E}">
        <p14:creationId xmlns:p14="http://schemas.microsoft.com/office/powerpoint/2010/main" val="153997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376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CS6030 – NATURAL LANGUAGE PROCESSING  MINI PROJECT  AMAZON PRODUCT REVIEW ON MOBILE PHONES USING SENTIMENT ANALYSIS</vt:lpstr>
      <vt:lpstr>INTRODUCTION</vt:lpstr>
      <vt:lpstr>PowerPoint Presentation</vt:lpstr>
      <vt:lpstr>OBJECTIVES</vt:lpstr>
      <vt:lpstr>DATASET  - Amazon Reviews: Mobile Phones (2017) </vt:lpstr>
      <vt:lpstr>PowerPoint Presentation</vt:lpstr>
      <vt:lpstr>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CS6030 – NATURAL LANGUAGE PROCESSING MINI PROJECT  SENTIMENT ANALYSIS – AMAZON PRODUCT REVIEW ON MOBILE PHONES</dc:title>
  <dc:creator>mithun raam</dc:creator>
  <cp:lastModifiedBy>mithun raam</cp:lastModifiedBy>
  <cp:revision>31</cp:revision>
  <dcterms:created xsi:type="dcterms:W3CDTF">2021-12-27T03:06:05Z</dcterms:created>
  <dcterms:modified xsi:type="dcterms:W3CDTF">2021-12-28T16:18:07Z</dcterms:modified>
</cp:coreProperties>
</file>