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7"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72"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288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27546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74918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72789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34708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695178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12652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118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27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5720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2252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4/5/2024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313267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466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5016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4634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1222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5CCF842B-145D-E781-8B1A-64869AFF8873}"/>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541569090"/>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22223" y="2055462"/>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769101" y="112287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02077" y="4313649"/>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Preetham</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Vijayandhran</a:t>
            </a:r>
            <a:r>
              <a:rPr lang="en-US" sz="2000" b="1" dirty="0">
                <a:solidFill>
                  <a:schemeClr val="accent1">
                    <a:lumMod val="75000"/>
                  </a:schemeClr>
                </a:solidFill>
                <a:latin typeface="Arial"/>
                <a:cs typeface="Arial"/>
              </a:rPr>
              <a:t>(2021115077) - College of Engineering Guindy(CEG) Anna University-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470067"/>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9085"/>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85051" y="1719120"/>
            <a:ext cx="11029615" cy="4897606"/>
          </a:xfrm>
        </p:spPr>
        <p:txBody>
          <a:bodyPr>
            <a:normAutofit fontScale="92500" lnSpcReduction="2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152</TotalTime>
  <Words>890</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Trebuchet MS</vt:lpstr>
      <vt:lpstr>Wingdings 3</vt:lpstr>
      <vt:lpstr>Facet</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PREETHAM VIJAYANDHRAN</cp:lastModifiedBy>
  <cp:revision>36</cp:revision>
  <dcterms:created xsi:type="dcterms:W3CDTF">2021-05-26T16:50:10Z</dcterms:created>
  <dcterms:modified xsi:type="dcterms:W3CDTF">2024-04-05T17:09:01Z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