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 Goud" initials="SG" lastIdx="1" clrIdx="0">
    <p:extLst>
      <p:ext uri="{19B8F6BF-5375-455C-9EA6-DF929625EA0E}">
        <p15:presenceInfo xmlns:p15="http://schemas.microsoft.com/office/powerpoint/2012/main" userId="cc3ec14f3a67f9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12ECE-88AA-4F5B-AE96-1EED22C034B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1F5CD8-91D6-4AB3-A68F-5F657322096A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i="1" dirty="0"/>
            <a:t>Company</a:t>
          </a:r>
        </a:p>
      </dgm:t>
    </dgm:pt>
    <dgm:pt modelId="{6C41F03D-D94D-4691-8CE8-78D7AF278AD2}" type="parTrans" cxnId="{43D20F8B-879E-4F0C-859D-F96860886F92}">
      <dgm:prSet/>
      <dgm:spPr/>
      <dgm:t>
        <a:bodyPr/>
        <a:lstStyle/>
        <a:p>
          <a:endParaRPr lang="en-US"/>
        </a:p>
      </dgm:t>
    </dgm:pt>
    <dgm:pt modelId="{9B74EB9F-57E1-423D-ABC1-6BB645B65653}" type="sibTrans" cxnId="{43D20F8B-879E-4F0C-859D-F96860886F92}">
      <dgm:prSet/>
      <dgm:spPr/>
      <dgm:t>
        <a:bodyPr/>
        <a:lstStyle/>
        <a:p>
          <a:endParaRPr lang="en-US"/>
        </a:p>
      </dgm:t>
    </dgm:pt>
    <dgm:pt modelId="{809B54E6-EA6F-4289-B744-3296CB5A242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Home</a:t>
          </a:r>
        </a:p>
      </dgm:t>
    </dgm:pt>
    <dgm:pt modelId="{A17DA0D4-568E-4564-AD34-D5BB7CA60A8D}" type="parTrans" cxnId="{BED2290D-B74B-4F19-85AF-980CDCB3DD23}">
      <dgm:prSet/>
      <dgm:spPr/>
      <dgm:t>
        <a:bodyPr/>
        <a:lstStyle/>
        <a:p>
          <a:endParaRPr lang="en-US"/>
        </a:p>
      </dgm:t>
    </dgm:pt>
    <dgm:pt modelId="{19683F1C-AFFB-438C-95BD-424DC885511A}" type="sibTrans" cxnId="{BED2290D-B74B-4F19-85AF-980CDCB3DD23}">
      <dgm:prSet/>
      <dgm:spPr/>
      <dgm:t>
        <a:bodyPr/>
        <a:lstStyle/>
        <a:p>
          <a:endParaRPr lang="en-US"/>
        </a:p>
      </dgm:t>
    </dgm:pt>
    <dgm:pt modelId="{0CD3F2F1-B462-49CA-A81C-E18043DEECB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Products</a:t>
          </a:r>
        </a:p>
      </dgm:t>
    </dgm:pt>
    <dgm:pt modelId="{62A4AAB0-4E77-48C1-8DA5-FB51979CEA96}" type="parTrans" cxnId="{FB7C5083-48D8-4C29-8DD8-D123373EF811}">
      <dgm:prSet/>
      <dgm:spPr/>
      <dgm:t>
        <a:bodyPr/>
        <a:lstStyle/>
        <a:p>
          <a:endParaRPr lang="en-US"/>
        </a:p>
      </dgm:t>
    </dgm:pt>
    <dgm:pt modelId="{B7E5A883-22D6-492C-8EF2-607990FAF1F5}" type="sibTrans" cxnId="{FB7C5083-48D8-4C29-8DD8-D123373EF811}">
      <dgm:prSet/>
      <dgm:spPr/>
      <dgm:t>
        <a:bodyPr/>
        <a:lstStyle/>
        <a:p>
          <a:endParaRPr lang="en-US"/>
        </a:p>
      </dgm:t>
    </dgm:pt>
    <dgm:pt modelId="{CF24E580-BC26-4DF2-B64E-9ADB3FD3647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Services</a:t>
          </a:r>
        </a:p>
      </dgm:t>
    </dgm:pt>
    <dgm:pt modelId="{B0C3BDE1-6449-4E8B-B181-503E2254AEAD}" type="parTrans" cxnId="{E829826F-7BA5-45F4-83BE-D6A2AF9C04F0}">
      <dgm:prSet/>
      <dgm:spPr/>
      <dgm:t>
        <a:bodyPr/>
        <a:lstStyle/>
        <a:p>
          <a:endParaRPr lang="en-US"/>
        </a:p>
      </dgm:t>
    </dgm:pt>
    <dgm:pt modelId="{A50A15BD-B5FE-496D-A4C4-B0407342B101}" type="sibTrans" cxnId="{E829826F-7BA5-45F4-83BE-D6A2AF9C04F0}">
      <dgm:prSet/>
      <dgm:spPr/>
      <dgm:t>
        <a:bodyPr/>
        <a:lstStyle/>
        <a:p>
          <a:endParaRPr lang="en-US"/>
        </a:p>
      </dgm:t>
    </dgm:pt>
    <dgm:pt modelId="{1BCC8A52-9BD7-49EB-B5E0-6E6D7BF9643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Reach Us</a:t>
          </a:r>
        </a:p>
      </dgm:t>
    </dgm:pt>
    <dgm:pt modelId="{F4B51677-AC34-4F4F-B8FF-A16D1058D86F}" type="parTrans" cxnId="{358A219E-B79A-4686-80E3-E776DC297763}">
      <dgm:prSet/>
      <dgm:spPr/>
      <dgm:t>
        <a:bodyPr/>
        <a:lstStyle/>
        <a:p>
          <a:endParaRPr lang="en-US"/>
        </a:p>
      </dgm:t>
    </dgm:pt>
    <dgm:pt modelId="{D699E461-794C-4786-82C4-133C13DC462D}" type="sibTrans" cxnId="{358A219E-B79A-4686-80E3-E776DC297763}">
      <dgm:prSet/>
      <dgm:spPr/>
      <dgm:t>
        <a:bodyPr/>
        <a:lstStyle/>
        <a:p>
          <a:endParaRPr lang="en-US"/>
        </a:p>
      </dgm:t>
    </dgm:pt>
    <dgm:pt modelId="{D43440D0-5B6D-424C-81D6-4433052DDEAE}" type="pres">
      <dgm:prSet presAssocID="{76F12ECE-88AA-4F5B-AE96-1EED22C034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764CD8-7351-449C-A85A-99A9CA59AB9A}" type="pres">
      <dgm:prSet presAssocID="{1E1F5CD8-91D6-4AB3-A68F-5F657322096A}" presName="hierRoot1" presStyleCnt="0">
        <dgm:presLayoutVars>
          <dgm:hierBranch val="init"/>
        </dgm:presLayoutVars>
      </dgm:prSet>
      <dgm:spPr/>
    </dgm:pt>
    <dgm:pt modelId="{BD95CE8A-FD35-44F3-94BD-5EA32E884394}" type="pres">
      <dgm:prSet presAssocID="{1E1F5CD8-91D6-4AB3-A68F-5F657322096A}" presName="rootComposite1" presStyleCnt="0"/>
      <dgm:spPr/>
    </dgm:pt>
    <dgm:pt modelId="{D25F1629-F281-431F-B230-8104342F141E}" type="pres">
      <dgm:prSet presAssocID="{1E1F5CD8-91D6-4AB3-A68F-5F657322096A}" presName="rootText1" presStyleLbl="node0" presStyleIdx="0" presStyleCnt="1" custScaleX="134129" custScaleY="131792" custLinFactY="-34068" custLinFactNeighborX="-10725" custLinFactNeighborY="-100000">
        <dgm:presLayoutVars>
          <dgm:chPref val="3"/>
        </dgm:presLayoutVars>
      </dgm:prSet>
      <dgm:spPr/>
    </dgm:pt>
    <dgm:pt modelId="{68B2D2EE-ECA7-49B4-9321-2CD16F0811C4}" type="pres">
      <dgm:prSet presAssocID="{1E1F5CD8-91D6-4AB3-A68F-5F657322096A}" presName="rootConnector1" presStyleLbl="node1" presStyleIdx="0" presStyleCnt="0"/>
      <dgm:spPr/>
    </dgm:pt>
    <dgm:pt modelId="{A9E97508-28A2-48B3-B19D-64E772BE0877}" type="pres">
      <dgm:prSet presAssocID="{1E1F5CD8-91D6-4AB3-A68F-5F657322096A}" presName="hierChild2" presStyleCnt="0"/>
      <dgm:spPr/>
    </dgm:pt>
    <dgm:pt modelId="{5A144B24-50DB-41E8-AEFC-06844C99E039}" type="pres">
      <dgm:prSet presAssocID="{A17DA0D4-568E-4564-AD34-D5BB7CA60A8D}" presName="Name37" presStyleLbl="parChTrans1D2" presStyleIdx="0" presStyleCnt="4"/>
      <dgm:spPr/>
    </dgm:pt>
    <dgm:pt modelId="{EE05D7AD-ADE7-47D7-99F9-D38C5F4C5848}" type="pres">
      <dgm:prSet presAssocID="{809B54E6-EA6F-4289-B744-3296CB5A2423}" presName="hierRoot2" presStyleCnt="0">
        <dgm:presLayoutVars>
          <dgm:hierBranch val="init"/>
        </dgm:presLayoutVars>
      </dgm:prSet>
      <dgm:spPr/>
    </dgm:pt>
    <dgm:pt modelId="{F9398345-F489-4AA3-931E-90B3397132F6}" type="pres">
      <dgm:prSet presAssocID="{809B54E6-EA6F-4289-B744-3296CB5A2423}" presName="rootComposite" presStyleCnt="0"/>
      <dgm:spPr/>
    </dgm:pt>
    <dgm:pt modelId="{05995D3B-E1B3-418F-A3F3-8F6F3AC0DF2C}" type="pres">
      <dgm:prSet presAssocID="{809B54E6-EA6F-4289-B744-3296CB5A2423}" presName="rootText" presStyleLbl="node2" presStyleIdx="0" presStyleCnt="4">
        <dgm:presLayoutVars>
          <dgm:chPref val="3"/>
        </dgm:presLayoutVars>
      </dgm:prSet>
      <dgm:spPr/>
    </dgm:pt>
    <dgm:pt modelId="{3AFDA02B-0449-431F-B455-8D1D76F8C914}" type="pres">
      <dgm:prSet presAssocID="{809B54E6-EA6F-4289-B744-3296CB5A2423}" presName="rootConnector" presStyleLbl="node2" presStyleIdx="0" presStyleCnt="4"/>
      <dgm:spPr/>
    </dgm:pt>
    <dgm:pt modelId="{25992A02-2E3C-42F6-BC1D-C0CFCF64C2C7}" type="pres">
      <dgm:prSet presAssocID="{809B54E6-EA6F-4289-B744-3296CB5A2423}" presName="hierChild4" presStyleCnt="0"/>
      <dgm:spPr/>
    </dgm:pt>
    <dgm:pt modelId="{4F23B30B-359F-4F11-91D2-CA53D29975BF}" type="pres">
      <dgm:prSet presAssocID="{809B54E6-EA6F-4289-B744-3296CB5A2423}" presName="hierChild5" presStyleCnt="0"/>
      <dgm:spPr/>
    </dgm:pt>
    <dgm:pt modelId="{70F704AF-9B89-49B8-86CE-E664F8B41AE1}" type="pres">
      <dgm:prSet presAssocID="{62A4AAB0-4E77-48C1-8DA5-FB51979CEA96}" presName="Name37" presStyleLbl="parChTrans1D2" presStyleIdx="1" presStyleCnt="4"/>
      <dgm:spPr/>
    </dgm:pt>
    <dgm:pt modelId="{36ED95D0-DF8B-42C4-830C-3A8F78B9B74D}" type="pres">
      <dgm:prSet presAssocID="{0CD3F2F1-B462-49CA-A81C-E18043DEECB9}" presName="hierRoot2" presStyleCnt="0">
        <dgm:presLayoutVars>
          <dgm:hierBranch val="init"/>
        </dgm:presLayoutVars>
      </dgm:prSet>
      <dgm:spPr/>
    </dgm:pt>
    <dgm:pt modelId="{E3D8346E-15D2-42D2-98A1-DBE8C2797432}" type="pres">
      <dgm:prSet presAssocID="{0CD3F2F1-B462-49CA-A81C-E18043DEECB9}" presName="rootComposite" presStyleCnt="0"/>
      <dgm:spPr/>
    </dgm:pt>
    <dgm:pt modelId="{023B5E15-8DE5-498A-99EE-DE67480931F3}" type="pres">
      <dgm:prSet presAssocID="{0CD3F2F1-B462-49CA-A81C-E18043DEECB9}" presName="rootText" presStyleLbl="node2" presStyleIdx="1" presStyleCnt="4">
        <dgm:presLayoutVars>
          <dgm:chPref val="3"/>
        </dgm:presLayoutVars>
      </dgm:prSet>
      <dgm:spPr/>
    </dgm:pt>
    <dgm:pt modelId="{CC8899A8-0917-4529-9013-7E558A4DCB95}" type="pres">
      <dgm:prSet presAssocID="{0CD3F2F1-B462-49CA-A81C-E18043DEECB9}" presName="rootConnector" presStyleLbl="node2" presStyleIdx="1" presStyleCnt="4"/>
      <dgm:spPr/>
    </dgm:pt>
    <dgm:pt modelId="{27CF553C-7A4E-481B-9A84-36BED0AA430B}" type="pres">
      <dgm:prSet presAssocID="{0CD3F2F1-B462-49CA-A81C-E18043DEECB9}" presName="hierChild4" presStyleCnt="0"/>
      <dgm:spPr/>
    </dgm:pt>
    <dgm:pt modelId="{B416F6C3-2C02-4FF4-87D4-95B1438C21C2}" type="pres">
      <dgm:prSet presAssocID="{0CD3F2F1-B462-49CA-A81C-E18043DEECB9}" presName="hierChild5" presStyleCnt="0"/>
      <dgm:spPr/>
    </dgm:pt>
    <dgm:pt modelId="{A61E716C-5561-40D2-BCEE-C882FA46C90D}" type="pres">
      <dgm:prSet presAssocID="{B0C3BDE1-6449-4E8B-B181-503E2254AEAD}" presName="Name37" presStyleLbl="parChTrans1D2" presStyleIdx="2" presStyleCnt="4"/>
      <dgm:spPr/>
    </dgm:pt>
    <dgm:pt modelId="{ADBDC248-2B59-494E-9ED4-D04C91D52D7E}" type="pres">
      <dgm:prSet presAssocID="{CF24E580-BC26-4DF2-B64E-9ADB3FD36472}" presName="hierRoot2" presStyleCnt="0">
        <dgm:presLayoutVars>
          <dgm:hierBranch val="init"/>
        </dgm:presLayoutVars>
      </dgm:prSet>
      <dgm:spPr/>
    </dgm:pt>
    <dgm:pt modelId="{EA6F81BC-DBC5-4094-A9EC-44ED6D6DA619}" type="pres">
      <dgm:prSet presAssocID="{CF24E580-BC26-4DF2-B64E-9ADB3FD36472}" presName="rootComposite" presStyleCnt="0"/>
      <dgm:spPr/>
    </dgm:pt>
    <dgm:pt modelId="{D3FE4994-36A4-4CAB-9D2A-37928236C075}" type="pres">
      <dgm:prSet presAssocID="{CF24E580-BC26-4DF2-B64E-9ADB3FD36472}" presName="rootText" presStyleLbl="node2" presStyleIdx="2" presStyleCnt="4" custLinFactNeighborY="6284">
        <dgm:presLayoutVars>
          <dgm:chPref val="3"/>
        </dgm:presLayoutVars>
      </dgm:prSet>
      <dgm:spPr/>
    </dgm:pt>
    <dgm:pt modelId="{469633EF-0704-4CDF-9EDF-C0929900348C}" type="pres">
      <dgm:prSet presAssocID="{CF24E580-BC26-4DF2-B64E-9ADB3FD36472}" presName="rootConnector" presStyleLbl="node2" presStyleIdx="2" presStyleCnt="4"/>
      <dgm:spPr/>
    </dgm:pt>
    <dgm:pt modelId="{29BFB1A1-9FAD-479B-9567-D2AD2DB90C5E}" type="pres">
      <dgm:prSet presAssocID="{CF24E580-BC26-4DF2-B64E-9ADB3FD36472}" presName="hierChild4" presStyleCnt="0"/>
      <dgm:spPr/>
    </dgm:pt>
    <dgm:pt modelId="{D1A9612D-F785-4F6F-8892-F0EEC657C8BB}" type="pres">
      <dgm:prSet presAssocID="{CF24E580-BC26-4DF2-B64E-9ADB3FD36472}" presName="hierChild5" presStyleCnt="0"/>
      <dgm:spPr/>
    </dgm:pt>
    <dgm:pt modelId="{9D1DE199-59F6-455D-B6B4-4F8E376BE947}" type="pres">
      <dgm:prSet presAssocID="{F4B51677-AC34-4F4F-B8FF-A16D1058D86F}" presName="Name37" presStyleLbl="parChTrans1D2" presStyleIdx="3" presStyleCnt="4"/>
      <dgm:spPr/>
    </dgm:pt>
    <dgm:pt modelId="{6E5B5E7C-B881-4DC9-A33D-405373A015E9}" type="pres">
      <dgm:prSet presAssocID="{1BCC8A52-9BD7-49EB-B5E0-6E6D7BF96438}" presName="hierRoot2" presStyleCnt="0">
        <dgm:presLayoutVars>
          <dgm:hierBranch val="init"/>
        </dgm:presLayoutVars>
      </dgm:prSet>
      <dgm:spPr/>
    </dgm:pt>
    <dgm:pt modelId="{7F857481-7BC7-4B99-A047-9D94759386C2}" type="pres">
      <dgm:prSet presAssocID="{1BCC8A52-9BD7-49EB-B5E0-6E6D7BF96438}" presName="rootComposite" presStyleCnt="0"/>
      <dgm:spPr/>
    </dgm:pt>
    <dgm:pt modelId="{5B15F180-6481-406A-9862-DE5E89B34736}" type="pres">
      <dgm:prSet presAssocID="{1BCC8A52-9BD7-49EB-B5E0-6E6D7BF96438}" presName="rootText" presStyleLbl="node2" presStyleIdx="3" presStyleCnt="4">
        <dgm:presLayoutVars>
          <dgm:chPref val="3"/>
        </dgm:presLayoutVars>
      </dgm:prSet>
      <dgm:spPr/>
    </dgm:pt>
    <dgm:pt modelId="{8D8A2408-CBB1-49D5-8CDC-C76512372C59}" type="pres">
      <dgm:prSet presAssocID="{1BCC8A52-9BD7-49EB-B5E0-6E6D7BF96438}" presName="rootConnector" presStyleLbl="node2" presStyleIdx="3" presStyleCnt="4"/>
      <dgm:spPr/>
    </dgm:pt>
    <dgm:pt modelId="{AEDFF7AD-6BC8-43DB-8D27-86BF56A8189F}" type="pres">
      <dgm:prSet presAssocID="{1BCC8A52-9BD7-49EB-B5E0-6E6D7BF96438}" presName="hierChild4" presStyleCnt="0"/>
      <dgm:spPr/>
    </dgm:pt>
    <dgm:pt modelId="{5693D9F4-C861-4A9D-A6C9-BEFF55AE4A95}" type="pres">
      <dgm:prSet presAssocID="{1BCC8A52-9BD7-49EB-B5E0-6E6D7BF96438}" presName="hierChild5" presStyleCnt="0"/>
      <dgm:spPr/>
    </dgm:pt>
    <dgm:pt modelId="{1FD7843F-83CF-4CB3-829E-6ACC9D68CDD6}" type="pres">
      <dgm:prSet presAssocID="{1E1F5CD8-91D6-4AB3-A68F-5F657322096A}" presName="hierChild3" presStyleCnt="0"/>
      <dgm:spPr/>
    </dgm:pt>
  </dgm:ptLst>
  <dgm:cxnLst>
    <dgm:cxn modelId="{BED2290D-B74B-4F19-85AF-980CDCB3DD23}" srcId="{1E1F5CD8-91D6-4AB3-A68F-5F657322096A}" destId="{809B54E6-EA6F-4289-B744-3296CB5A2423}" srcOrd="0" destOrd="0" parTransId="{A17DA0D4-568E-4564-AD34-D5BB7CA60A8D}" sibTransId="{19683F1C-AFFB-438C-95BD-424DC885511A}"/>
    <dgm:cxn modelId="{E9227A0F-426F-4766-BFC9-DD5685264D2B}" type="presOf" srcId="{0CD3F2F1-B462-49CA-A81C-E18043DEECB9}" destId="{CC8899A8-0917-4529-9013-7E558A4DCB95}" srcOrd="1" destOrd="0" presId="urn:microsoft.com/office/officeart/2005/8/layout/orgChart1"/>
    <dgm:cxn modelId="{D8CEE224-5099-44A0-9EFC-70F458D9921A}" type="presOf" srcId="{1BCC8A52-9BD7-49EB-B5E0-6E6D7BF96438}" destId="{8D8A2408-CBB1-49D5-8CDC-C76512372C59}" srcOrd="1" destOrd="0" presId="urn:microsoft.com/office/officeart/2005/8/layout/orgChart1"/>
    <dgm:cxn modelId="{F4363C6C-1FBC-4642-A3F9-A4977282DC38}" type="presOf" srcId="{809B54E6-EA6F-4289-B744-3296CB5A2423}" destId="{3AFDA02B-0449-431F-B455-8D1D76F8C914}" srcOrd="1" destOrd="0" presId="urn:microsoft.com/office/officeart/2005/8/layout/orgChart1"/>
    <dgm:cxn modelId="{E829826F-7BA5-45F4-83BE-D6A2AF9C04F0}" srcId="{1E1F5CD8-91D6-4AB3-A68F-5F657322096A}" destId="{CF24E580-BC26-4DF2-B64E-9ADB3FD36472}" srcOrd="2" destOrd="0" parTransId="{B0C3BDE1-6449-4E8B-B181-503E2254AEAD}" sibTransId="{A50A15BD-B5FE-496D-A4C4-B0407342B101}"/>
    <dgm:cxn modelId="{B8770551-E598-4AD2-BB3A-7C2D1DA72419}" type="presOf" srcId="{B0C3BDE1-6449-4E8B-B181-503E2254AEAD}" destId="{A61E716C-5561-40D2-BCEE-C882FA46C90D}" srcOrd="0" destOrd="0" presId="urn:microsoft.com/office/officeart/2005/8/layout/orgChart1"/>
    <dgm:cxn modelId="{83631976-2B2B-42BE-B4A1-B5B431188D1A}" type="presOf" srcId="{1BCC8A52-9BD7-49EB-B5E0-6E6D7BF96438}" destId="{5B15F180-6481-406A-9862-DE5E89B34736}" srcOrd="0" destOrd="0" presId="urn:microsoft.com/office/officeart/2005/8/layout/orgChart1"/>
    <dgm:cxn modelId="{14752B77-C4CE-4D90-BB6E-430E6556B061}" type="presOf" srcId="{1E1F5CD8-91D6-4AB3-A68F-5F657322096A}" destId="{D25F1629-F281-431F-B230-8104342F141E}" srcOrd="0" destOrd="0" presId="urn:microsoft.com/office/officeart/2005/8/layout/orgChart1"/>
    <dgm:cxn modelId="{FB7C5083-48D8-4C29-8DD8-D123373EF811}" srcId="{1E1F5CD8-91D6-4AB3-A68F-5F657322096A}" destId="{0CD3F2F1-B462-49CA-A81C-E18043DEECB9}" srcOrd="1" destOrd="0" parTransId="{62A4AAB0-4E77-48C1-8DA5-FB51979CEA96}" sibTransId="{B7E5A883-22D6-492C-8EF2-607990FAF1F5}"/>
    <dgm:cxn modelId="{BD691F87-4B47-4766-872F-C60E382F000F}" type="presOf" srcId="{62A4AAB0-4E77-48C1-8DA5-FB51979CEA96}" destId="{70F704AF-9B89-49B8-86CE-E664F8B41AE1}" srcOrd="0" destOrd="0" presId="urn:microsoft.com/office/officeart/2005/8/layout/orgChart1"/>
    <dgm:cxn modelId="{43D20F8B-879E-4F0C-859D-F96860886F92}" srcId="{76F12ECE-88AA-4F5B-AE96-1EED22C034B2}" destId="{1E1F5CD8-91D6-4AB3-A68F-5F657322096A}" srcOrd="0" destOrd="0" parTransId="{6C41F03D-D94D-4691-8CE8-78D7AF278AD2}" sibTransId="{9B74EB9F-57E1-423D-ABC1-6BB645B65653}"/>
    <dgm:cxn modelId="{1969FF93-4628-4E9D-8319-6283B7D17375}" type="presOf" srcId="{809B54E6-EA6F-4289-B744-3296CB5A2423}" destId="{05995D3B-E1B3-418F-A3F3-8F6F3AC0DF2C}" srcOrd="0" destOrd="0" presId="urn:microsoft.com/office/officeart/2005/8/layout/orgChart1"/>
    <dgm:cxn modelId="{358A219E-B79A-4686-80E3-E776DC297763}" srcId="{1E1F5CD8-91D6-4AB3-A68F-5F657322096A}" destId="{1BCC8A52-9BD7-49EB-B5E0-6E6D7BF96438}" srcOrd="3" destOrd="0" parTransId="{F4B51677-AC34-4F4F-B8FF-A16D1058D86F}" sibTransId="{D699E461-794C-4786-82C4-133C13DC462D}"/>
    <dgm:cxn modelId="{E946C7AB-4F7E-438E-9B8D-EF209548C6FC}" type="presOf" srcId="{1E1F5CD8-91D6-4AB3-A68F-5F657322096A}" destId="{68B2D2EE-ECA7-49B4-9321-2CD16F0811C4}" srcOrd="1" destOrd="0" presId="urn:microsoft.com/office/officeart/2005/8/layout/orgChart1"/>
    <dgm:cxn modelId="{B8563BB1-6802-4659-BC1A-8199F4E9485F}" type="presOf" srcId="{CF24E580-BC26-4DF2-B64E-9ADB3FD36472}" destId="{D3FE4994-36A4-4CAB-9D2A-37928236C075}" srcOrd="0" destOrd="0" presId="urn:microsoft.com/office/officeart/2005/8/layout/orgChart1"/>
    <dgm:cxn modelId="{8ADDB5B2-7ED0-4D6C-902A-8362D9EEFE13}" type="presOf" srcId="{F4B51677-AC34-4F4F-B8FF-A16D1058D86F}" destId="{9D1DE199-59F6-455D-B6B4-4F8E376BE947}" srcOrd="0" destOrd="0" presId="urn:microsoft.com/office/officeart/2005/8/layout/orgChart1"/>
    <dgm:cxn modelId="{FEC8DCB6-D208-4DAC-8B36-5126448EFF25}" type="presOf" srcId="{0CD3F2F1-B462-49CA-A81C-E18043DEECB9}" destId="{023B5E15-8DE5-498A-99EE-DE67480931F3}" srcOrd="0" destOrd="0" presId="urn:microsoft.com/office/officeart/2005/8/layout/orgChart1"/>
    <dgm:cxn modelId="{404D24C3-6067-4BA1-AD05-C03F1F6F9276}" type="presOf" srcId="{76F12ECE-88AA-4F5B-AE96-1EED22C034B2}" destId="{D43440D0-5B6D-424C-81D6-4433052DDEAE}" srcOrd="0" destOrd="0" presId="urn:microsoft.com/office/officeart/2005/8/layout/orgChart1"/>
    <dgm:cxn modelId="{A81131C8-6DE3-4189-A2C6-AD7F7D625FB1}" type="presOf" srcId="{A17DA0D4-568E-4564-AD34-D5BB7CA60A8D}" destId="{5A144B24-50DB-41E8-AEFC-06844C99E039}" srcOrd="0" destOrd="0" presId="urn:microsoft.com/office/officeart/2005/8/layout/orgChart1"/>
    <dgm:cxn modelId="{1B136FD4-4821-407D-8824-854B5430E61B}" type="presOf" srcId="{CF24E580-BC26-4DF2-B64E-9ADB3FD36472}" destId="{469633EF-0704-4CDF-9EDF-C0929900348C}" srcOrd="1" destOrd="0" presId="urn:microsoft.com/office/officeart/2005/8/layout/orgChart1"/>
    <dgm:cxn modelId="{DE320698-D8E5-4E09-AABF-BAF7334DC83B}" type="presParOf" srcId="{D43440D0-5B6D-424C-81D6-4433052DDEAE}" destId="{1A764CD8-7351-449C-A85A-99A9CA59AB9A}" srcOrd="0" destOrd="0" presId="urn:microsoft.com/office/officeart/2005/8/layout/orgChart1"/>
    <dgm:cxn modelId="{24E3199E-9F50-4438-BFC0-5AB9CE5374F8}" type="presParOf" srcId="{1A764CD8-7351-449C-A85A-99A9CA59AB9A}" destId="{BD95CE8A-FD35-44F3-94BD-5EA32E884394}" srcOrd="0" destOrd="0" presId="urn:microsoft.com/office/officeart/2005/8/layout/orgChart1"/>
    <dgm:cxn modelId="{1225A821-1589-4D8E-8C3D-0FDE2DE43039}" type="presParOf" srcId="{BD95CE8A-FD35-44F3-94BD-5EA32E884394}" destId="{D25F1629-F281-431F-B230-8104342F141E}" srcOrd="0" destOrd="0" presId="urn:microsoft.com/office/officeart/2005/8/layout/orgChart1"/>
    <dgm:cxn modelId="{5B612C30-7088-4002-9037-FCCE281E01BC}" type="presParOf" srcId="{BD95CE8A-FD35-44F3-94BD-5EA32E884394}" destId="{68B2D2EE-ECA7-49B4-9321-2CD16F0811C4}" srcOrd="1" destOrd="0" presId="urn:microsoft.com/office/officeart/2005/8/layout/orgChart1"/>
    <dgm:cxn modelId="{BFA258FC-ED93-48EE-B8D2-38412B7BF5DE}" type="presParOf" srcId="{1A764CD8-7351-449C-A85A-99A9CA59AB9A}" destId="{A9E97508-28A2-48B3-B19D-64E772BE0877}" srcOrd="1" destOrd="0" presId="urn:microsoft.com/office/officeart/2005/8/layout/orgChart1"/>
    <dgm:cxn modelId="{443D1BFB-58CF-4D7D-AB60-48C491787EF9}" type="presParOf" srcId="{A9E97508-28A2-48B3-B19D-64E772BE0877}" destId="{5A144B24-50DB-41E8-AEFC-06844C99E039}" srcOrd="0" destOrd="0" presId="urn:microsoft.com/office/officeart/2005/8/layout/orgChart1"/>
    <dgm:cxn modelId="{E5DE7FCA-1D73-46BA-90A5-233E3630EAAC}" type="presParOf" srcId="{A9E97508-28A2-48B3-B19D-64E772BE0877}" destId="{EE05D7AD-ADE7-47D7-99F9-D38C5F4C5848}" srcOrd="1" destOrd="0" presId="urn:microsoft.com/office/officeart/2005/8/layout/orgChart1"/>
    <dgm:cxn modelId="{87F96640-3109-4A22-B970-4FABB9ADA487}" type="presParOf" srcId="{EE05D7AD-ADE7-47D7-99F9-D38C5F4C5848}" destId="{F9398345-F489-4AA3-931E-90B3397132F6}" srcOrd="0" destOrd="0" presId="urn:microsoft.com/office/officeart/2005/8/layout/orgChart1"/>
    <dgm:cxn modelId="{FDDC1651-9917-4380-B055-7993BE45EA92}" type="presParOf" srcId="{F9398345-F489-4AA3-931E-90B3397132F6}" destId="{05995D3B-E1B3-418F-A3F3-8F6F3AC0DF2C}" srcOrd="0" destOrd="0" presId="urn:microsoft.com/office/officeart/2005/8/layout/orgChart1"/>
    <dgm:cxn modelId="{A8CE28C0-E72B-4074-9C0A-5CAC147DA679}" type="presParOf" srcId="{F9398345-F489-4AA3-931E-90B3397132F6}" destId="{3AFDA02B-0449-431F-B455-8D1D76F8C914}" srcOrd="1" destOrd="0" presId="urn:microsoft.com/office/officeart/2005/8/layout/orgChart1"/>
    <dgm:cxn modelId="{F6CE02E0-555B-45CA-9D1F-093F48405235}" type="presParOf" srcId="{EE05D7AD-ADE7-47D7-99F9-D38C5F4C5848}" destId="{25992A02-2E3C-42F6-BC1D-C0CFCF64C2C7}" srcOrd="1" destOrd="0" presId="urn:microsoft.com/office/officeart/2005/8/layout/orgChart1"/>
    <dgm:cxn modelId="{D3B92553-3596-4974-AE3A-78FD0CDCD00F}" type="presParOf" srcId="{EE05D7AD-ADE7-47D7-99F9-D38C5F4C5848}" destId="{4F23B30B-359F-4F11-91D2-CA53D29975BF}" srcOrd="2" destOrd="0" presId="urn:microsoft.com/office/officeart/2005/8/layout/orgChart1"/>
    <dgm:cxn modelId="{BC4AEE92-D738-47AC-A778-5525BC6BF2CF}" type="presParOf" srcId="{A9E97508-28A2-48B3-B19D-64E772BE0877}" destId="{70F704AF-9B89-49B8-86CE-E664F8B41AE1}" srcOrd="2" destOrd="0" presId="urn:microsoft.com/office/officeart/2005/8/layout/orgChart1"/>
    <dgm:cxn modelId="{4EE83103-2EDA-4B54-891B-219D4EDBFA29}" type="presParOf" srcId="{A9E97508-28A2-48B3-B19D-64E772BE0877}" destId="{36ED95D0-DF8B-42C4-830C-3A8F78B9B74D}" srcOrd="3" destOrd="0" presId="urn:microsoft.com/office/officeart/2005/8/layout/orgChart1"/>
    <dgm:cxn modelId="{AA886A9D-F8C5-4201-9DAB-27A782AC0695}" type="presParOf" srcId="{36ED95D0-DF8B-42C4-830C-3A8F78B9B74D}" destId="{E3D8346E-15D2-42D2-98A1-DBE8C2797432}" srcOrd="0" destOrd="0" presId="urn:microsoft.com/office/officeart/2005/8/layout/orgChart1"/>
    <dgm:cxn modelId="{4B069414-1D7E-49A0-90A3-38AC0DF14BB1}" type="presParOf" srcId="{E3D8346E-15D2-42D2-98A1-DBE8C2797432}" destId="{023B5E15-8DE5-498A-99EE-DE67480931F3}" srcOrd="0" destOrd="0" presId="urn:microsoft.com/office/officeart/2005/8/layout/orgChart1"/>
    <dgm:cxn modelId="{5D15EA5F-2779-4812-84BF-44E125792DBA}" type="presParOf" srcId="{E3D8346E-15D2-42D2-98A1-DBE8C2797432}" destId="{CC8899A8-0917-4529-9013-7E558A4DCB95}" srcOrd="1" destOrd="0" presId="urn:microsoft.com/office/officeart/2005/8/layout/orgChart1"/>
    <dgm:cxn modelId="{221BC7EE-F369-458C-883B-2D363EA2391E}" type="presParOf" srcId="{36ED95D0-DF8B-42C4-830C-3A8F78B9B74D}" destId="{27CF553C-7A4E-481B-9A84-36BED0AA430B}" srcOrd="1" destOrd="0" presId="urn:microsoft.com/office/officeart/2005/8/layout/orgChart1"/>
    <dgm:cxn modelId="{7452AB6F-410C-4090-A63C-111CEC9A13A4}" type="presParOf" srcId="{36ED95D0-DF8B-42C4-830C-3A8F78B9B74D}" destId="{B416F6C3-2C02-4FF4-87D4-95B1438C21C2}" srcOrd="2" destOrd="0" presId="urn:microsoft.com/office/officeart/2005/8/layout/orgChart1"/>
    <dgm:cxn modelId="{64068B12-697C-440B-9944-410C532B8970}" type="presParOf" srcId="{A9E97508-28A2-48B3-B19D-64E772BE0877}" destId="{A61E716C-5561-40D2-BCEE-C882FA46C90D}" srcOrd="4" destOrd="0" presId="urn:microsoft.com/office/officeart/2005/8/layout/orgChart1"/>
    <dgm:cxn modelId="{5D1FB319-7E6C-4137-B0E5-787ACF3F9513}" type="presParOf" srcId="{A9E97508-28A2-48B3-B19D-64E772BE0877}" destId="{ADBDC248-2B59-494E-9ED4-D04C91D52D7E}" srcOrd="5" destOrd="0" presId="urn:microsoft.com/office/officeart/2005/8/layout/orgChart1"/>
    <dgm:cxn modelId="{CD167F2C-2C9C-4BEB-B65B-7BC9DF549894}" type="presParOf" srcId="{ADBDC248-2B59-494E-9ED4-D04C91D52D7E}" destId="{EA6F81BC-DBC5-4094-A9EC-44ED6D6DA619}" srcOrd="0" destOrd="0" presId="urn:microsoft.com/office/officeart/2005/8/layout/orgChart1"/>
    <dgm:cxn modelId="{2C485F07-B1FD-49D3-8C30-905DC8792AB2}" type="presParOf" srcId="{EA6F81BC-DBC5-4094-A9EC-44ED6D6DA619}" destId="{D3FE4994-36A4-4CAB-9D2A-37928236C075}" srcOrd="0" destOrd="0" presId="urn:microsoft.com/office/officeart/2005/8/layout/orgChart1"/>
    <dgm:cxn modelId="{8207909F-A2CC-40E8-AF2F-D5B29B67EAA1}" type="presParOf" srcId="{EA6F81BC-DBC5-4094-A9EC-44ED6D6DA619}" destId="{469633EF-0704-4CDF-9EDF-C0929900348C}" srcOrd="1" destOrd="0" presId="urn:microsoft.com/office/officeart/2005/8/layout/orgChart1"/>
    <dgm:cxn modelId="{4B13D421-CD20-46CD-AEC3-B3D6143F7051}" type="presParOf" srcId="{ADBDC248-2B59-494E-9ED4-D04C91D52D7E}" destId="{29BFB1A1-9FAD-479B-9567-D2AD2DB90C5E}" srcOrd="1" destOrd="0" presId="urn:microsoft.com/office/officeart/2005/8/layout/orgChart1"/>
    <dgm:cxn modelId="{A0A41AC2-A444-431B-BBE2-087F5563EAF4}" type="presParOf" srcId="{ADBDC248-2B59-494E-9ED4-D04C91D52D7E}" destId="{D1A9612D-F785-4F6F-8892-F0EEC657C8BB}" srcOrd="2" destOrd="0" presId="urn:microsoft.com/office/officeart/2005/8/layout/orgChart1"/>
    <dgm:cxn modelId="{C8B9E8FF-42B4-40B6-A2B0-03757B9D388E}" type="presParOf" srcId="{A9E97508-28A2-48B3-B19D-64E772BE0877}" destId="{9D1DE199-59F6-455D-B6B4-4F8E376BE947}" srcOrd="6" destOrd="0" presId="urn:microsoft.com/office/officeart/2005/8/layout/orgChart1"/>
    <dgm:cxn modelId="{B49FCEBA-556C-48BD-919A-73B26B7C76A9}" type="presParOf" srcId="{A9E97508-28A2-48B3-B19D-64E772BE0877}" destId="{6E5B5E7C-B881-4DC9-A33D-405373A015E9}" srcOrd="7" destOrd="0" presId="urn:microsoft.com/office/officeart/2005/8/layout/orgChart1"/>
    <dgm:cxn modelId="{783F0D90-60E8-40D4-B472-5FBEB271C920}" type="presParOf" srcId="{6E5B5E7C-B881-4DC9-A33D-405373A015E9}" destId="{7F857481-7BC7-4B99-A047-9D94759386C2}" srcOrd="0" destOrd="0" presId="urn:microsoft.com/office/officeart/2005/8/layout/orgChart1"/>
    <dgm:cxn modelId="{CA0BA319-1064-4576-ABDD-A841B22B2C48}" type="presParOf" srcId="{7F857481-7BC7-4B99-A047-9D94759386C2}" destId="{5B15F180-6481-406A-9862-DE5E89B34736}" srcOrd="0" destOrd="0" presId="urn:microsoft.com/office/officeart/2005/8/layout/orgChart1"/>
    <dgm:cxn modelId="{008ECAE3-3D99-4A88-974B-50A3AF7ECFDD}" type="presParOf" srcId="{7F857481-7BC7-4B99-A047-9D94759386C2}" destId="{8D8A2408-CBB1-49D5-8CDC-C76512372C59}" srcOrd="1" destOrd="0" presId="urn:microsoft.com/office/officeart/2005/8/layout/orgChart1"/>
    <dgm:cxn modelId="{080AA3D4-943F-48F2-B9E6-49E21148A6C1}" type="presParOf" srcId="{6E5B5E7C-B881-4DC9-A33D-405373A015E9}" destId="{AEDFF7AD-6BC8-43DB-8D27-86BF56A8189F}" srcOrd="1" destOrd="0" presId="urn:microsoft.com/office/officeart/2005/8/layout/orgChart1"/>
    <dgm:cxn modelId="{7338EA4A-AAC3-46AA-9CAF-BA6D421A68EF}" type="presParOf" srcId="{6E5B5E7C-B881-4DC9-A33D-405373A015E9}" destId="{5693D9F4-C861-4A9D-A6C9-BEFF55AE4A95}" srcOrd="2" destOrd="0" presId="urn:microsoft.com/office/officeart/2005/8/layout/orgChart1"/>
    <dgm:cxn modelId="{1560441A-08C2-480E-8A6F-6930F3F6F3C9}" type="presParOf" srcId="{1A764CD8-7351-449C-A85A-99A9CA59AB9A}" destId="{1FD7843F-83CF-4CB3-829E-6ACC9D68CDD6}" srcOrd="2" destOrd="0" presId="urn:microsoft.com/office/officeart/2005/8/layout/orgChart1"/>
  </dgm:cxnLst>
  <dgm:bg/>
  <dgm:whole>
    <a:ln w="285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A5BBA-69E9-44A2-AEDC-9C8A2B7FCA23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6E2F6C-CAD6-4D6B-A2A9-B79812BAA8B8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400" b="1" i="1" dirty="0">
              <a:latin typeface="Aharoni" panose="02010803020104030203" pitchFamily="2" charset="-79"/>
              <a:cs typeface="Aharoni" panose="02010803020104030203" pitchFamily="2" charset="-79"/>
            </a:rPr>
            <a:t>Bank</a:t>
          </a:r>
        </a:p>
      </dgm:t>
    </dgm:pt>
    <dgm:pt modelId="{5F55D536-2287-4CF9-922B-DF3EC8AEE7A4}" type="parTrans" cxnId="{7C6D4C8F-C82B-4A50-9C61-F8738FCFCD7A}">
      <dgm:prSet/>
      <dgm:spPr/>
      <dgm:t>
        <a:bodyPr/>
        <a:lstStyle/>
        <a:p>
          <a:endParaRPr lang="en-US"/>
        </a:p>
      </dgm:t>
    </dgm:pt>
    <dgm:pt modelId="{8DF9ED97-EC81-4A91-BCA1-65886767C3BB}" type="sibTrans" cxnId="{7C6D4C8F-C82B-4A50-9C61-F8738FCFCD7A}">
      <dgm:prSet/>
      <dgm:spPr/>
      <dgm:t>
        <a:bodyPr/>
        <a:lstStyle/>
        <a:p>
          <a:endParaRPr lang="en-US"/>
        </a:p>
      </dgm:t>
    </dgm:pt>
    <dgm:pt modelId="{43AA8528-D877-4AE3-B7A1-CFEEAF58C3B0}">
      <dgm:prSet phldrT="[Text]"/>
      <dgm:spPr/>
      <dgm:t>
        <a:bodyPr/>
        <a:lstStyle/>
        <a:p>
          <a:r>
            <a:rPr lang="en-US" b="1" i="1" dirty="0">
              <a:latin typeface="Georgia" panose="02040502050405020303" pitchFamily="18" charset="0"/>
            </a:rPr>
            <a:t>Home</a:t>
          </a:r>
        </a:p>
      </dgm:t>
    </dgm:pt>
    <dgm:pt modelId="{32DC0D0B-C0F8-4E26-AD41-24870A056B28}" type="parTrans" cxnId="{B0C6A160-EDB8-4DF5-BE3D-76F7F407DFB0}">
      <dgm:prSet/>
      <dgm:spPr/>
      <dgm:t>
        <a:bodyPr/>
        <a:lstStyle/>
        <a:p>
          <a:endParaRPr lang="en-US"/>
        </a:p>
      </dgm:t>
    </dgm:pt>
    <dgm:pt modelId="{B53AE8C2-CB21-4EEA-B3DA-F572387CA451}" type="sibTrans" cxnId="{B0C6A160-EDB8-4DF5-BE3D-76F7F407DFB0}">
      <dgm:prSet/>
      <dgm:spPr/>
      <dgm:t>
        <a:bodyPr/>
        <a:lstStyle/>
        <a:p>
          <a:endParaRPr lang="en-US"/>
        </a:p>
      </dgm:t>
    </dgm:pt>
    <dgm:pt modelId="{5494C35F-C5A8-4D16-957A-DE01100381F9}">
      <dgm:prSet phldrT="[Text]"/>
      <dgm:spPr/>
      <dgm:t>
        <a:bodyPr/>
        <a:lstStyle/>
        <a:p>
          <a:r>
            <a:rPr lang="en-US" b="1" i="1" dirty="0">
              <a:latin typeface="Georgia" panose="02040502050405020303" pitchFamily="18" charset="0"/>
            </a:rPr>
            <a:t>Apply</a:t>
          </a:r>
        </a:p>
      </dgm:t>
    </dgm:pt>
    <dgm:pt modelId="{48EE0E3F-6919-494B-8978-861F4B989054}" type="parTrans" cxnId="{C9D26750-5718-4066-A20F-B1DA700A7DD3}">
      <dgm:prSet/>
      <dgm:spPr/>
      <dgm:t>
        <a:bodyPr/>
        <a:lstStyle/>
        <a:p>
          <a:endParaRPr lang="en-US"/>
        </a:p>
      </dgm:t>
    </dgm:pt>
    <dgm:pt modelId="{DC59FCE7-612E-4321-96FB-390227CA2D45}" type="sibTrans" cxnId="{C9D26750-5718-4066-A20F-B1DA700A7DD3}">
      <dgm:prSet/>
      <dgm:spPr/>
      <dgm:t>
        <a:bodyPr/>
        <a:lstStyle/>
        <a:p>
          <a:endParaRPr lang="en-US"/>
        </a:p>
      </dgm:t>
    </dgm:pt>
    <dgm:pt modelId="{6E7739D5-0AA8-4D60-9956-8DEC9DAB9185}">
      <dgm:prSet phldrT="[Text]"/>
      <dgm:spPr/>
      <dgm:t>
        <a:bodyPr/>
        <a:lstStyle/>
        <a:p>
          <a:r>
            <a:rPr lang="en-US" b="1" i="1" dirty="0">
              <a:latin typeface="Georgia" panose="02040502050405020303" pitchFamily="18" charset="0"/>
            </a:rPr>
            <a:t>Payments</a:t>
          </a:r>
        </a:p>
      </dgm:t>
    </dgm:pt>
    <dgm:pt modelId="{B847DCED-CF88-495B-9D08-CFF3A120F422}" type="parTrans" cxnId="{91CCE4EB-9A87-4A46-8D52-C270C597F05C}">
      <dgm:prSet/>
      <dgm:spPr/>
      <dgm:t>
        <a:bodyPr/>
        <a:lstStyle/>
        <a:p>
          <a:endParaRPr lang="en-US"/>
        </a:p>
      </dgm:t>
    </dgm:pt>
    <dgm:pt modelId="{24C2E02D-BDC8-4726-B50E-56631BA63681}" type="sibTrans" cxnId="{91CCE4EB-9A87-4A46-8D52-C270C597F05C}">
      <dgm:prSet/>
      <dgm:spPr/>
      <dgm:t>
        <a:bodyPr/>
        <a:lstStyle/>
        <a:p>
          <a:endParaRPr lang="en-US"/>
        </a:p>
      </dgm:t>
    </dgm:pt>
    <dgm:pt modelId="{1B4D7E07-C59D-4DF7-B6D3-A80FF3CECE68}">
      <dgm:prSet/>
      <dgm:spPr/>
      <dgm:t>
        <a:bodyPr/>
        <a:lstStyle/>
        <a:p>
          <a:r>
            <a:rPr lang="en-US" b="1" i="1" dirty="0">
              <a:latin typeface="Georgia" panose="02040502050405020303" pitchFamily="18" charset="0"/>
            </a:rPr>
            <a:t>Loans</a:t>
          </a:r>
        </a:p>
      </dgm:t>
    </dgm:pt>
    <dgm:pt modelId="{843E1866-7860-4620-989E-170571D45041}" type="parTrans" cxnId="{4A27BA63-06DD-4DB7-92F6-26DED4DB8175}">
      <dgm:prSet/>
      <dgm:spPr/>
      <dgm:t>
        <a:bodyPr/>
        <a:lstStyle/>
        <a:p>
          <a:endParaRPr lang="en-US"/>
        </a:p>
      </dgm:t>
    </dgm:pt>
    <dgm:pt modelId="{4ED99AD0-3D62-4B89-9E80-2940A30BEB18}" type="sibTrans" cxnId="{4A27BA63-06DD-4DB7-92F6-26DED4DB8175}">
      <dgm:prSet/>
      <dgm:spPr/>
      <dgm:t>
        <a:bodyPr/>
        <a:lstStyle/>
        <a:p>
          <a:endParaRPr lang="en-US"/>
        </a:p>
      </dgm:t>
    </dgm:pt>
    <dgm:pt modelId="{E6509B43-AFB9-499C-8B37-10635E4A3CA8}">
      <dgm:prSet/>
      <dgm:spPr/>
      <dgm:t>
        <a:bodyPr/>
        <a:lstStyle/>
        <a:p>
          <a:r>
            <a:rPr lang="en-US" b="1" i="1" dirty="0">
              <a:latin typeface="Georgia" panose="02040502050405020303" pitchFamily="18" charset="0"/>
            </a:rPr>
            <a:t>Services</a:t>
          </a:r>
        </a:p>
      </dgm:t>
    </dgm:pt>
    <dgm:pt modelId="{4D476B43-4F18-45A4-8A94-A5B45F0E6A09}" type="parTrans" cxnId="{79ECBCF3-86DC-434A-ADFC-546660287823}">
      <dgm:prSet/>
      <dgm:spPr/>
      <dgm:t>
        <a:bodyPr/>
        <a:lstStyle/>
        <a:p>
          <a:endParaRPr lang="en-US"/>
        </a:p>
      </dgm:t>
    </dgm:pt>
    <dgm:pt modelId="{93C5B79B-D2B1-451F-A4D1-3AB94176B921}" type="sibTrans" cxnId="{79ECBCF3-86DC-434A-ADFC-546660287823}">
      <dgm:prSet/>
      <dgm:spPr/>
      <dgm:t>
        <a:bodyPr/>
        <a:lstStyle/>
        <a:p>
          <a:endParaRPr lang="en-US"/>
        </a:p>
      </dgm:t>
    </dgm:pt>
    <dgm:pt modelId="{693E41E9-0C15-4768-9D1B-1D1094D02850}">
      <dgm:prSet/>
      <dgm:spPr/>
      <dgm:t>
        <a:bodyPr/>
        <a:lstStyle/>
        <a:p>
          <a:r>
            <a:rPr lang="en-US" b="1" i="1" dirty="0">
              <a:latin typeface="Georgia" panose="02040502050405020303" pitchFamily="18" charset="0"/>
            </a:rPr>
            <a:t>Reach Us</a:t>
          </a:r>
        </a:p>
      </dgm:t>
    </dgm:pt>
    <dgm:pt modelId="{79CE6E11-103C-4572-A84B-42AD26788E91}" type="parTrans" cxnId="{AE5F3A69-15F7-44C5-93ED-3E38BD26A20E}">
      <dgm:prSet/>
      <dgm:spPr/>
      <dgm:t>
        <a:bodyPr/>
        <a:lstStyle/>
        <a:p>
          <a:endParaRPr lang="en-US"/>
        </a:p>
      </dgm:t>
    </dgm:pt>
    <dgm:pt modelId="{A3C321A1-3589-4E07-A959-C1AC6DF01318}" type="sibTrans" cxnId="{AE5F3A69-15F7-44C5-93ED-3E38BD26A20E}">
      <dgm:prSet/>
      <dgm:spPr/>
      <dgm:t>
        <a:bodyPr/>
        <a:lstStyle/>
        <a:p>
          <a:endParaRPr lang="en-US"/>
        </a:p>
      </dgm:t>
    </dgm:pt>
    <dgm:pt modelId="{324A9ACF-C248-4E51-AC99-F2EE8C90E210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2000" b="1" i="1" dirty="0">
              <a:solidFill>
                <a:srgbClr val="002060"/>
              </a:solidFill>
            </a:rPr>
            <a:t>Sub-Pages</a:t>
          </a:r>
        </a:p>
      </dgm:t>
    </dgm:pt>
    <dgm:pt modelId="{7B30A85C-5AFF-4A57-880E-35BE5DDAC6A9}" type="parTrans" cxnId="{339D5F03-C878-48E6-B131-B13287AE5EEB}">
      <dgm:prSet/>
      <dgm:spPr/>
      <dgm:t>
        <a:bodyPr/>
        <a:lstStyle/>
        <a:p>
          <a:endParaRPr lang="en-US"/>
        </a:p>
      </dgm:t>
    </dgm:pt>
    <dgm:pt modelId="{0730BBD2-4588-412A-928D-E9B118FB0F8C}" type="sibTrans" cxnId="{339D5F03-C878-48E6-B131-B13287AE5EEB}">
      <dgm:prSet/>
      <dgm:spPr/>
      <dgm:t>
        <a:bodyPr/>
        <a:lstStyle/>
        <a:p>
          <a:endParaRPr lang="en-US"/>
        </a:p>
      </dgm:t>
    </dgm:pt>
    <dgm:pt modelId="{A4607A42-E7E5-4EAF-9E6E-71C2C7EA94B8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i="1" dirty="0">
              <a:solidFill>
                <a:srgbClr val="002060"/>
              </a:solidFill>
            </a:rPr>
            <a:t>Sub-Pages</a:t>
          </a:r>
          <a:endParaRPr lang="en-US" dirty="0"/>
        </a:p>
      </dgm:t>
    </dgm:pt>
    <dgm:pt modelId="{6C08326D-2695-4851-87DC-C3104554C4DC}" type="parTrans" cxnId="{F5569AC2-9D44-4A66-905B-2C1A7EFD757F}">
      <dgm:prSet/>
      <dgm:spPr/>
      <dgm:t>
        <a:bodyPr/>
        <a:lstStyle/>
        <a:p>
          <a:endParaRPr lang="en-US"/>
        </a:p>
      </dgm:t>
    </dgm:pt>
    <dgm:pt modelId="{6DFE9D85-6231-437E-AA4F-52A521624AF2}" type="sibTrans" cxnId="{F5569AC2-9D44-4A66-905B-2C1A7EFD757F}">
      <dgm:prSet/>
      <dgm:spPr/>
      <dgm:t>
        <a:bodyPr/>
        <a:lstStyle/>
        <a:p>
          <a:endParaRPr lang="en-US"/>
        </a:p>
      </dgm:t>
    </dgm:pt>
    <dgm:pt modelId="{F18BB742-16C5-43E7-A286-643AD9A14705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i="1" dirty="0">
              <a:solidFill>
                <a:srgbClr val="002060"/>
              </a:solidFill>
            </a:rPr>
            <a:t>Sub-Pages</a:t>
          </a:r>
          <a:endParaRPr lang="en-US" dirty="0"/>
        </a:p>
      </dgm:t>
    </dgm:pt>
    <dgm:pt modelId="{7ED63468-48F8-4649-A031-C74F00818218}" type="parTrans" cxnId="{1B98F5DA-D20C-4AA1-A96B-9710FABFDC1E}">
      <dgm:prSet/>
      <dgm:spPr/>
      <dgm:t>
        <a:bodyPr/>
        <a:lstStyle/>
        <a:p>
          <a:endParaRPr lang="en-US"/>
        </a:p>
      </dgm:t>
    </dgm:pt>
    <dgm:pt modelId="{0BE8CDCC-9F52-4921-9300-B6D53B9E31CE}" type="sibTrans" cxnId="{1B98F5DA-D20C-4AA1-A96B-9710FABFDC1E}">
      <dgm:prSet/>
      <dgm:spPr/>
      <dgm:t>
        <a:bodyPr/>
        <a:lstStyle/>
        <a:p>
          <a:endParaRPr lang="en-US"/>
        </a:p>
      </dgm:t>
    </dgm:pt>
    <dgm:pt modelId="{87685348-4BB2-4506-83C5-E21E9EB24AB1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i="1" dirty="0">
              <a:solidFill>
                <a:srgbClr val="002060"/>
              </a:solidFill>
            </a:rPr>
            <a:t>Sub-Pages</a:t>
          </a:r>
          <a:endParaRPr lang="en-US" dirty="0"/>
        </a:p>
      </dgm:t>
    </dgm:pt>
    <dgm:pt modelId="{2D72224D-C359-4D5F-982A-3C3291C7B4B7}" type="parTrans" cxnId="{0F7DEAFB-75E3-4594-8A26-9EE54F325279}">
      <dgm:prSet/>
      <dgm:spPr/>
      <dgm:t>
        <a:bodyPr/>
        <a:lstStyle/>
        <a:p>
          <a:endParaRPr lang="en-US"/>
        </a:p>
      </dgm:t>
    </dgm:pt>
    <dgm:pt modelId="{558C39A1-B057-4F49-942B-D5FBF42BF501}" type="sibTrans" cxnId="{0F7DEAFB-75E3-4594-8A26-9EE54F325279}">
      <dgm:prSet/>
      <dgm:spPr/>
      <dgm:t>
        <a:bodyPr/>
        <a:lstStyle/>
        <a:p>
          <a:endParaRPr lang="en-US"/>
        </a:p>
      </dgm:t>
    </dgm:pt>
    <dgm:pt modelId="{1BB35256-FE3C-43E7-861C-8E5693D17F59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i="1" dirty="0">
              <a:solidFill>
                <a:srgbClr val="002060"/>
              </a:solidFill>
            </a:rPr>
            <a:t>Sub-Pages</a:t>
          </a:r>
          <a:endParaRPr lang="en-US" dirty="0"/>
        </a:p>
      </dgm:t>
    </dgm:pt>
    <dgm:pt modelId="{D2D61144-539E-4DCE-83D1-A7D03D4756CE}" type="parTrans" cxnId="{3298476D-F1D2-478C-BC11-39D2D6B8BBC9}">
      <dgm:prSet/>
      <dgm:spPr/>
      <dgm:t>
        <a:bodyPr/>
        <a:lstStyle/>
        <a:p>
          <a:endParaRPr lang="en-US"/>
        </a:p>
      </dgm:t>
    </dgm:pt>
    <dgm:pt modelId="{CFC9800E-87E2-4C6A-A66C-8F713634B8ED}" type="sibTrans" cxnId="{3298476D-F1D2-478C-BC11-39D2D6B8BBC9}">
      <dgm:prSet/>
      <dgm:spPr/>
      <dgm:t>
        <a:bodyPr/>
        <a:lstStyle/>
        <a:p>
          <a:endParaRPr lang="en-US"/>
        </a:p>
      </dgm:t>
    </dgm:pt>
    <dgm:pt modelId="{76053CBB-5D76-40BA-9B16-B89E604C2546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i="1">
              <a:solidFill>
                <a:srgbClr val="002060"/>
              </a:solidFill>
            </a:rPr>
            <a:t>Sub-Pages</a:t>
          </a:r>
          <a:endParaRPr lang="en-US"/>
        </a:p>
      </dgm:t>
    </dgm:pt>
    <dgm:pt modelId="{9201CF9B-ECD6-4444-A0A5-BAC7A845C776}" type="parTrans" cxnId="{9D091B00-7713-4DDA-828E-C1F4E3A2D36B}">
      <dgm:prSet/>
      <dgm:spPr/>
      <dgm:t>
        <a:bodyPr/>
        <a:lstStyle/>
        <a:p>
          <a:endParaRPr lang="en-US"/>
        </a:p>
      </dgm:t>
    </dgm:pt>
    <dgm:pt modelId="{49764EC0-B164-4BFC-85C6-345E8F821BD0}" type="sibTrans" cxnId="{9D091B00-7713-4DDA-828E-C1F4E3A2D36B}">
      <dgm:prSet/>
      <dgm:spPr/>
      <dgm:t>
        <a:bodyPr/>
        <a:lstStyle/>
        <a:p>
          <a:endParaRPr lang="en-US"/>
        </a:p>
      </dgm:t>
    </dgm:pt>
    <dgm:pt modelId="{C851DA18-7015-4FCC-95F0-46664474F79C}" type="pres">
      <dgm:prSet presAssocID="{6C3A5BBA-69E9-44A2-AEDC-9C8A2B7FCA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25A29B-45DA-4B77-8EC7-6A4712AA3EA6}" type="pres">
      <dgm:prSet presAssocID="{F96E2F6C-CAD6-4D6B-A2A9-B79812BAA8B8}" presName="hierRoot1" presStyleCnt="0">
        <dgm:presLayoutVars>
          <dgm:hierBranch val="init"/>
        </dgm:presLayoutVars>
      </dgm:prSet>
      <dgm:spPr/>
    </dgm:pt>
    <dgm:pt modelId="{19BBB398-3ADE-4931-B95E-77E66A30D9E6}" type="pres">
      <dgm:prSet presAssocID="{F96E2F6C-CAD6-4D6B-A2A9-B79812BAA8B8}" presName="rootComposite1" presStyleCnt="0"/>
      <dgm:spPr/>
    </dgm:pt>
    <dgm:pt modelId="{81E53B51-A87D-4178-83C3-8AA01EF38AF8}" type="pres">
      <dgm:prSet presAssocID="{F96E2F6C-CAD6-4D6B-A2A9-B79812BAA8B8}" presName="rootText1" presStyleLbl="node0" presStyleIdx="0" presStyleCnt="1" custLinFactY="-3315" custLinFactNeighborX="-1937" custLinFactNeighborY="-100000">
        <dgm:presLayoutVars>
          <dgm:chPref val="3"/>
        </dgm:presLayoutVars>
      </dgm:prSet>
      <dgm:spPr/>
    </dgm:pt>
    <dgm:pt modelId="{2054E308-4CF9-46ED-B2AA-61053CB6F322}" type="pres">
      <dgm:prSet presAssocID="{F96E2F6C-CAD6-4D6B-A2A9-B79812BAA8B8}" presName="rootConnector1" presStyleLbl="node1" presStyleIdx="0" presStyleCnt="0"/>
      <dgm:spPr/>
    </dgm:pt>
    <dgm:pt modelId="{E4F837A6-9C44-418D-AB05-D6B5E99EB5D1}" type="pres">
      <dgm:prSet presAssocID="{F96E2F6C-CAD6-4D6B-A2A9-B79812BAA8B8}" presName="hierChild2" presStyleCnt="0"/>
      <dgm:spPr/>
    </dgm:pt>
    <dgm:pt modelId="{04505D9D-7CF1-421E-88B1-A5C22EC723A9}" type="pres">
      <dgm:prSet presAssocID="{32DC0D0B-C0F8-4E26-AD41-24870A056B28}" presName="Name37" presStyleLbl="parChTrans1D2" presStyleIdx="0" presStyleCnt="6"/>
      <dgm:spPr/>
    </dgm:pt>
    <dgm:pt modelId="{A0EEF79C-C4BB-4845-A016-2D9EA868B816}" type="pres">
      <dgm:prSet presAssocID="{43AA8528-D877-4AE3-B7A1-CFEEAF58C3B0}" presName="hierRoot2" presStyleCnt="0">
        <dgm:presLayoutVars>
          <dgm:hierBranch val="init"/>
        </dgm:presLayoutVars>
      </dgm:prSet>
      <dgm:spPr/>
    </dgm:pt>
    <dgm:pt modelId="{9CC18100-B1DA-4CC9-B105-5B2904CE8A65}" type="pres">
      <dgm:prSet presAssocID="{43AA8528-D877-4AE3-B7A1-CFEEAF58C3B0}" presName="rootComposite" presStyleCnt="0"/>
      <dgm:spPr/>
    </dgm:pt>
    <dgm:pt modelId="{216B87E1-4B30-45BC-A22C-1E135E6E82DF}" type="pres">
      <dgm:prSet presAssocID="{43AA8528-D877-4AE3-B7A1-CFEEAF58C3B0}" presName="rootText" presStyleLbl="node2" presStyleIdx="0" presStyleCnt="6">
        <dgm:presLayoutVars>
          <dgm:chPref val="3"/>
        </dgm:presLayoutVars>
      </dgm:prSet>
      <dgm:spPr/>
    </dgm:pt>
    <dgm:pt modelId="{D51E16F0-BDFB-46AF-8C48-1CBDAA11F902}" type="pres">
      <dgm:prSet presAssocID="{43AA8528-D877-4AE3-B7A1-CFEEAF58C3B0}" presName="rootConnector" presStyleLbl="node2" presStyleIdx="0" presStyleCnt="6"/>
      <dgm:spPr/>
    </dgm:pt>
    <dgm:pt modelId="{7C045847-430D-4A3E-B556-A8045539A208}" type="pres">
      <dgm:prSet presAssocID="{43AA8528-D877-4AE3-B7A1-CFEEAF58C3B0}" presName="hierChild4" presStyleCnt="0"/>
      <dgm:spPr/>
    </dgm:pt>
    <dgm:pt modelId="{49133290-2ECC-4211-B062-B26373FCFCE8}" type="pres">
      <dgm:prSet presAssocID="{7B30A85C-5AFF-4A57-880E-35BE5DDAC6A9}" presName="Name37" presStyleLbl="parChTrans1D3" presStyleIdx="0" presStyleCnt="6"/>
      <dgm:spPr/>
    </dgm:pt>
    <dgm:pt modelId="{7EA8D387-9A4B-4351-851B-6297DCD098FF}" type="pres">
      <dgm:prSet presAssocID="{324A9ACF-C248-4E51-AC99-F2EE8C90E210}" presName="hierRoot2" presStyleCnt="0">
        <dgm:presLayoutVars>
          <dgm:hierBranch val="init"/>
        </dgm:presLayoutVars>
      </dgm:prSet>
      <dgm:spPr/>
    </dgm:pt>
    <dgm:pt modelId="{A013EC94-E771-439A-9C71-B8F99F60095E}" type="pres">
      <dgm:prSet presAssocID="{324A9ACF-C248-4E51-AC99-F2EE8C90E210}" presName="rootComposite" presStyleCnt="0"/>
      <dgm:spPr/>
    </dgm:pt>
    <dgm:pt modelId="{51FAF8A1-08E4-4124-9DAD-5FFD4ED0E4A4}" type="pres">
      <dgm:prSet presAssocID="{324A9ACF-C248-4E51-AC99-F2EE8C90E210}" presName="rootText" presStyleLbl="node3" presStyleIdx="0" presStyleCnt="6">
        <dgm:presLayoutVars>
          <dgm:chPref val="3"/>
        </dgm:presLayoutVars>
      </dgm:prSet>
      <dgm:spPr/>
    </dgm:pt>
    <dgm:pt modelId="{374DE052-7C73-4191-97FE-EEBF88598C07}" type="pres">
      <dgm:prSet presAssocID="{324A9ACF-C248-4E51-AC99-F2EE8C90E210}" presName="rootConnector" presStyleLbl="node3" presStyleIdx="0" presStyleCnt="6"/>
      <dgm:spPr/>
    </dgm:pt>
    <dgm:pt modelId="{C04656D8-8F49-4B13-BD03-B480D967B180}" type="pres">
      <dgm:prSet presAssocID="{324A9ACF-C248-4E51-AC99-F2EE8C90E210}" presName="hierChild4" presStyleCnt="0"/>
      <dgm:spPr/>
    </dgm:pt>
    <dgm:pt modelId="{308F4337-1AC0-4E1D-9EFB-6A5F3843EBDA}" type="pres">
      <dgm:prSet presAssocID="{324A9ACF-C248-4E51-AC99-F2EE8C90E210}" presName="hierChild5" presStyleCnt="0"/>
      <dgm:spPr/>
    </dgm:pt>
    <dgm:pt modelId="{607DED60-3154-42CE-AE8F-D7C1253E8110}" type="pres">
      <dgm:prSet presAssocID="{43AA8528-D877-4AE3-B7A1-CFEEAF58C3B0}" presName="hierChild5" presStyleCnt="0"/>
      <dgm:spPr/>
    </dgm:pt>
    <dgm:pt modelId="{E0E37678-AFB0-4D52-BE09-4514F2771537}" type="pres">
      <dgm:prSet presAssocID="{48EE0E3F-6919-494B-8978-861F4B989054}" presName="Name37" presStyleLbl="parChTrans1D2" presStyleIdx="1" presStyleCnt="6"/>
      <dgm:spPr/>
    </dgm:pt>
    <dgm:pt modelId="{663DA08E-F0BF-4D24-8B09-9E502C6C25EC}" type="pres">
      <dgm:prSet presAssocID="{5494C35F-C5A8-4D16-957A-DE01100381F9}" presName="hierRoot2" presStyleCnt="0">
        <dgm:presLayoutVars>
          <dgm:hierBranch val="init"/>
        </dgm:presLayoutVars>
      </dgm:prSet>
      <dgm:spPr/>
    </dgm:pt>
    <dgm:pt modelId="{B72AD526-C284-4A3D-92E2-F1A815BBF268}" type="pres">
      <dgm:prSet presAssocID="{5494C35F-C5A8-4D16-957A-DE01100381F9}" presName="rootComposite" presStyleCnt="0"/>
      <dgm:spPr/>
    </dgm:pt>
    <dgm:pt modelId="{CE4D1739-057C-4799-AD68-6FAD00AEE867}" type="pres">
      <dgm:prSet presAssocID="{5494C35F-C5A8-4D16-957A-DE01100381F9}" presName="rootText" presStyleLbl="node2" presStyleIdx="1" presStyleCnt="6">
        <dgm:presLayoutVars>
          <dgm:chPref val="3"/>
        </dgm:presLayoutVars>
      </dgm:prSet>
      <dgm:spPr/>
    </dgm:pt>
    <dgm:pt modelId="{557AB14F-C59B-466A-8CE2-51132C78212E}" type="pres">
      <dgm:prSet presAssocID="{5494C35F-C5A8-4D16-957A-DE01100381F9}" presName="rootConnector" presStyleLbl="node2" presStyleIdx="1" presStyleCnt="6"/>
      <dgm:spPr/>
    </dgm:pt>
    <dgm:pt modelId="{3AAB49FA-FD87-4526-A912-02F79982CA77}" type="pres">
      <dgm:prSet presAssocID="{5494C35F-C5A8-4D16-957A-DE01100381F9}" presName="hierChild4" presStyleCnt="0"/>
      <dgm:spPr/>
    </dgm:pt>
    <dgm:pt modelId="{1DD43D16-1A61-438C-8D0A-5746245FC8DC}" type="pres">
      <dgm:prSet presAssocID="{6C08326D-2695-4851-87DC-C3104554C4DC}" presName="Name37" presStyleLbl="parChTrans1D3" presStyleIdx="1" presStyleCnt="6"/>
      <dgm:spPr/>
    </dgm:pt>
    <dgm:pt modelId="{889A37EC-6E9A-4E25-9EF6-D5BC3FDF64A3}" type="pres">
      <dgm:prSet presAssocID="{A4607A42-E7E5-4EAF-9E6E-71C2C7EA94B8}" presName="hierRoot2" presStyleCnt="0">
        <dgm:presLayoutVars>
          <dgm:hierBranch val="init"/>
        </dgm:presLayoutVars>
      </dgm:prSet>
      <dgm:spPr/>
    </dgm:pt>
    <dgm:pt modelId="{B921CA9C-981D-416B-916C-03F007F3676F}" type="pres">
      <dgm:prSet presAssocID="{A4607A42-E7E5-4EAF-9E6E-71C2C7EA94B8}" presName="rootComposite" presStyleCnt="0"/>
      <dgm:spPr/>
    </dgm:pt>
    <dgm:pt modelId="{E9E7E4EE-7E8D-4DFC-BCEF-063C40792DD1}" type="pres">
      <dgm:prSet presAssocID="{A4607A42-E7E5-4EAF-9E6E-71C2C7EA94B8}" presName="rootText" presStyleLbl="node3" presStyleIdx="1" presStyleCnt="6">
        <dgm:presLayoutVars>
          <dgm:chPref val="3"/>
        </dgm:presLayoutVars>
      </dgm:prSet>
      <dgm:spPr/>
    </dgm:pt>
    <dgm:pt modelId="{50B884E8-AC1A-41B6-85D1-B790AAA522AB}" type="pres">
      <dgm:prSet presAssocID="{A4607A42-E7E5-4EAF-9E6E-71C2C7EA94B8}" presName="rootConnector" presStyleLbl="node3" presStyleIdx="1" presStyleCnt="6"/>
      <dgm:spPr/>
    </dgm:pt>
    <dgm:pt modelId="{C96E3372-9E22-4B0F-9AC3-30CB4445B7A3}" type="pres">
      <dgm:prSet presAssocID="{A4607A42-E7E5-4EAF-9E6E-71C2C7EA94B8}" presName="hierChild4" presStyleCnt="0"/>
      <dgm:spPr/>
    </dgm:pt>
    <dgm:pt modelId="{EF5A67C6-E6F6-4F4B-AAB7-2A6D2BCB9CCC}" type="pres">
      <dgm:prSet presAssocID="{A4607A42-E7E5-4EAF-9E6E-71C2C7EA94B8}" presName="hierChild5" presStyleCnt="0"/>
      <dgm:spPr/>
    </dgm:pt>
    <dgm:pt modelId="{C1C0B3EB-6887-4CBF-8672-03378AEC11FF}" type="pres">
      <dgm:prSet presAssocID="{5494C35F-C5A8-4D16-957A-DE01100381F9}" presName="hierChild5" presStyleCnt="0"/>
      <dgm:spPr/>
    </dgm:pt>
    <dgm:pt modelId="{69B46661-91A9-44EE-9948-914B7A858C58}" type="pres">
      <dgm:prSet presAssocID="{B847DCED-CF88-495B-9D08-CFF3A120F422}" presName="Name37" presStyleLbl="parChTrans1D2" presStyleIdx="2" presStyleCnt="6"/>
      <dgm:spPr/>
    </dgm:pt>
    <dgm:pt modelId="{AFDC6CC9-ECC2-4030-BEB6-4031439A773A}" type="pres">
      <dgm:prSet presAssocID="{6E7739D5-0AA8-4D60-9956-8DEC9DAB9185}" presName="hierRoot2" presStyleCnt="0">
        <dgm:presLayoutVars>
          <dgm:hierBranch val="init"/>
        </dgm:presLayoutVars>
      </dgm:prSet>
      <dgm:spPr/>
    </dgm:pt>
    <dgm:pt modelId="{2326C963-9BC2-405F-B632-3336073B9020}" type="pres">
      <dgm:prSet presAssocID="{6E7739D5-0AA8-4D60-9956-8DEC9DAB9185}" presName="rootComposite" presStyleCnt="0"/>
      <dgm:spPr/>
    </dgm:pt>
    <dgm:pt modelId="{6E0CB98C-B88F-4AEB-A7E2-6E2F813DA547}" type="pres">
      <dgm:prSet presAssocID="{6E7739D5-0AA8-4D60-9956-8DEC9DAB9185}" presName="rootText" presStyleLbl="node2" presStyleIdx="2" presStyleCnt="6">
        <dgm:presLayoutVars>
          <dgm:chPref val="3"/>
        </dgm:presLayoutVars>
      </dgm:prSet>
      <dgm:spPr/>
    </dgm:pt>
    <dgm:pt modelId="{0F3F44EA-22CA-4ECA-8A70-253D6FF10A58}" type="pres">
      <dgm:prSet presAssocID="{6E7739D5-0AA8-4D60-9956-8DEC9DAB9185}" presName="rootConnector" presStyleLbl="node2" presStyleIdx="2" presStyleCnt="6"/>
      <dgm:spPr/>
    </dgm:pt>
    <dgm:pt modelId="{FFDBAB8D-93F3-490A-893F-7E603A8C7AF7}" type="pres">
      <dgm:prSet presAssocID="{6E7739D5-0AA8-4D60-9956-8DEC9DAB9185}" presName="hierChild4" presStyleCnt="0"/>
      <dgm:spPr/>
    </dgm:pt>
    <dgm:pt modelId="{280F46AF-F388-4F5E-B8B7-6EB39F8C7A6F}" type="pres">
      <dgm:prSet presAssocID="{7ED63468-48F8-4649-A031-C74F00818218}" presName="Name37" presStyleLbl="parChTrans1D3" presStyleIdx="2" presStyleCnt="6"/>
      <dgm:spPr/>
    </dgm:pt>
    <dgm:pt modelId="{1BA742A6-F1FA-4860-BBEE-EC703F0F0355}" type="pres">
      <dgm:prSet presAssocID="{F18BB742-16C5-43E7-A286-643AD9A14705}" presName="hierRoot2" presStyleCnt="0">
        <dgm:presLayoutVars>
          <dgm:hierBranch val="init"/>
        </dgm:presLayoutVars>
      </dgm:prSet>
      <dgm:spPr/>
    </dgm:pt>
    <dgm:pt modelId="{EDA22F51-061E-4F92-ADCD-3C437DB05B7A}" type="pres">
      <dgm:prSet presAssocID="{F18BB742-16C5-43E7-A286-643AD9A14705}" presName="rootComposite" presStyleCnt="0"/>
      <dgm:spPr/>
    </dgm:pt>
    <dgm:pt modelId="{E2025510-E133-4FA7-851F-857338E4669F}" type="pres">
      <dgm:prSet presAssocID="{F18BB742-16C5-43E7-A286-643AD9A14705}" presName="rootText" presStyleLbl="node3" presStyleIdx="2" presStyleCnt="6">
        <dgm:presLayoutVars>
          <dgm:chPref val="3"/>
        </dgm:presLayoutVars>
      </dgm:prSet>
      <dgm:spPr/>
    </dgm:pt>
    <dgm:pt modelId="{15FC0F69-30F3-49F3-9940-306C3519909A}" type="pres">
      <dgm:prSet presAssocID="{F18BB742-16C5-43E7-A286-643AD9A14705}" presName="rootConnector" presStyleLbl="node3" presStyleIdx="2" presStyleCnt="6"/>
      <dgm:spPr/>
    </dgm:pt>
    <dgm:pt modelId="{48692FBC-4966-473C-BDDD-5E621371FF26}" type="pres">
      <dgm:prSet presAssocID="{F18BB742-16C5-43E7-A286-643AD9A14705}" presName="hierChild4" presStyleCnt="0"/>
      <dgm:spPr/>
    </dgm:pt>
    <dgm:pt modelId="{9DE266A8-70EA-4185-B50C-6BE1CE61B4FC}" type="pres">
      <dgm:prSet presAssocID="{F18BB742-16C5-43E7-A286-643AD9A14705}" presName="hierChild5" presStyleCnt="0"/>
      <dgm:spPr/>
    </dgm:pt>
    <dgm:pt modelId="{299C110E-F1BF-4D5C-8B42-2C8A3527C21A}" type="pres">
      <dgm:prSet presAssocID="{6E7739D5-0AA8-4D60-9956-8DEC9DAB9185}" presName="hierChild5" presStyleCnt="0"/>
      <dgm:spPr/>
    </dgm:pt>
    <dgm:pt modelId="{395CCC91-739C-464C-8D84-A25B3029909E}" type="pres">
      <dgm:prSet presAssocID="{843E1866-7860-4620-989E-170571D45041}" presName="Name37" presStyleLbl="parChTrans1D2" presStyleIdx="3" presStyleCnt="6"/>
      <dgm:spPr/>
    </dgm:pt>
    <dgm:pt modelId="{EECC25A3-26B6-4001-8C2E-D81DC29EA116}" type="pres">
      <dgm:prSet presAssocID="{1B4D7E07-C59D-4DF7-B6D3-A80FF3CECE68}" presName="hierRoot2" presStyleCnt="0">
        <dgm:presLayoutVars>
          <dgm:hierBranch val="init"/>
        </dgm:presLayoutVars>
      </dgm:prSet>
      <dgm:spPr/>
    </dgm:pt>
    <dgm:pt modelId="{B6AFF8FC-0BD2-4614-BC33-782183ED1C54}" type="pres">
      <dgm:prSet presAssocID="{1B4D7E07-C59D-4DF7-B6D3-A80FF3CECE68}" presName="rootComposite" presStyleCnt="0"/>
      <dgm:spPr/>
    </dgm:pt>
    <dgm:pt modelId="{E8BE9AD0-3A86-498A-AD4D-C846CA44BF43}" type="pres">
      <dgm:prSet presAssocID="{1B4D7E07-C59D-4DF7-B6D3-A80FF3CECE68}" presName="rootText" presStyleLbl="node2" presStyleIdx="3" presStyleCnt="6">
        <dgm:presLayoutVars>
          <dgm:chPref val="3"/>
        </dgm:presLayoutVars>
      </dgm:prSet>
      <dgm:spPr/>
    </dgm:pt>
    <dgm:pt modelId="{237ECA4D-1665-4F21-A06E-9FC38394C5BE}" type="pres">
      <dgm:prSet presAssocID="{1B4D7E07-C59D-4DF7-B6D3-A80FF3CECE68}" presName="rootConnector" presStyleLbl="node2" presStyleIdx="3" presStyleCnt="6"/>
      <dgm:spPr/>
    </dgm:pt>
    <dgm:pt modelId="{83C3D53C-B354-4E05-BA35-771D819B2A7D}" type="pres">
      <dgm:prSet presAssocID="{1B4D7E07-C59D-4DF7-B6D3-A80FF3CECE68}" presName="hierChild4" presStyleCnt="0"/>
      <dgm:spPr/>
    </dgm:pt>
    <dgm:pt modelId="{5C1EBDA1-E0BE-418B-B91B-B66E0035C406}" type="pres">
      <dgm:prSet presAssocID="{2D72224D-C359-4D5F-982A-3C3291C7B4B7}" presName="Name37" presStyleLbl="parChTrans1D3" presStyleIdx="3" presStyleCnt="6"/>
      <dgm:spPr/>
    </dgm:pt>
    <dgm:pt modelId="{FB70EDD2-2AE5-4A8D-8F0A-31EC5DCD4F1F}" type="pres">
      <dgm:prSet presAssocID="{87685348-4BB2-4506-83C5-E21E9EB24AB1}" presName="hierRoot2" presStyleCnt="0">
        <dgm:presLayoutVars>
          <dgm:hierBranch val="init"/>
        </dgm:presLayoutVars>
      </dgm:prSet>
      <dgm:spPr/>
    </dgm:pt>
    <dgm:pt modelId="{D841E4F1-70F4-4139-966E-85604D7846FE}" type="pres">
      <dgm:prSet presAssocID="{87685348-4BB2-4506-83C5-E21E9EB24AB1}" presName="rootComposite" presStyleCnt="0"/>
      <dgm:spPr/>
    </dgm:pt>
    <dgm:pt modelId="{FB6C70A3-23C6-4AFE-AB67-B5ADB8F352CB}" type="pres">
      <dgm:prSet presAssocID="{87685348-4BB2-4506-83C5-E21E9EB24AB1}" presName="rootText" presStyleLbl="node3" presStyleIdx="3" presStyleCnt="6">
        <dgm:presLayoutVars>
          <dgm:chPref val="3"/>
        </dgm:presLayoutVars>
      </dgm:prSet>
      <dgm:spPr/>
    </dgm:pt>
    <dgm:pt modelId="{F5BCAD3B-0FA8-4CB9-B9CE-C38696CD4698}" type="pres">
      <dgm:prSet presAssocID="{87685348-4BB2-4506-83C5-E21E9EB24AB1}" presName="rootConnector" presStyleLbl="node3" presStyleIdx="3" presStyleCnt="6"/>
      <dgm:spPr/>
    </dgm:pt>
    <dgm:pt modelId="{2D509324-31A3-4FA6-8DED-1D2372A94AA4}" type="pres">
      <dgm:prSet presAssocID="{87685348-4BB2-4506-83C5-E21E9EB24AB1}" presName="hierChild4" presStyleCnt="0"/>
      <dgm:spPr/>
    </dgm:pt>
    <dgm:pt modelId="{1546C9C9-7B7F-4E14-B451-D3D106D27C13}" type="pres">
      <dgm:prSet presAssocID="{87685348-4BB2-4506-83C5-E21E9EB24AB1}" presName="hierChild5" presStyleCnt="0"/>
      <dgm:spPr/>
    </dgm:pt>
    <dgm:pt modelId="{CF49CA9B-FC67-4B41-A584-8889D4002DE0}" type="pres">
      <dgm:prSet presAssocID="{1B4D7E07-C59D-4DF7-B6D3-A80FF3CECE68}" presName="hierChild5" presStyleCnt="0"/>
      <dgm:spPr/>
    </dgm:pt>
    <dgm:pt modelId="{9C7267C9-8A71-48DC-9FB0-EABE8293ACA8}" type="pres">
      <dgm:prSet presAssocID="{4D476B43-4F18-45A4-8A94-A5B45F0E6A09}" presName="Name37" presStyleLbl="parChTrans1D2" presStyleIdx="4" presStyleCnt="6"/>
      <dgm:spPr/>
    </dgm:pt>
    <dgm:pt modelId="{2CF5FDBD-3BA6-4766-8868-48FC2072AD3D}" type="pres">
      <dgm:prSet presAssocID="{E6509B43-AFB9-499C-8B37-10635E4A3CA8}" presName="hierRoot2" presStyleCnt="0">
        <dgm:presLayoutVars>
          <dgm:hierBranch val="init"/>
        </dgm:presLayoutVars>
      </dgm:prSet>
      <dgm:spPr/>
    </dgm:pt>
    <dgm:pt modelId="{B461F2C5-A671-419E-93FD-7EEB71DD6E01}" type="pres">
      <dgm:prSet presAssocID="{E6509B43-AFB9-499C-8B37-10635E4A3CA8}" presName="rootComposite" presStyleCnt="0"/>
      <dgm:spPr/>
    </dgm:pt>
    <dgm:pt modelId="{C3819882-3635-4390-9EE4-435FF10C40EF}" type="pres">
      <dgm:prSet presAssocID="{E6509B43-AFB9-499C-8B37-10635E4A3CA8}" presName="rootText" presStyleLbl="node2" presStyleIdx="4" presStyleCnt="6">
        <dgm:presLayoutVars>
          <dgm:chPref val="3"/>
        </dgm:presLayoutVars>
      </dgm:prSet>
      <dgm:spPr/>
    </dgm:pt>
    <dgm:pt modelId="{5E87CC63-1F74-4770-8668-3011DACFF564}" type="pres">
      <dgm:prSet presAssocID="{E6509B43-AFB9-499C-8B37-10635E4A3CA8}" presName="rootConnector" presStyleLbl="node2" presStyleIdx="4" presStyleCnt="6"/>
      <dgm:spPr/>
    </dgm:pt>
    <dgm:pt modelId="{14F6697E-D77D-463F-8B1B-53DF471F7CFC}" type="pres">
      <dgm:prSet presAssocID="{E6509B43-AFB9-499C-8B37-10635E4A3CA8}" presName="hierChild4" presStyleCnt="0"/>
      <dgm:spPr/>
    </dgm:pt>
    <dgm:pt modelId="{6DDE75E9-62D9-41BE-AEF3-B6F6A78EA297}" type="pres">
      <dgm:prSet presAssocID="{D2D61144-539E-4DCE-83D1-A7D03D4756CE}" presName="Name37" presStyleLbl="parChTrans1D3" presStyleIdx="4" presStyleCnt="6"/>
      <dgm:spPr/>
    </dgm:pt>
    <dgm:pt modelId="{C8BBC555-7C59-40DC-A7D7-E5073D5D8732}" type="pres">
      <dgm:prSet presAssocID="{1BB35256-FE3C-43E7-861C-8E5693D17F59}" presName="hierRoot2" presStyleCnt="0">
        <dgm:presLayoutVars>
          <dgm:hierBranch val="init"/>
        </dgm:presLayoutVars>
      </dgm:prSet>
      <dgm:spPr/>
    </dgm:pt>
    <dgm:pt modelId="{15A9ECC4-71C8-4099-8448-B1F262C0FB58}" type="pres">
      <dgm:prSet presAssocID="{1BB35256-FE3C-43E7-861C-8E5693D17F59}" presName="rootComposite" presStyleCnt="0"/>
      <dgm:spPr/>
    </dgm:pt>
    <dgm:pt modelId="{4AF61665-8F3A-421C-86E2-5CB71541A255}" type="pres">
      <dgm:prSet presAssocID="{1BB35256-FE3C-43E7-861C-8E5693D17F59}" presName="rootText" presStyleLbl="node3" presStyleIdx="4" presStyleCnt="6">
        <dgm:presLayoutVars>
          <dgm:chPref val="3"/>
        </dgm:presLayoutVars>
      </dgm:prSet>
      <dgm:spPr/>
    </dgm:pt>
    <dgm:pt modelId="{45CA1808-7767-4ED1-94E2-6D428CE751F3}" type="pres">
      <dgm:prSet presAssocID="{1BB35256-FE3C-43E7-861C-8E5693D17F59}" presName="rootConnector" presStyleLbl="node3" presStyleIdx="4" presStyleCnt="6"/>
      <dgm:spPr/>
    </dgm:pt>
    <dgm:pt modelId="{F5E231C8-CB05-4857-B72E-BA8E12C92194}" type="pres">
      <dgm:prSet presAssocID="{1BB35256-FE3C-43E7-861C-8E5693D17F59}" presName="hierChild4" presStyleCnt="0"/>
      <dgm:spPr/>
    </dgm:pt>
    <dgm:pt modelId="{6BDAF379-AD5B-41BC-8886-D3667C56D11B}" type="pres">
      <dgm:prSet presAssocID="{1BB35256-FE3C-43E7-861C-8E5693D17F59}" presName="hierChild5" presStyleCnt="0"/>
      <dgm:spPr/>
    </dgm:pt>
    <dgm:pt modelId="{97AA706A-0202-4C86-9737-1ABBBE312C3D}" type="pres">
      <dgm:prSet presAssocID="{E6509B43-AFB9-499C-8B37-10635E4A3CA8}" presName="hierChild5" presStyleCnt="0"/>
      <dgm:spPr/>
    </dgm:pt>
    <dgm:pt modelId="{B59FEBB8-04F2-44B7-B947-0BBD73951BB6}" type="pres">
      <dgm:prSet presAssocID="{79CE6E11-103C-4572-A84B-42AD26788E91}" presName="Name37" presStyleLbl="parChTrans1D2" presStyleIdx="5" presStyleCnt="6"/>
      <dgm:spPr/>
    </dgm:pt>
    <dgm:pt modelId="{0867F721-032D-4D86-ACF0-99B6DC36A9F6}" type="pres">
      <dgm:prSet presAssocID="{693E41E9-0C15-4768-9D1B-1D1094D02850}" presName="hierRoot2" presStyleCnt="0">
        <dgm:presLayoutVars>
          <dgm:hierBranch val="init"/>
        </dgm:presLayoutVars>
      </dgm:prSet>
      <dgm:spPr/>
    </dgm:pt>
    <dgm:pt modelId="{12F5CB55-8E6C-4515-BFE8-05B0381A3F8F}" type="pres">
      <dgm:prSet presAssocID="{693E41E9-0C15-4768-9D1B-1D1094D02850}" presName="rootComposite" presStyleCnt="0"/>
      <dgm:spPr/>
    </dgm:pt>
    <dgm:pt modelId="{E4EBA1AE-5686-454D-97DA-6899A45809BD}" type="pres">
      <dgm:prSet presAssocID="{693E41E9-0C15-4768-9D1B-1D1094D02850}" presName="rootText" presStyleLbl="node2" presStyleIdx="5" presStyleCnt="6">
        <dgm:presLayoutVars>
          <dgm:chPref val="3"/>
        </dgm:presLayoutVars>
      </dgm:prSet>
      <dgm:spPr/>
    </dgm:pt>
    <dgm:pt modelId="{6CD6F7DD-2273-44B5-9588-36FCDDA1DE91}" type="pres">
      <dgm:prSet presAssocID="{693E41E9-0C15-4768-9D1B-1D1094D02850}" presName="rootConnector" presStyleLbl="node2" presStyleIdx="5" presStyleCnt="6"/>
      <dgm:spPr/>
    </dgm:pt>
    <dgm:pt modelId="{F305058D-01DB-4AF3-8641-0C904D0EAEB7}" type="pres">
      <dgm:prSet presAssocID="{693E41E9-0C15-4768-9D1B-1D1094D02850}" presName="hierChild4" presStyleCnt="0"/>
      <dgm:spPr/>
    </dgm:pt>
    <dgm:pt modelId="{7F7E22CB-46A7-4A07-85CE-E583145FFD5B}" type="pres">
      <dgm:prSet presAssocID="{9201CF9B-ECD6-4444-A0A5-BAC7A845C776}" presName="Name37" presStyleLbl="parChTrans1D3" presStyleIdx="5" presStyleCnt="6"/>
      <dgm:spPr/>
    </dgm:pt>
    <dgm:pt modelId="{616E702D-8202-4A18-8AC0-9A77348255D2}" type="pres">
      <dgm:prSet presAssocID="{76053CBB-5D76-40BA-9B16-B89E604C2546}" presName="hierRoot2" presStyleCnt="0">
        <dgm:presLayoutVars>
          <dgm:hierBranch val="init"/>
        </dgm:presLayoutVars>
      </dgm:prSet>
      <dgm:spPr/>
    </dgm:pt>
    <dgm:pt modelId="{A8460CD9-6B98-4C23-8844-67582615C8A0}" type="pres">
      <dgm:prSet presAssocID="{76053CBB-5D76-40BA-9B16-B89E604C2546}" presName="rootComposite" presStyleCnt="0"/>
      <dgm:spPr/>
    </dgm:pt>
    <dgm:pt modelId="{5267D3D1-3A81-4EFC-87AE-B94134D33DBB}" type="pres">
      <dgm:prSet presAssocID="{76053CBB-5D76-40BA-9B16-B89E604C2546}" presName="rootText" presStyleLbl="node3" presStyleIdx="5" presStyleCnt="6">
        <dgm:presLayoutVars>
          <dgm:chPref val="3"/>
        </dgm:presLayoutVars>
      </dgm:prSet>
      <dgm:spPr/>
    </dgm:pt>
    <dgm:pt modelId="{15542549-7385-46BA-9DD5-D1601E3EF5A4}" type="pres">
      <dgm:prSet presAssocID="{76053CBB-5D76-40BA-9B16-B89E604C2546}" presName="rootConnector" presStyleLbl="node3" presStyleIdx="5" presStyleCnt="6"/>
      <dgm:spPr/>
    </dgm:pt>
    <dgm:pt modelId="{077371D6-C6DC-47CD-A271-7F0C1E1F8764}" type="pres">
      <dgm:prSet presAssocID="{76053CBB-5D76-40BA-9B16-B89E604C2546}" presName="hierChild4" presStyleCnt="0"/>
      <dgm:spPr/>
    </dgm:pt>
    <dgm:pt modelId="{DAAFA5EF-F745-4048-9D3E-747B10C8731D}" type="pres">
      <dgm:prSet presAssocID="{76053CBB-5D76-40BA-9B16-B89E604C2546}" presName="hierChild5" presStyleCnt="0"/>
      <dgm:spPr/>
    </dgm:pt>
    <dgm:pt modelId="{14C8FF6C-CA5F-40E6-BE1C-D20DECF55525}" type="pres">
      <dgm:prSet presAssocID="{693E41E9-0C15-4768-9D1B-1D1094D02850}" presName="hierChild5" presStyleCnt="0"/>
      <dgm:spPr/>
    </dgm:pt>
    <dgm:pt modelId="{596B8657-898B-44FD-BD9D-15825B088BF3}" type="pres">
      <dgm:prSet presAssocID="{F96E2F6C-CAD6-4D6B-A2A9-B79812BAA8B8}" presName="hierChild3" presStyleCnt="0"/>
      <dgm:spPr/>
    </dgm:pt>
  </dgm:ptLst>
  <dgm:cxnLst>
    <dgm:cxn modelId="{9D091B00-7713-4DDA-828E-C1F4E3A2D36B}" srcId="{693E41E9-0C15-4768-9D1B-1D1094D02850}" destId="{76053CBB-5D76-40BA-9B16-B89E604C2546}" srcOrd="0" destOrd="0" parTransId="{9201CF9B-ECD6-4444-A0A5-BAC7A845C776}" sibTransId="{49764EC0-B164-4BFC-85C6-345E8F821BD0}"/>
    <dgm:cxn modelId="{339D5F03-C878-48E6-B131-B13287AE5EEB}" srcId="{43AA8528-D877-4AE3-B7A1-CFEEAF58C3B0}" destId="{324A9ACF-C248-4E51-AC99-F2EE8C90E210}" srcOrd="0" destOrd="0" parTransId="{7B30A85C-5AFF-4A57-880E-35BE5DDAC6A9}" sibTransId="{0730BBD2-4588-412A-928D-E9B118FB0F8C}"/>
    <dgm:cxn modelId="{3FA0B114-64B1-4747-868B-1EA1FB38150F}" type="presOf" srcId="{9201CF9B-ECD6-4444-A0A5-BAC7A845C776}" destId="{7F7E22CB-46A7-4A07-85CE-E583145FFD5B}" srcOrd="0" destOrd="0" presId="urn:microsoft.com/office/officeart/2005/8/layout/orgChart1"/>
    <dgm:cxn modelId="{D9754116-41F2-4A9D-9E00-8E1E7C990F64}" type="presOf" srcId="{A4607A42-E7E5-4EAF-9E6E-71C2C7EA94B8}" destId="{E9E7E4EE-7E8D-4DFC-BCEF-063C40792DD1}" srcOrd="0" destOrd="0" presId="urn:microsoft.com/office/officeart/2005/8/layout/orgChart1"/>
    <dgm:cxn modelId="{D2340120-E63E-42D4-A3C3-8DF4DE5F112C}" type="presOf" srcId="{693E41E9-0C15-4768-9D1B-1D1094D02850}" destId="{E4EBA1AE-5686-454D-97DA-6899A45809BD}" srcOrd="0" destOrd="0" presId="urn:microsoft.com/office/officeart/2005/8/layout/orgChart1"/>
    <dgm:cxn modelId="{74BA1D20-82D5-4B25-AD20-BCAF13134C9D}" type="presOf" srcId="{2D72224D-C359-4D5F-982A-3C3291C7B4B7}" destId="{5C1EBDA1-E0BE-418B-B91B-B66E0035C406}" srcOrd="0" destOrd="0" presId="urn:microsoft.com/office/officeart/2005/8/layout/orgChart1"/>
    <dgm:cxn modelId="{20021126-CD42-423E-B663-87435E6AA114}" type="presOf" srcId="{E6509B43-AFB9-499C-8B37-10635E4A3CA8}" destId="{5E87CC63-1F74-4770-8668-3011DACFF564}" srcOrd="1" destOrd="0" presId="urn:microsoft.com/office/officeart/2005/8/layout/orgChart1"/>
    <dgm:cxn modelId="{3B7DA027-BEF6-4434-98E0-F4E3AABC5E5F}" type="presOf" srcId="{7ED63468-48F8-4649-A031-C74F00818218}" destId="{280F46AF-F388-4F5E-B8B7-6EB39F8C7A6F}" srcOrd="0" destOrd="0" presId="urn:microsoft.com/office/officeart/2005/8/layout/orgChart1"/>
    <dgm:cxn modelId="{A8812B2B-F45D-438C-83D1-597FDE2DE135}" type="presOf" srcId="{F18BB742-16C5-43E7-A286-643AD9A14705}" destId="{E2025510-E133-4FA7-851F-857338E4669F}" srcOrd="0" destOrd="0" presId="urn:microsoft.com/office/officeart/2005/8/layout/orgChart1"/>
    <dgm:cxn modelId="{EB29D736-9C63-4209-BAFC-DF9F21D56969}" type="presOf" srcId="{6C3A5BBA-69E9-44A2-AEDC-9C8A2B7FCA23}" destId="{C851DA18-7015-4FCC-95F0-46664474F79C}" srcOrd="0" destOrd="0" presId="urn:microsoft.com/office/officeart/2005/8/layout/orgChart1"/>
    <dgm:cxn modelId="{1118F438-B53C-4815-A027-17DC857C0C0E}" type="presOf" srcId="{4D476B43-4F18-45A4-8A94-A5B45F0E6A09}" destId="{9C7267C9-8A71-48DC-9FB0-EABE8293ACA8}" srcOrd="0" destOrd="0" presId="urn:microsoft.com/office/officeart/2005/8/layout/orgChart1"/>
    <dgm:cxn modelId="{B0C6A160-EDB8-4DF5-BE3D-76F7F407DFB0}" srcId="{F96E2F6C-CAD6-4D6B-A2A9-B79812BAA8B8}" destId="{43AA8528-D877-4AE3-B7A1-CFEEAF58C3B0}" srcOrd="0" destOrd="0" parTransId="{32DC0D0B-C0F8-4E26-AD41-24870A056B28}" sibTransId="{B53AE8C2-CB21-4EEA-B3DA-F572387CA451}"/>
    <dgm:cxn modelId="{4A27BA63-06DD-4DB7-92F6-26DED4DB8175}" srcId="{F96E2F6C-CAD6-4D6B-A2A9-B79812BAA8B8}" destId="{1B4D7E07-C59D-4DF7-B6D3-A80FF3CECE68}" srcOrd="3" destOrd="0" parTransId="{843E1866-7860-4620-989E-170571D45041}" sibTransId="{4ED99AD0-3D62-4B89-9E80-2940A30BEB18}"/>
    <dgm:cxn modelId="{9274D267-761D-4762-9790-C2908F98D432}" type="presOf" srcId="{76053CBB-5D76-40BA-9B16-B89E604C2546}" destId="{15542549-7385-46BA-9DD5-D1601E3EF5A4}" srcOrd="1" destOrd="0" presId="urn:microsoft.com/office/officeart/2005/8/layout/orgChart1"/>
    <dgm:cxn modelId="{FE5A3749-22F4-45A6-AD8F-C3F09CD0E376}" type="presOf" srcId="{F18BB742-16C5-43E7-A286-643AD9A14705}" destId="{15FC0F69-30F3-49F3-9940-306C3519909A}" srcOrd="1" destOrd="0" presId="urn:microsoft.com/office/officeart/2005/8/layout/orgChart1"/>
    <dgm:cxn modelId="{AE5F3A69-15F7-44C5-93ED-3E38BD26A20E}" srcId="{F96E2F6C-CAD6-4D6B-A2A9-B79812BAA8B8}" destId="{693E41E9-0C15-4768-9D1B-1D1094D02850}" srcOrd="5" destOrd="0" parTransId="{79CE6E11-103C-4572-A84B-42AD26788E91}" sibTransId="{A3C321A1-3589-4E07-A959-C1AC6DF01318}"/>
    <dgm:cxn modelId="{3BB1396A-473B-4CA7-B216-A20777572C24}" type="presOf" srcId="{32DC0D0B-C0F8-4E26-AD41-24870A056B28}" destId="{04505D9D-7CF1-421E-88B1-A5C22EC723A9}" srcOrd="0" destOrd="0" presId="urn:microsoft.com/office/officeart/2005/8/layout/orgChart1"/>
    <dgm:cxn modelId="{57840C6D-D5AC-4841-9200-4F94EAA18D30}" type="presOf" srcId="{5494C35F-C5A8-4D16-957A-DE01100381F9}" destId="{CE4D1739-057C-4799-AD68-6FAD00AEE867}" srcOrd="0" destOrd="0" presId="urn:microsoft.com/office/officeart/2005/8/layout/orgChart1"/>
    <dgm:cxn modelId="{3298476D-F1D2-478C-BC11-39D2D6B8BBC9}" srcId="{E6509B43-AFB9-499C-8B37-10635E4A3CA8}" destId="{1BB35256-FE3C-43E7-861C-8E5693D17F59}" srcOrd="0" destOrd="0" parTransId="{D2D61144-539E-4DCE-83D1-A7D03D4756CE}" sibTransId="{CFC9800E-87E2-4C6A-A66C-8F713634B8ED}"/>
    <dgm:cxn modelId="{C9D26750-5718-4066-A20F-B1DA700A7DD3}" srcId="{F96E2F6C-CAD6-4D6B-A2A9-B79812BAA8B8}" destId="{5494C35F-C5A8-4D16-957A-DE01100381F9}" srcOrd="1" destOrd="0" parTransId="{48EE0E3F-6919-494B-8978-861F4B989054}" sibTransId="{DC59FCE7-612E-4321-96FB-390227CA2D45}"/>
    <dgm:cxn modelId="{4C89C274-D9DA-44DA-A9E1-CF1D5121EB57}" type="presOf" srcId="{87685348-4BB2-4506-83C5-E21E9EB24AB1}" destId="{F5BCAD3B-0FA8-4CB9-B9CE-C38696CD4698}" srcOrd="1" destOrd="0" presId="urn:microsoft.com/office/officeart/2005/8/layout/orgChart1"/>
    <dgm:cxn modelId="{108AA875-24E7-4086-9168-4DF18E7304A7}" type="presOf" srcId="{1BB35256-FE3C-43E7-861C-8E5693D17F59}" destId="{4AF61665-8F3A-421C-86E2-5CB71541A255}" srcOrd="0" destOrd="0" presId="urn:microsoft.com/office/officeart/2005/8/layout/orgChart1"/>
    <dgm:cxn modelId="{95423758-09BA-4D1F-9692-E71A76A3A3AB}" type="presOf" srcId="{1B4D7E07-C59D-4DF7-B6D3-A80FF3CECE68}" destId="{E8BE9AD0-3A86-498A-AD4D-C846CA44BF43}" srcOrd="0" destOrd="0" presId="urn:microsoft.com/office/officeart/2005/8/layout/orgChart1"/>
    <dgm:cxn modelId="{7A6F047D-96F9-491D-9801-80E8600FF9B4}" type="presOf" srcId="{843E1866-7860-4620-989E-170571D45041}" destId="{395CCC91-739C-464C-8D84-A25B3029909E}" srcOrd="0" destOrd="0" presId="urn:microsoft.com/office/officeart/2005/8/layout/orgChart1"/>
    <dgm:cxn modelId="{68EE8A7D-A858-4BEA-8C1C-825E80CED6D0}" type="presOf" srcId="{1BB35256-FE3C-43E7-861C-8E5693D17F59}" destId="{45CA1808-7767-4ED1-94E2-6D428CE751F3}" srcOrd="1" destOrd="0" presId="urn:microsoft.com/office/officeart/2005/8/layout/orgChart1"/>
    <dgm:cxn modelId="{6998B67F-7EAF-4AC7-BC87-9AD02E9BB7E6}" type="presOf" srcId="{F96E2F6C-CAD6-4D6B-A2A9-B79812BAA8B8}" destId="{2054E308-4CF9-46ED-B2AA-61053CB6F322}" srcOrd="1" destOrd="0" presId="urn:microsoft.com/office/officeart/2005/8/layout/orgChart1"/>
    <dgm:cxn modelId="{57D7B987-FC7B-48D6-A055-44747CE5D0DB}" type="presOf" srcId="{79CE6E11-103C-4572-A84B-42AD26788E91}" destId="{B59FEBB8-04F2-44B7-B947-0BBD73951BB6}" srcOrd="0" destOrd="0" presId="urn:microsoft.com/office/officeart/2005/8/layout/orgChart1"/>
    <dgm:cxn modelId="{C27DF68C-3BB8-4FB7-A175-4A9DC1EC3D58}" type="presOf" srcId="{F96E2F6C-CAD6-4D6B-A2A9-B79812BAA8B8}" destId="{81E53B51-A87D-4178-83C3-8AA01EF38AF8}" srcOrd="0" destOrd="0" presId="urn:microsoft.com/office/officeart/2005/8/layout/orgChart1"/>
    <dgm:cxn modelId="{4ED3058E-37D6-413E-9AC5-99BA0741CB8B}" type="presOf" srcId="{76053CBB-5D76-40BA-9B16-B89E604C2546}" destId="{5267D3D1-3A81-4EFC-87AE-B94134D33DBB}" srcOrd="0" destOrd="0" presId="urn:microsoft.com/office/officeart/2005/8/layout/orgChart1"/>
    <dgm:cxn modelId="{7C6D4C8F-C82B-4A50-9C61-F8738FCFCD7A}" srcId="{6C3A5BBA-69E9-44A2-AEDC-9C8A2B7FCA23}" destId="{F96E2F6C-CAD6-4D6B-A2A9-B79812BAA8B8}" srcOrd="0" destOrd="0" parTransId="{5F55D536-2287-4CF9-922B-DF3EC8AEE7A4}" sibTransId="{8DF9ED97-EC81-4A91-BCA1-65886767C3BB}"/>
    <dgm:cxn modelId="{A0EC2493-4FAD-4833-A8DA-F5CCB7905979}" type="presOf" srcId="{5494C35F-C5A8-4D16-957A-DE01100381F9}" destId="{557AB14F-C59B-466A-8CE2-51132C78212E}" srcOrd="1" destOrd="0" presId="urn:microsoft.com/office/officeart/2005/8/layout/orgChart1"/>
    <dgm:cxn modelId="{2D9AEA94-8EE4-407D-A46C-9B8487947900}" type="presOf" srcId="{6C08326D-2695-4851-87DC-C3104554C4DC}" destId="{1DD43D16-1A61-438C-8D0A-5746245FC8DC}" srcOrd="0" destOrd="0" presId="urn:microsoft.com/office/officeart/2005/8/layout/orgChart1"/>
    <dgm:cxn modelId="{5C41D69B-69CB-488C-A6EC-1A168A936B1A}" type="presOf" srcId="{1B4D7E07-C59D-4DF7-B6D3-A80FF3CECE68}" destId="{237ECA4D-1665-4F21-A06E-9FC38394C5BE}" srcOrd="1" destOrd="0" presId="urn:microsoft.com/office/officeart/2005/8/layout/orgChart1"/>
    <dgm:cxn modelId="{D02EA4A1-F222-49C6-B802-AD5E1374F444}" type="presOf" srcId="{D2D61144-539E-4DCE-83D1-A7D03D4756CE}" destId="{6DDE75E9-62D9-41BE-AEF3-B6F6A78EA297}" srcOrd="0" destOrd="0" presId="urn:microsoft.com/office/officeart/2005/8/layout/orgChart1"/>
    <dgm:cxn modelId="{68F0F1A9-0B59-4D9D-AF21-020AACE54088}" type="presOf" srcId="{693E41E9-0C15-4768-9D1B-1D1094D02850}" destId="{6CD6F7DD-2273-44B5-9588-36FCDDA1DE91}" srcOrd="1" destOrd="0" presId="urn:microsoft.com/office/officeart/2005/8/layout/orgChart1"/>
    <dgm:cxn modelId="{292F1AAD-FFD8-4F8D-872C-970EBBB1994D}" type="presOf" srcId="{324A9ACF-C248-4E51-AC99-F2EE8C90E210}" destId="{51FAF8A1-08E4-4124-9DAD-5FFD4ED0E4A4}" srcOrd="0" destOrd="0" presId="urn:microsoft.com/office/officeart/2005/8/layout/orgChart1"/>
    <dgm:cxn modelId="{9491A9B0-9DFA-4FD3-8BB7-7A090854F6C3}" type="presOf" srcId="{87685348-4BB2-4506-83C5-E21E9EB24AB1}" destId="{FB6C70A3-23C6-4AFE-AB67-B5ADB8F352CB}" srcOrd="0" destOrd="0" presId="urn:microsoft.com/office/officeart/2005/8/layout/orgChart1"/>
    <dgm:cxn modelId="{0C698DBF-4690-4DA8-BC42-1A0BF5EE536C}" type="presOf" srcId="{324A9ACF-C248-4E51-AC99-F2EE8C90E210}" destId="{374DE052-7C73-4191-97FE-EEBF88598C07}" srcOrd="1" destOrd="0" presId="urn:microsoft.com/office/officeart/2005/8/layout/orgChart1"/>
    <dgm:cxn modelId="{CB8B8CC2-878D-4AAA-9DDC-E90F590525CD}" type="presOf" srcId="{6E7739D5-0AA8-4D60-9956-8DEC9DAB9185}" destId="{6E0CB98C-B88F-4AEB-A7E2-6E2F813DA547}" srcOrd="0" destOrd="0" presId="urn:microsoft.com/office/officeart/2005/8/layout/orgChart1"/>
    <dgm:cxn modelId="{F5569AC2-9D44-4A66-905B-2C1A7EFD757F}" srcId="{5494C35F-C5A8-4D16-957A-DE01100381F9}" destId="{A4607A42-E7E5-4EAF-9E6E-71C2C7EA94B8}" srcOrd="0" destOrd="0" parTransId="{6C08326D-2695-4851-87DC-C3104554C4DC}" sibTransId="{6DFE9D85-6231-437E-AA4F-52A521624AF2}"/>
    <dgm:cxn modelId="{264439C6-2F5E-4EC2-94ED-3B7B0C75FE19}" type="presOf" srcId="{A4607A42-E7E5-4EAF-9E6E-71C2C7EA94B8}" destId="{50B884E8-AC1A-41B6-85D1-B790AAA522AB}" srcOrd="1" destOrd="0" presId="urn:microsoft.com/office/officeart/2005/8/layout/orgChart1"/>
    <dgm:cxn modelId="{414141CB-D869-4207-9DC0-21267ACA9236}" type="presOf" srcId="{7B30A85C-5AFF-4A57-880E-35BE5DDAC6A9}" destId="{49133290-2ECC-4211-B062-B26373FCFCE8}" srcOrd="0" destOrd="0" presId="urn:microsoft.com/office/officeart/2005/8/layout/orgChart1"/>
    <dgm:cxn modelId="{072D07D5-E23F-474E-AB38-5398358289DC}" type="presOf" srcId="{43AA8528-D877-4AE3-B7A1-CFEEAF58C3B0}" destId="{D51E16F0-BDFB-46AF-8C48-1CBDAA11F902}" srcOrd="1" destOrd="0" presId="urn:microsoft.com/office/officeart/2005/8/layout/orgChart1"/>
    <dgm:cxn modelId="{332C8ED7-98BB-4C7B-8639-4983DFC9E7B7}" type="presOf" srcId="{43AA8528-D877-4AE3-B7A1-CFEEAF58C3B0}" destId="{216B87E1-4B30-45BC-A22C-1E135E6E82DF}" srcOrd="0" destOrd="0" presId="urn:microsoft.com/office/officeart/2005/8/layout/orgChart1"/>
    <dgm:cxn modelId="{3DEEE1DA-976C-4785-A1B4-7BF91103AD7A}" type="presOf" srcId="{E6509B43-AFB9-499C-8B37-10635E4A3CA8}" destId="{C3819882-3635-4390-9EE4-435FF10C40EF}" srcOrd="0" destOrd="0" presId="urn:microsoft.com/office/officeart/2005/8/layout/orgChart1"/>
    <dgm:cxn modelId="{1B98F5DA-D20C-4AA1-A96B-9710FABFDC1E}" srcId="{6E7739D5-0AA8-4D60-9956-8DEC9DAB9185}" destId="{F18BB742-16C5-43E7-A286-643AD9A14705}" srcOrd="0" destOrd="0" parTransId="{7ED63468-48F8-4649-A031-C74F00818218}" sibTransId="{0BE8CDCC-9F52-4921-9300-B6D53B9E31CE}"/>
    <dgm:cxn modelId="{21E3DCDC-07A5-4DBC-A42A-7424CBDAF4E8}" type="presOf" srcId="{48EE0E3F-6919-494B-8978-861F4B989054}" destId="{E0E37678-AFB0-4D52-BE09-4514F2771537}" srcOrd="0" destOrd="0" presId="urn:microsoft.com/office/officeart/2005/8/layout/orgChart1"/>
    <dgm:cxn modelId="{BFC953DF-03E5-4609-A5C6-D93EDD0FF470}" type="presOf" srcId="{6E7739D5-0AA8-4D60-9956-8DEC9DAB9185}" destId="{0F3F44EA-22CA-4ECA-8A70-253D6FF10A58}" srcOrd="1" destOrd="0" presId="urn:microsoft.com/office/officeart/2005/8/layout/orgChart1"/>
    <dgm:cxn modelId="{876265E7-3E05-4F12-800A-7E3118F36C89}" type="presOf" srcId="{B847DCED-CF88-495B-9D08-CFF3A120F422}" destId="{69B46661-91A9-44EE-9948-914B7A858C58}" srcOrd="0" destOrd="0" presId="urn:microsoft.com/office/officeart/2005/8/layout/orgChart1"/>
    <dgm:cxn modelId="{91CCE4EB-9A87-4A46-8D52-C270C597F05C}" srcId="{F96E2F6C-CAD6-4D6B-A2A9-B79812BAA8B8}" destId="{6E7739D5-0AA8-4D60-9956-8DEC9DAB9185}" srcOrd="2" destOrd="0" parTransId="{B847DCED-CF88-495B-9D08-CFF3A120F422}" sibTransId="{24C2E02D-BDC8-4726-B50E-56631BA63681}"/>
    <dgm:cxn modelId="{79ECBCF3-86DC-434A-ADFC-546660287823}" srcId="{F96E2F6C-CAD6-4D6B-A2A9-B79812BAA8B8}" destId="{E6509B43-AFB9-499C-8B37-10635E4A3CA8}" srcOrd="4" destOrd="0" parTransId="{4D476B43-4F18-45A4-8A94-A5B45F0E6A09}" sibTransId="{93C5B79B-D2B1-451F-A4D1-3AB94176B921}"/>
    <dgm:cxn modelId="{0F7DEAFB-75E3-4594-8A26-9EE54F325279}" srcId="{1B4D7E07-C59D-4DF7-B6D3-A80FF3CECE68}" destId="{87685348-4BB2-4506-83C5-E21E9EB24AB1}" srcOrd="0" destOrd="0" parTransId="{2D72224D-C359-4D5F-982A-3C3291C7B4B7}" sibTransId="{558C39A1-B057-4F49-942B-D5FBF42BF501}"/>
    <dgm:cxn modelId="{C71B396D-D861-44E2-A259-64B2BBB69E24}" type="presParOf" srcId="{C851DA18-7015-4FCC-95F0-46664474F79C}" destId="{5B25A29B-45DA-4B77-8EC7-6A4712AA3EA6}" srcOrd="0" destOrd="0" presId="urn:microsoft.com/office/officeart/2005/8/layout/orgChart1"/>
    <dgm:cxn modelId="{48403519-D42B-4BF8-BD0B-B88684E6F545}" type="presParOf" srcId="{5B25A29B-45DA-4B77-8EC7-6A4712AA3EA6}" destId="{19BBB398-3ADE-4931-B95E-77E66A30D9E6}" srcOrd="0" destOrd="0" presId="urn:microsoft.com/office/officeart/2005/8/layout/orgChart1"/>
    <dgm:cxn modelId="{70B292C4-C3F0-440B-90A2-A798EF420D90}" type="presParOf" srcId="{19BBB398-3ADE-4931-B95E-77E66A30D9E6}" destId="{81E53B51-A87D-4178-83C3-8AA01EF38AF8}" srcOrd="0" destOrd="0" presId="urn:microsoft.com/office/officeart/2005/8/layout/orgChart1"/>
    <dgm:cxn modelId="{496B2101-B1A0-430F-9D87-CA8DFFE09BF1}" type="presParOf" srcId="{19BBB398-3ADE-4931-B95E-77E66A30D9E6}" destId="{2054E308-4CF9-46ED-B2AA-61053CB6F322}" srcOrd="1" destOrd="0" presId="urn:microsoft.com/office/officeart/2005/8/layout/orgChart1"/>
    <dgm:cxn modelId="{D9E451AC-E133-46B1-82F4-A9656D1A8DC9}" type="presParOf" srcId="{5B25A29B-45DA-4B77-8EC7-6A4712AA3EA6}" destId="{E4F837A6-9C44-418D-AB05-D6B5E99EB5D1}" srcOrd="1" destOrd="0" presId="urn:microsoft.com/office/officeart/2005/8/layout/orgChart1"/>
    <dgm:cxn modelId="{00A7410C-1092-467C-A79C-EF707FB77648}" type="presParOf" srcId="{E4F837A6-9C44-418D-AB05-D6B5E99EB5D1}" destId="{04505D9D-7CF1-421E-88B1-A5C22EC723A9}" srcOrd="0" destOrd="0" presId="urn:microsoft.com/office/officeart/2005/8/layout/orgChart1"/>
    <dgm:cxn modelId="{17A5FEA7-92EE-49E0-B343-F0C2D4678179}" type="presParOf" srcId="{E4F837A6-9C44-418D-AB05-D6B5E99EB5D1}" destId="{A0EEF79C-C4BB-4845-A016-2D9EA868B816}" srcOrd="1" destOrd="0" presId="urn:microsoft.com/office/officeart/2005/8/layout/orgChart1"/>
    <dgm:cxn modelId="{BC880897-248F-4272-8179-A713105C1F86}" type="presParOf" srcId="{A0EEF79C-C4BB-4845-A016-2D9EA868B816}" destId="{9CC18100-B1DA-4CC9-B105-5B2904CE8A65}" srcOrd="0" destOrd="0" presId="urn:microsoft.com/office/officeart/2005/8/layout/orgChart1"/>
    <dgm:cxn modelId="{C6D16292-A563-4E77-A06D-79D8E2D6490F}" type="presParOf" srcId="{9CC18100-B1DA-4CC9-B105-5B2904CE8A65}" destId="{216B87E1-4B30-45BC-A22C-1E135E6E82DF}" srcOrd="0" destOrd="0" presId="urn:microsoft.com/office/officeart/2005/8/layout/orgChart1"/>
    <dgm:cxn modelId="{A72E16B1-A177-4FF7-87A2-6B3039D592AD}" type="presParOf" srcId="{9CC18100-B1DA-4CC9-B105-5B2904CE8A65}" destId="{D51E16F0-BDFB-46AF-8C48-1CBDAA11F902}" srcOrd="1" destOrd="0" presId="urn:microsoft.com/office/officeart/2005/8/layout/orgChart1"/>
    <dgm:cxn modelId="{3962E16E-2BE0-4CEA-A137-3ADD0E78AC45}" type="presParOf" srcId="{A0EEF79C-C4BB-4845-A016-2D9EA868B816}" destId="{7C045847-430D-4A3E-B556-A8045539A208}" srcOrd="1" destOrd="0" presId="urn:microsoft.com/office/officeart/2005/8/layout/orgChart1"/>
    <dgm:cxn modelId="{0551CFCC-0F88-47D9-8147-BE7F04CA3FA1}" type="presParOf" srcId="{7C045847-430D-4A3E-B556-A8045539A208}" destId="{49133290-2ECC-4211-B062-B26373FCFCE8}" srcOrd="0" destOrd="0" presId="urn:microsoft.com/office/officeart/2005/8/layout/orgChart1"/>
    <dgm:cxn modelId="{BB753FDA-1DF9-4E04-B5BA-6878E7C4833B}" type="presParOf" srcId="{7C045847-430D-4A3E-B556-A8045539A208}" destId="{7EA8D387-9A4B-4351-851B-6297DCD098FF}" srcOrd="1" destOrd="0" presId="urn:microsoft.com/office/officeart/2005/8/layout/orgChart1"/>
    <dgm:cxn modelId="{65C2DEA7-4BA3-4BE2-814F-D9650A3789F0}" type="presParOf" srcId="{7EA8D387-9A4B-4351-851B-6297DCD098FF}" destId="{A013EC94-E771-439A-9C71-B8F99F60095E}" srcOrd="0" destOrd="0" presId="urn:microsoft.com/office/officeart/2005/8/layout/orgChart1"/>
    <dgm:cxn modelId="{F02D791F-D508-454F-9D44-0019152BD432}" type="presParOf" srcId="{A013EC94-E771-439A-9C71-B8F99F60095E}" destId="{51FAF8A1-08E4-4124-9DAD-5FFD4ED0E4A4}" srcOrd="0" destOrd="0" presId="urn:microsoft.com/office/officeart/2005/8/layout/orgChart1"/>
    <dgm:cxn modelId="{EC94707B-4E08-49DF-94FA-14DDFAFC7647}" type="presParOf" srcId="{A013EC94-E771-439A-9C71-B8F99F60095E}" destId="{374DE052-7C73-4191-97FE-EEBF88598C07}" srcOrd="1" destOrd="0" presId="urn:microsoft.com/office/officeart/2005/8/layout/orgChart1"/>
    <dgm:cxn modelId="{8FEBDB3E-7DA6-4D6B-A2DB-CB1224A1F269}" type="presParOf" srcId="{7EA8D387-9A4B-4351-851B-6297DCD098FF}" destId="{C04656D8-8F49-4B13-BD03-B480D967B180}" srcOrd="1" destOrd="0" presId="urn:microsoft.com/office/officeart/2005/8/layout/orgChart1"/>
    <dgm:cxn modelId="{8F6FA5ED-F52D-41E9-A8B7-15F62218B980}" type="presParOf" srcId="{7EA8D387-9A4B-4351-851B-6297DCD098FF}" destId="{308F4337-1AC0-4E1D-9EFB-6A5F3843EBDA}" srcOrd="2" destOrd="0" presId="urn:microsoft.com/office/officeart/2005/8/layout/orgChart1"/>
    <dgm:cxn modelId="{92C4599B-9A45-4160-8387-C1A944DF8BB0}" type="presParOf" srcId="{A0EEF79C-C4BB-4845-A016-2D9EA868B816}" destId="{607DED60-3154-42CE-AE8F-D7C1253E8110}" srcOrd="2" destOrd="0" presId="urn:microsoft.com/office/officeart/2005/8/layout/orgChart1"/>
    <dgm:cxn modelId="{983223A3-BB1A-4F66-8677-3ACD35FD0AF7}" type="presParOf" srcId="{E4F837A6-9C44-418D-AB05-D6B5E99EB5D1}" destId="{E0E37678-AFB0-4D52-BE09-4514F2771537}" srcOrd="2" destOrd="0" presId="urn:microsoft.com/office/officeart/2005/8/layout/orgChart1"/>
    <dgm:cxn modelId="{B1202470-1206-489B-B828-4C243D24629A}" type="presParOf" srcId="{E4F837A6-9C44-418D-AB05-D6B5E99EB5D1}" destId="{663DA08E-F0BF-4D24-8B09-9E502C6C25EC}" srcOrd="3" destOrd="0" presId="urn:microsoft.com/office/officeart/2005/8/layout/orgChart1"/>
    <dgm:cxn modelId="{B2979047-CEED-40FB-B079-3842B729293F}" type="presParOf" srcId="{663DA08E-F0BF-4D24-8B09-9E502C6C25EC}" destId="{B72AD526-C284-4A3D-92E2-F1A815BBF268}" srcOrd="0" destOrd="0" presId="urn:microsoft.com/office/officeart/2005/8/layout/orgChart1"/>
    <dgm:cxn modelId="{B7745128-0D86-42BB-8843-1A9E1C30CA6F}" type="presParOf" srcId="{B72AD526-C284-4A3D-92E2-F1A815BBF268}" destId="{CE4D1739-057C-4799-AD68-6FAD00AEE867}" srcOrd="0" destOrd="0" presId="urn:microsoft.com/office/officeart/2005/8/layout/orgChart1"/>
    <dgm:cxn modelId="{FC87055A-BD74-49EA-A9E5-9B3AD5A42427}" type="presParOf" srcId="{B72AD526-C284-4A3D-92E2-F1A815BBF268}" destId="{557AB14F-C59B-466A-8CE2-51132C78212E}" srcOrd="1" destOrd="0" presId="urn:microsoft.com/office/officeart/2005/8/layout/orgChart1"/>
    <dgm:cxn modelId="{B806BDFB-C74C-45FE-BE78-C3871E0C6048}" type="presParOf" srcId="{663DA08E-F0BF-4D24-8B09-9E502C6C25EC}" destId="{3AAB49FA-FD87-4526-A912-02F79982CA77}" srcOrd="1" destOrd="0" presId="urn:microsoft.com/office/officeart/2005/8/layout/orgChart1"/>
    <dgm:cxn modelId="{0E57A96D-2D64-426A-B613-0DF9BB86403C}" type="presParOf" srcId="{3AAB49FA-FD87-4526-A912-02F79982CA77}" destId="{1DD43D16-1A61-438C-8D0A-5746245FC8DC}" srcOrd="0" destOrd="0" presId="urn:microsoft.com/office/officeart/2005/8/layout/orgChart1"/>
    <dgm:cxn modelId="{44F5F77C-E51C-40E3-A7EA-6BA298B6381E}" type="presParOf" srcId="{3AAB49FA-FD87-4526-A912-02F79982CA77}" destId="{889A37EC-6E9A-4E25-9EF6-D5BC3FDF64A3}" srcOrd="1" destOrd="0" presId="urn:microsoft.com/office/officeart/2005/8/layout/orgChart1"/>
    <dgm:cxn modelId="{254EFF6A-529B-475C-8C99-2D0DC193684D}" type="presParOf" srcId="{889A37EC-6E9A-4E25-9EF6-D5BC3FDF64A3}" destId="{B921CA9C-981D-416B-916C-03F007F3676F}" srcOrd="0" destOrd="0" presId="urn:microsoft.com/office/officeart/2005/8/layout/orgChart1"/>
    <dgm:cxn modelId="{7164A1B9-64FE-43EA-80B5-AB107BF0C6BA}" type="presParOf" srcId="{B921CA9C-981D-416B-916C-03F007F3676F}" destId="{E9E7E4EE-7E8D-4DFC-BCEF-063C40792DD1}" srcOrd="0" destOrd="0" presId="urn:microsoft.com/office/officeart/2005/8/layout/orgChart1"/>
    <dgm:cxn modelId="{E2CE8DFB-9E93-44FF-A0FE-821B006BFAEE}" type="presParOf" srcId="{B921CA9C-981D-416B-916C-03F007F3676F}" destId="{50B884E8-AC1A-41B6-85D1-B790AAA522AB}" srcOrd="1" destOrd="0" presId="urn:microsoft.com/office/officeart/2005/8/layout/orgChart1"/>
    <dgm:cxn modelId="{90051F13-A191-4831-AE11-82F4B63E8335}" type="presParOf" srcId="{889A37EC-6E9A-4E25-9EF6-D5BC3FDF64A3}" destId="{C96E3372-9E22-4B0F-9AC3-30CB4445B7A3}" srcOrd="1" destOrd="0" presId="urn:microsoft.com/office/officeart/2005/8/layout/orgChart1"/>
    <dgm:cxn modelId="{84978BE7-6469-4F1C-9F39-76A3EC143D72}" type="presParOf" srcId="{889A37EC-6E9A-4E25-9EF6-D5BC3FDF64A3}" destId="{EF5A67C6-E6F6-4F4B-AAB7-2A6D2BCB9CCC}" srcOrd="2" destOrd="0" presId="urn:microsoft.com/office/officeart/2005/8/layout/orgChart1"/>
    <dgm:cxn modelId="{0952352A-34CF-46BE-84BC-6569FD559EE3}" type="presParOf" srcId="{663DA08E-F0BF-4D24-8B09-9E502C6C25EC}" destId="{C1C0B3EB-6887-4CBF-8672-03378AEC11FF}" srcOrd="2" destOrd="0" presId="urn:microsoft.com/office/officeart/2005/8/layout/orgChart1"/>
    <dgm:cxn modelId="{AD9AF9C7-774C-45A9-80DD-FC1F5DB3E75E}" type="presParOf" srcId="{E4F837A6-9C44-418D-AB05-D6B5E99EB5D1}" destId="{69B46661-91A9-44EE-9948-914B7A858C58}" srcOrd="4" destOrd="0" presId="urn:microsoft.com/office/officeart/2005/8/layout/orgChart1"/>
    <dgm:cxn modelId="{570B96C9-2488-4347-9974-3190D049A26C}" type="presParOf" srcId="{E4F837A6-9C44-418D-AB05-D6B5E99EB5D1}" destId="{AFDC6CC9-ECC2-4030-BEB6-4031439A773A}" srcOrd="5" destOrd="0" presId="urn:microsoft.com/office/officeart/2005/8/layout/orgChart1"/>
    <dgm:cxn modelId="{F5B90B3B-775B-43D2-B145-CAC51C8B53F0}" type="presParOf" srcId="{AFDC6CC9-ECC2-4030-BEB6-4031439A773A}" destId="{2326C963-9BC2-405F-B632-3336073B9020}" srcOrd="0" destOrd="0" presId="urn:microsoft.com/office/officeart/2005/8/layout/orgChart1"/>
    <dgm:cxn modelId="{A3223C9D-2666-4BBB-A003-E9A3C6E66E94}" type="presParOf" srcId="{2326C963-9BC2-405F-B632-3336073B9020}" destId="{6E0CB98C-B88F-4AEB-A7E2-6E2F813DA547}" srcOrd="0" destOrd="0" presId="urn:microsoft.com/office/officeart/2005/8/layout/orgChart1"/>
    <dgm:cxn modelId="{04BEC84D-F17D-41B3-A65F-98DC158867CC}" type="presParOf" srcId="{2326C963-9BC2-405F-B632-3336073B9020}" destId="{0F3F44EA-22CA-4ECA-8A70-253D6FF10A58}" srcOrd="1" destOrd="0" presId="urn:microsoft.com/office/officeart/2005/8/layout/orgChart1"/>
    <dgm:cxn modelId="{7F2D5EBD-3B25-464A-9146-D1CC299E0C60}" type="presParOf" srcId="{AFDC6CC9-ECC2-4030-BEB6-4031439A773A}" destId="{FFDBAB8D-93F3-490A-893F-7E603A8C7AF7}" srcOrd="1" destOrd="0" presId="urn:microsoft.com/office/officeart/2005/8/layout/orgChart1"/>
    <dgm:cxn modelId="{8FE48FDD-D680-4E76-8544-D2FD4AF4A8C2}" type="presParOf" srcId="{FFDBAB8D-93F3-490A-893F-7E603A8C7AF7}" destId="{280F46AF-F388-4F5E-B8B7-6EB39F8C7A6F}" srcOrd="0" destOrd="0" presId="urn:microsoft.com/office/officeart/2005/8/layout/orgChart1"/>
    <dgm:cxn modelId="{4A25D622-84DA-4207-A138-6AC3A7D7EEC8}" type="presParOf" srcId="{FFDBAB8D-93F3-490A-893F-7E603A8C7AF7}" destId="{1BA742A6-F1FA-4860-BBEE-EC703F0F0355}" srcOrd="1" destOrd="0" presId="urn:microsoft.com/office/officeart/2005/8/layout/orgChart1"/>
    <dgm:cxn modelId="{261E8CB4-EC82-4145-9DBC-ADF3D860536A}" type="presParOf" srcId="{1BA742A6-F1FA-4860-BBEE-EC703F0F0355}" destId="{EDA22F51-061E-4F92-ADCD-3C437DB05B7A}" srcOrd="0" destOrd="0" presId="urn:microsoft.com/office/officeart/2005/8/layout/orgChart1"/>
    <dgm:cxn modelId="{8809F17D-DB55-455E-A7AB-62D0482F01DC}" type="presParOf" srcId="{EDA22F51-061E-4F92-ADCD-3C437DB05B7A}" destId="{E2025510-E133-4FA7-851F-857338E4669F}" srcOrd="0" destOrd="0" presId="urn:microsoft.com/office/officeart/2005/8/layout/orgChart1"/>
    <dgm:cxn modelId="{F0BA2D91-A41F-463C-B7A7-640D3C7721BD}" type="presParOf" srcId="{EDA22F51-061E-4F92-ADCD-3C437DB05B7A}" destId="{15FC0F69-30F3-49F3-9940-306C3519909A}" srcOrd="1" destOrd="0" presId="urn:microsoft.com/office/officeart/2005/8/layout/orgChart1"/>
    <dgm:cxn modelId="{D8F9F241-B4AB-4DF1-AB10-57D398982CB7}" type="presParOf" srcId="{1BA742A6-F1FA-4860-BBEE-EC703F0F0355}" destId="{48692FBC-4966-473C-BDDD-5E621371FF26}" srcOrd="1" destOrd="0" presId="urn:microsoft.com/office/officeart/2005/8/layout/orgChart1"/>
    <dgm:cxn modelId="{C3213FAE-D0A1-44E7-8557-61067C180484}" type="presParOf" srcId="{1BA742A6-F1FA-4860-BBEE-EC703F0F0355}" destId="{9DE266A8-70EA-4185-B50C-6BE1CE61B4FC}" srcOrd="2" destOrd="0" presId="urn:microsoft.com/office/officeart/2005/8/layout/orgChart1"/>
    <dgm:cxn modelId="{10CA44B3-8B95-49F5-86BD-17D168E52469}" type="presParOf" srcId="{AFDC6CC9-ECC2-4030-BEB6-4031439A773A}" destId="{299C110E-F1BF-4D5C-8B42-2C8A3527C21A}" srcOrd="2" destOrd="0" presId="urn:microsoft.com/office/officeart/2005/8/layout/orgChart1"/>
    <dgm:cxn modelId="{649BA7EE-76E0-41D7-93A4-4CFFD2CE3E45}" type="presParOf" srcId="{E4F837A6-9C44-418D-AB05-D6B5E99EB5D1}" destId="{395CCC91-739C-464C-8D84-A25B3029909E}" srcOrd="6" destOrd="0" presId="urn:microsoft.com/office/officeart/2005/8/layout/orgChart1"/>
    <dgm:cxn modelId="{21C05B34-BBA7-41EA-BA9C-5C023F18BC60}" type="presParOf" srcId="{E4F837A6-9C44-418D-AB05-D6B5E99EB5D1}" destId="{EECC25A3-26B6-4001-8C2E-D81DC29EA116}" srcOrd="7" destOrd="0" presId="urn:microsoft.com/office/officeart/2005/8/layout/orgChart1"/>
    <dgm:cxn modelId="{0BEE7522-EBD9-4806-AEFC-7B095EC30077}" type="presParOf" srcId="{EECC25A3-26B6-4001-8C2E-D81DC29EA116}" destId="{B6AFF8FC-0BD2-4614-BC33-782183ED1C54}" srcOrd="0" destOrd="0" presId="urn:microsoft.com/office/officeart/2005/8/layout/orgChart1"/>
    <dgm:cxn modelId="{880203EA-DF6A-4C2E-B52B-7ECF067247F4}" type="presParOf" srcId="{B6AFF8FC-0BD2-4614-BC33-782183ED1C54}" destId="{E8BE9AD0-3A86-498A-AD4D-C846CA44BF43}" srcOrd="0" destOrd="0" presId="urn:microsoft.com/office/officeart/2005/8/layout/orgChart1"/>
    <dgm:cxn modelId="{AA353BAB-57B4-44C3-BBB9-23C9CFE321BA}" type="presParOf" srcId="{B6AFF8FC-0BD2-4614-BC33-782183ED1C54}" destId="{237ECA4D-1665-4F21-A06E-9FC38394C5BE}" srcOrd="1" destOrd="0" presId="urn:microsoft.com/office/officeart/2005/8/layout/orgChart1"/>
    <dgm:cxn modelId="{8E1D2A4D-4ADA-41DE-B2E8-1F4707BFD33C}" type="presParOf" srcId="{EECC25A3-26B6-4001-8C2E-D81DC29EA116}" destId="{83C3D53C-B354-4E05-BA35-771D819B2A7D}" srcOrd="1" destOrd="0" presId="urn:microsoft.com/office/officeart/2005/8/layout/orgChart1"/>
    <dgm:cxn modelId="{ED9588C1-9344-4D10-ACA1-DC0E95EBD601}" type="presParOf" srcId="{83C3D53C-B354-4E05-BA35-771D819B2A7D}" destId="{5C1EBDA1-E0BE-418B-B91B-B66E0035C406}" srcOrd="0" destOrd="0" presId="urn:microsoft.com/office/officeart/2005/8/layout/orgChart1"/>
    <dgm:cxn modelId="{15BB6D84-3939-4611-B098-DAEB201B4D78}" type="presParOf" srcId="{83C3D53C-B354-4E05-BA35-771D819B2A7D}" destId="{FB70EDD2-2AE5-4A8D-8F0A-31EC5DCD4F1F}" srcOrd="1" destOrd="0" presId="urn:microsoft.com/office/officeart/2005/8/layout/orgChart1"/>
    <dgm:cxn modelId="{8C37D26D-47A8-4700-B4AB-8A6FD5B29578}" type="presParOf" srcId="{FB70EDD2-2AE5-4A8D-8F0A-31EC5DCD4F1F}" destId="{D841E4F1-70F4-4139-966E-85604D7846FE}" srcOrd="0" destOrd="0" presId="urn:microsoft.com/office/officeart/2005/8/layout/orgChart1"/>
    <dgm:cxn modelId="{FB79D3EB-E7AF-40C0-B1A1-F67208452BEE}" type="presParOf" srcId="{D841E4F1-70F4-4139-966E-85604D7846FE}" destId="{FB6C70A3-23C6-4AFE-AB67-B5ADB8F352CB}" srcOrd="0" destOrd="0" presId="urn:microsoft.com/office/officeart/2005/8/layout/orgChart1"/>
    <dgm:cxn modelId="{5F632962-72AB-4968-9208-1A4C1CEFE692}" type="presParOf" srcId="{D841E4F1-70F4-4139-966E-85604D7846FE}" destId="{F5BCAD3B-0FA8-4CB9-B9CE-C38696CD4698}" srcOrd="1" destOrd="0" presId="urn:microsoft.com/office/officeart/2005/8/layout/orgChart1"/>
    <dgm:cxn modelId="{3FD984E8-7DDD-4843-853E-6AE5796D8812}" type="presParOf" srcId="{FB70EDD2-2AE5-4A8D-8F0A-31EC5DCD4F1F}" destId="{2D509324-31A3-4FA6-8DED-1D2372A94AA4}" srcOrd="1" destOrd="0" presId="urn:microsoft.com/office/officeart/2005/8/layout/orgChart1"/>
    <dgm:cxn modelId="{5776EF77-1F80-4FA8-82E5-E197FD5746CA}" type="presParOf" srcId="{FB70EDD2-2AE5-4A8D-8F0A-31EC5DCD4F1F}" destId="{1546C9C9-7B7F-4E14-B451-D3D106D27C13}" srcOrd="2" destOrd="0" presId="urn:microsoft.com/office/officeart/2005/8/layout/orgChart1"/>
    <dgm:cxn modelId="{8D0DC9A0-6342-4136-BD8F-870F684D7179}" type="presParOf" srcId="{EECC25A3-26B6-4001-8C2E-D81DC29EA116}" destId="{CF49CA9B-FC67-4B41-A584-8889D4002DE0}" srcOrd="2" destOrd="0" presId="urn:microsoft.com/office/officeart/2005/8/layout/orgChart1"/>
    <dgm:cxn modelId="{AA53980C-5E21-43B6-B7A8-D08893B3661E}" type="presParOf" srcId="{E4F837A6-9C44-418D-AB05-D6B5E99EB5D1}" destId="{9C7267C9-8A71-48DC-9FB0-EABE8293ACA8}" srcOrd="8" destOrd="0" presId="urn:microsoft.com/office/officeart/2005/8/layout/orgChart1"/>
    <dgm:cxn modelId="{E90E7BCE-B52C-4DD5-B4B1-1B1907108A50}" type="presParOf" srcId="{E4F837A6-9C44-418D-AB05-D6B5E99EB5D1}" destId="{2CF5FDBD-3BA6-4766-8868-48FC2072AD3D}" srcOrd="9" destOrd="0" presId="urn:microsoft.com/office/officeart/2005/8/layout/orgChart1"/>
    <dgm:cxn modelId="{2C25FF6E-ACAC-4245-AA4D-A273EE8749D3}" type="presParOf" srcId="{2CF5FDBD-3BA6-4766-8868-48FC2072AD3D}" destId="{B461F2C5-A671-419E-93FD-7EEB71DD6E01}" srcOrd="0" destOrd="0" presId="urn:microsoft.com/office/officeart/2005/8/layout/orgChart1"/>
    <dgm:cxn modelId="{7644E7D6-096F-48C1-9742-2117CF091FF1}" type="presParOf" srcId="{B461F2C5-A671-419E-93FD-7EEB71DD6E01}" destId="{C3819882-3635-4390-9EE4-435FF10C40EF}" srcOrd="0" destOrd="0" presId="urn:microsoft.com/office/officeart/2005/8/layout/orgChart1"/>
    <dgm:cxn modelId="{CBE5F205-5DA7-4A99-9BBE-E562996D6971}" type="presParOf" srcId="{B461F2C5-A671-419E-93FD-7EEB71DD6E01}" destId="{5E87CC63-1F74-4770-8668-3011DACFF564}" srcOrd="1" destOrd="0" presId="urn:microsoft.com/office/officeart/2005/8/layout/orgChart1"/>
    <dgm:cxn modelId="{37DD191C-F1DA-4BEF-B69E-9AD70EFCD32B}" type="presParOf" srcId="{2CF5FDBD-3BA6-4766-8868-48FC2072AD3D}" destId="{14F6697E-D77D-463F-8B1B-53DF471F7CFC}" srcOrd="1" destOrd="0" presId="urn:microsoft.com/office/officeart/2005/8/layout/orgChart1"/>
    <dgm:cxn modelId="{D9B3F7C1-5B5F-4834-A552-D6033D3621AF}" type="presParOf" srcId="{14F6697E-D77D-463F-8B1B-53DF471F7CFC}" destId="{6DDE75E9-62D9-41BE-AEF3-B6F6A78EA297}" srcOrd="0" destOrd="0" presId="urn:microsoft.com/office/officeart/2005/8/layout/orgChart1"/>
    <dgm:cxn modelId="{A74AA526-AD04-443A-B859-F12CBD584D1D}" type="presParOf" srcId="{14F6697E-D77D-463F-8B1B-53DF471F7CFC}" destId="{C8BBC555-7C59-40DC-A7D7-E5073D5D8732}" srcOrd="1" destOrd="0" presId="urn:microsoft.com/office/officeart/2005/8/layout/orgChart1"/>
    <dgm:cxn modelId="{69E5337B-0428-42A9-B859-18D907E2FEA0}" type="presParOf" srcId="{C8BBC555-7C59-40DC-A7D7-E5073D5D8732}" destId="{15A9ECC4-71C8-4099-8448-B1F262C0FB58}" srcOrd="0" destOrd="0" presId="urn:microsoft.com/office/officeart/2005/8/layout/orgChart1"/>
    <dgm:cxn modelId="{44989040-C5B9-486D-896D-4BC654953530}" type="presParOf" srcId="{15A9ECC4-71C8-4099-8448-B1F262C0FB58}" destId="{4AF61665-8F3A-421C-86E2-5CB71541A255}" srcOrd="0" destOrd="0" presId="urn:microsoft.com/office/officeart/2005/8/layout/orgChart1"/>
    <dgm:cxn modelId="{A2D1821E-14D2-4D31-BAE8-59556755FCB1}" type="presParOf" srcId="{15A9ECC4-71C8-4099-8448-B1F262C0FB58}" destId="{45CA1808-7767-4ED1-94E2-6D428CE751F3}" srcOrd="1" destOrd="0" presId="urn:microsoft.com/office/officeart/2005/8/layout/orgChart1"/>
    <dgm:cxn modelId="{86A1DAF8-2B88-425C-81EB-70E6EDF96D4D}" type="presParOf" srcId="{C8BBC555-7C59-40DC-A7D7-E5073D5D8732}" destId="{F5E231C8-CB05-4857-B72E-BA8E12C92194}" srcOrd="1" destOrd="0" presId="urn:microsoft.com/office/officeart/2005/8/layout/orgChart1"/>
    <dgm:cxn modelId="{06F5EA54-0E73-4FB1-A4F4-8B454CFFEA1C}" type="presParOf" srcId="{C8BBC555-7C59-40DC-A7D7-E5073D5D8732}" destId="{6BDAF379-AD5B-41BC-8886-D3667C56D11B}" srcOrd="2" destOrd="0" presId="urn:microsoft.com/office/officeart/2005/8/layout/orgChart1"/>
    <dgm:cxn modelId="{CB4D2126-2825-437F-9EE5-D337A2C046C1}" type="presParOf" srcId="{2CF5FDBD-3BA6-4766-8868-48FC2072AD3D}" destId="{97AA706A-0202-4C86-9737-1ABBBE312C3D}" srcOrd="2" destOrd="0" presId="urn:microsoft.com/office/officeart/2005/8/layout/orgChart1"/>
    <dgm:cxn modelId="{2E6B783A-6255-4AA8-B281-38703D6B9C88}" type="presParOf" srcId="{E4F837A6-9C44-418D-AB05-D6B5E99EB5D1}" destId="{B59FEBB8-04F2-44B7-B947-0BBD73951BB6}" srcOrd="10" destOrd="0" presId="urn:microsoft.com/office/officeart/2005/8/layout/orgChart1"/>
    <dgm:cxn modelId="{49F4766E-4CB1-4F96-B6AD-4C4629413CAE}" type="presParOf" srcId="{E4F837A6-9C44-418D-AB05-D6B5E99EB5D1}" destId="{0867F721-032D-4D86-ACF0-99B6DC36A9F6}" srcOrd="11" destOrd="0" presId="urn:microsoft.com/office/officeart/2005/8/layout/orgChart1"/>
    <dgm:cxn modelId="{B9550F40-C274-4104-B4C9-DA88848E81AF}" type="presParOf" srcId="{0867F721-032D-4D86-ACF0-99B6DC36A9F6}" destId="{12F5CB55-8E6C-4515-BFE8-05B0381A3F8F}" srcOrd="0" destOrd="0" presId="urn:microsoft.com/office/officeart/2005/8/layout/orgChart1"/>
    <dgm:cxn modelId="{5F10D875-4786-452C-9B6E-BAD8ED8660F6}" type="presParOf" srcId="{12F5CB55-8E6C-4515-BFE8-05B0381A3F8F}" destId="{E4EBA1AE-5686-454D-97DA-6899A45809BD}" srcOrd="0" destOrd="0" presId="urn:microsoft.com/office/officeart/2005/8/layout/orgChart1"/>
    <dgm:cxn modelId="{2FCB4955-4253-4529-8962-0BBB396FD2A4}" type="presParOf" srcId="{12F5CB55-8E6C-4515-BFE8-05B0381A3F8F}" destId="{6CD6F7DD-2273-44B5-9588-36FCDDA1DE91}" srcOrd="1" destOrd="0" presId="urn:microsoft.com/office/officeart/2005/8/layout/orgChart1"/>
    <dgm:cxn modelId="{4F7AA533-1427-40CF-81F6-418D0BE5A84B}" type="presParOf" srcId="{0867F721-032D-4D86-ACF0-99B6DC36A9F6}" destId="{F305058D-01DB-4AF3-8641-0C904D0EAEB7}" srcOrd="1" destOrd="0" presId="urn:microsoft.com/office/officeart/2005/8/layout/orgChart1"/>
    <dgm:cxn modelId="{F9E2462E-765E-468B-ACFA-817F0BC4E1D3}" type="presParOf" srcId="{F305058D-01DB-4AF3-8641-0C904D0EAEB7}" destId="{7F7E22CB-46A7-4A07-85CE-E583145FFD5B}" srcOrd="0" destOrd="0" presId="urn:microsoft.com/office/officeart/2005/8/layout/orgChart1"/>
    <dgm:cxn modelId="{7C9D6A61-320B-41F9-85A9-469CDB795588}" type="presParOf" srcId="{F305058D-01DB-4AF3-8641-0C904D0EAEB7}" destId="{616E702D-8202-4A18-8AC0-9A77348255D2}" srcOrd="1" destOrd="0" presId="urn:microsoft.com/office/officeart/2005/8/layout/orgChart1"/>
    <dgm:cxn modelId="{D13CCE12-63EC-4026-B50B-376F176C3CC7}" type="presParOf" srcId="{616E702D-8202-4A18-8AC0-9A77348255D2}" destId="{A8460CD9-6B98-4C23-8844-67582615C8A0}" srcOrd="0" destOrd="0" presId="urn:microsoft.com/office/officeart/2005/8/layout/orgChart1"/>
    <dgm:cxn modelId="{EC3ACB02-A73E-4DA3-911E-8DF198DE8B77}" type="presParOf" srcId="{A8460CD9-6B98-4C23-8844-67582615C8A0}" destId="{5267D3D1-3A81-4EFC-87AE-B94134D33DBB}" srcOrd="0" destOrd="0" presId="urn:microsoft.com/office/officeart/2005/8/layout/orgChart1"/>
    <dgm:cxn modelId="{C04DC409-6264-4099-B672-E0570D7CB78D}" type="presParOf" srcId="{A8460CD9-6B98-4C23-8844-67582615C8A0}" destId="{15542549-7385-46BA-9DD5-D1601E3EF5A4}" srcOrd="1" destOrd="0" presId="urn:microsoft.com/office/officeart/2005/8/layout/orgChart1"/>
    <dgm:cxn modelId="{A4551737-081E-4F02-8B0F-1A9ED7DD2A98}" type="presParOf" srcId="{616E702D-8202-4A18-8AC0-9A77348255D2}" destId="{077371D6-C6DC-47CD-A271-7F0C1E1F8764}" srcOrd="1" destOrd="0" presId="urn:microsoft.com/office/officeart/2005/8/layout/orgChart1"/>
    <dgm:cxn modelId="{B7717B8B-B83A-40F3-AAA2-4D0ABBC612FA}" type="presParOf" srcId="{616E702D-8202-4A18-8AC0-9A77348255D2}" destId="{DAAFA5EF-F745-4048-9D3E-747B10C8731D}" srcOrd="2" destOrd="0" presId="urn:microsoft.com/office/officeart/2005/8/layout/orgChart1"/>
    <dgm:cxn modelId="{8D6C40F7-606C-43EB-B8D8-53C84C41DAF6}" type="presParOf" srcId="{0867F721-032D-4D86-ACF0-99B6DC36A9F6}" destId="{14C8FF6C-CA5F-40E6-BE1C-D20DECF55525}" srcOrd="2" destOrd="0" presId="urn:microsoft.com/office/officeart/2005/8/layout/orgChart1"/>
    <dgm:cxn modelId="{907982D9-CD34-4A5B-9676-DB545854BA89}" type="presParOf" srcId="{5B25A29B-45DA-4B77-8EC7-6A4712AA3EA6}" destId="{596B8657-898B-44FD-BD9D-15825B088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FB0A98-ABC6-4EAC-A455-8ED9365CED11}" type="doc">
      <dgm:prSet loTypeId="urn:microsoft.com/office/officeart/2005/8/layout/orgChart1" loCatId="hierarchy" qsTypeId="urn:microsoft.com/office/officeart/2005/8/quickstyle/3d4" qsCatId="3D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26935C36-DFDC-4C4D-9C40-F2048E1CF8D1}">
      <dgm:prSet phldrT="[Text]" custT="1"/>
      <dgm:spPr/>
      <dgm:t>
        <a:bodyPr/>
        <a:lstStyle/>
        <a:p>
          <a:r>
            <a:rPr lang="en-US" sz="4800" b="1" i="1" dirty="0">
              <a:latin typeface="Aharoni" panose="02010803020104030203" pitchFamily="2" charset="-79"/>
              <a:cs typeface="Aharoni" panose="02010803020104030203" pitchFamily="2" charset="-79"/>
            </a:rPr>
            <a:t>Thanks</a:t>
          </a:r>
          <a:endParaRPr lang="en-US" sz="6000" b="1" i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533E581-7F33-452E-8621-891AC98B9F9C}" type="parTrans" cxnId="{EDC7FAA3-9B3D-423C-BDA5-1CBE537B0AC2}">
      <dgm:prSet/>
      <dgm:spPr/>
      <dgm:t>
        <a:bodyPr/>
        <a:lstStyle/>
        <a:p>
          <a:endParaRPr lang="en-US"/>
        </a:p>
      </dgm:t>
    </dgm:pt>
    <dgm:pt modelId="{0BE5F130-09EE-4EE5-8D45-D7DD31706BE3}" type="sibTrans" cxnId="{EDC7FAA3-9B3D-423C-BDA5-1CBE537B0AC2}">
      <dgm:prSet/>
      <dgm:spPr/>
      <dgm:t>
        <a:bodyPr/>
        <a:lstStyle/>
        <a:p>
          <a:endParaRPr lang="en-US"/>
        </a:p>
      </dgm:t>
    </dgm:pt>
    <dgm:pt modelId="{4102C52A-FD8B-4603-B7C1-5F7F1B651812}">
      <dgm:prSet phldrT="[Text]" custT="1"/>
      <dgm:spPr/>
      <dgm:t>
        <a:bodyPr/>
        <a:lstStyle/>
        <a:p>
          <a:r>
            <a:rPr lang="en-US" sz="2800" b="1" i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rPr>
            <a:t>Any Questions</a:t>
          </a:r>
        </a:p>
      </dgm:t>
    </dgm:pt>
    <dgm:pt modelId="{42833CDE-5BE3-402A-8DC6-6BB8C5C7569F}" type="parTrans" cxnId="{A7E0A75C-CA1E-4C53-8D13-953BD89559F8}">
      <dgm:prSet/>
      <dgm:spPr/>
      <dgm:t>
        <a:bodyPr/>
        <a:lstStyle/>
        <a:p>
          <a:endParaRPr lang="en-US"/>
        </a:p>
      </dgm:t>
    </dgm:pt>
    <dgm:pt modelId="{547CBAA6-F7A4-471A-8790-4760827C70BA}" type="sibTrans" cxnId="{A7E0A75C-CA1E-4C53-8D13-953BD89559F8}">
      <dgm:prSet/>
      <dgm:spPr/>
      <dgm:t>
        <a:bodyPr/>
        <a:lstStyle/>
        <a:p>
          <a:endParaRPr lang="en-US"/>
        </a:p>
      </dgm:t>
    </dgm:pt>
    <dgm:pt modelId="{64C1CA24-E108-4941-B850-2AD9B38ABAC3}">
      <dgm:prSet phldrT="[Text]" custT="1"/>
      <dgm:spPr/>
      <dgm:t>
        <a:bodyPr/>
        <a:lstStyle/>
        <a:p>
          <a:r>
            <a:rPr lang="en-US" sz="2800" b="1" i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rPr>
            <a:t>Doubts</a:t>
          </a:r>
        </a:p>
      </dgm:t>
    </dgm:pt>
    <dgm:pt modelId="{115C0D52-708C-4F25-BD81-7DDB1AF97ACA}" type="parTrans" cxnId="{58555832-D5E4-484A-BF52-3506264972C2}">
      <dgm:prSet/>
      <dgm:spPr/>
      <dgm:t>
        <a:bodyPr/>
        <a:lstStyle/>
        <a:p>
          <a:endParaRPr lang="en-US"/>
        </a:p>
      </dgm:t>
    </dgm:pt>
    <dgm:pt modelId="{B191905D-52A5-47F3-9DAF-C0638B6EE0AB}" type="sibTrans" cxnId="{58555832-D5E4-484A-BF52-3506264972C2}">
      <dgm:prSet/>
      <dgm:spPr/>
      <dgm:t>
        <a:bodyPr/>
        <a:lstStyle/>
        <a:p>
          <a:endParaRPr lang="en-US"/>
        </a:p>
      </dgm:t>
    </dgm:pt>
    <dgm:pt modelId="{20313E79-B675-485A-89F3-75A83BE43A44}" type="pres">
      <dgm:prSet presAssocID="{D1FB0A98-ABC6-4EAC-A455-8ED9365CED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E1CB59-D070-4018-BB36-A96F5C22344F}" type="pres">
      <dgm:prSet presAssocID="{26935C36-DFDC-4C4D-9C40-F2048E1CF8D1}" presName="hierRoot1" presStyleCnt="0">
        <dgm:presLayoutVars>
          <dgm:hierBranch val="init"/>
        </dgm:presLayoutVars>
      </dgm:prSet>
      <dgm:spPr/>
    </dgm:pt>
    <dgm:pt modelId="{64FA9FA9-EDFF-4495-BB32-75617E8F0D93}" type="pres">
      <dgm:prSet presAssocID="{26935C36-DFDC-4C4D-9C40-F2048E1CF8D1}" presName="rootComposite1" presStyleCnt="0"/>
      <dgm:spPr/>
    </dgm:pt>
    <dgm:pt modelId="{41F052B7-9606-4B77-BBA9-7B5AD6A8A711}" type="pres">
      <dgm:prSet presAssocID="{26935C36-DFDC-4C4D-9C40-F2048E1CF8D1}" presName="rootText1" presStyleLbl="node0" presStyleIdx="0" presStyleCnt="1">
        <dgm:presLayoutVars>
          <dgm:chPref val="3"/>
        </dgm:presLayoutVars>
      </dgm:prSet>
      <dgm:spPr/>
    </dgm:pt>
    <dgm:pt modelId="{18211914-152D-46C6-85DC-041B3BEB8367}" type="pres">
      <dgm:prSet presAssocID="{26935C36-DFDC-4C4D-9C40-F2048E1CF8D1}" presName="rootConnector1" presStyleLbl="node1" presStyleIdx="0" presStyleCnt="0"/>
      <dgm:spPr/>
    </dgm:pt>
    <dgm:pt modelId="{9CECC3E1-2F63-4CEA-AD76-B11EA58C6AF3}" type="pres">
      <dgm:prSet presAssocID="{26935C36-DFDC-4C4D-9C40-F2048E1CF8D1}" presName="hierChild2" presStyleCnt="0"/>
      <dgm:spPr/>
    </dgm:pt>
    <dgm:pt modelId="{16B5FE76-48F9-45B1-B435-794D2B8C96D3}" type="pres">
      <dgm:prSet presAssocID="{42833CDE-5BE3-402A-8DC6-6BB8C5C7569F}" presName="Name37" presStyleLbl="parChTrans1D2" presStyleIdx="0" presStyleCnt="2"/>
      <dgm:spPr/>
    </dgm:pt>
    <dgm:pt modelId="{A5BC38B2-C306-4CD9-8F3E-993DA07D06AB}" type="pres">
      <dgm:prSet presAssocID="{4102C52A-FD8B-4603-B7C1-5F7F1B651812}" presName="hierRoot2" presStyleCnt="0">
        <dgm:presLayoutVars>
          <dgm:hierBranch val="init"/>
        </dgm:presLayoutVars>
      </dgm:prSet>
      <dgm:spPr/>
    </dgm:pt>
    <dgm:pt modelId="{BE5B664F-809E-49BB-A533-0864D44A684D}" type="pres">
      <dgm:prSet presAssocID="{4102C52A-FD8B-4603-B7C1-5F7F1B651812}" presName="rootComposite" presStyleCnt="0"/>
      <dgm:spPr/>
    </dgm:pt>
    <dgm:pt modelId="{52C8957C-9D9C-4C0B-972E-3B49A79ABCDE}" type="pres">
      <dgm:prSet presAssocID="{4102C52A-FD8B-4603-B7C1-5F7F1B651812}" presName="rootText" presStyleLbl="node2" presStyleIdx="0" presStyleCnt="2">
        <dgm:presLayoutVars>
          <dgm:chPref val="3"/>
        </dgm:presLayoutVars>
      </dgm:prSet>
      <dgm:spPr/>
    </dgm:pt>
    <dgm:pt modelId="{B6875DDD-88BF-4F98-A553-943CF71C65E6}" type="pres">
      <dgm:prSet presAssocID="{4102C52A-FD8B-4603-B7C1-5F7F1B651812}" presName="rootConnector" presStyleLbl="node2" presStyleIdx="0" presStyleCnt="2"/>
      <dgm:spPr/>
    </dgm:pt>
    <dgm:pt modelId="{576D3A6A-56B3-42EB-926E-BFB1FEECBF94}" type="pres">
      <dgm:prSet presAssocID="{4102C52A-FD8B-4603-B7C1-5F7F1B651812}" presName="hierChild4" presStyleCnt="0"/>
      <dgm:spPr/>
    </dgm:pt>
    <dgm:pt modelId="{3775E8BC-7764-4B21-938F-A23CB1AFA4FB}" type="pres">
      <dgm:prSet presAssocID="{4102C52A-FD8B-4603-B7C1-5F7F1B651812}" presName="hierChild5" presStyleCnt="0"/>
      <dgm:spPr/>
    </dgm:pt>
    <dgm:pt modelId="{6ADF1E00-DD99-48F5-B9C5-A1CE5BC4807D}" type="pres">
      <dgm:prSet presAssocID="{115C0D52-708C-4F25-BD81-7DDB1AF97ACA}" presName="Name37" presStyleLbl="parChTrans1D2" presStyleIdx="1" presStyleCnt="2"/>
      <dgm:spPr/>
    </dgm:pt>
    <dgm:pt modelId="{691E2F13-F1C2-4381-9F98-ACAE5E8B8F71}" type="pres">
      <dgm:prSet presAssocID="{64C1CA24-E108-4941-B850-2AD9B38ABAC3}" presName="hierRoot2" presStyleCnt="0">
        <dgm:presLayoutVars>
          <dgm:hierBranch val="init"/>
        </dgm:presLayoutVars>
      </dgm:prSet>
      <dgm:spPr/>
    </dgm:pt>
    <dgm:pt modelId="{652C9B0E-57EA-4719-BB63-300C95D7B2F3}" type="pres">
      <dgm:prSet presAssocID="{64C1CA24-E108-4941-B850-2AD9B38ABAC3}" presName="rootComposite" presStyleCnt="0"/>
      <dgm:spPr/>
    </dgm:pt>
    <dgm:pt modelId="{E2E36F33-0BEF-4AB0-8AEA-4C614FC348CB}" type="pres">
      <dgm:prSet presAssocID="{64C1CA24-E108-4941-B850-2AD9B38ABAC3}" presName="rootText" presStyleLbl="node2" presStyleIdx="1" presStyleCnt="2">
        <dgm:presLayoutVars>
          <dgm:chPref val="3"/>
        </dgm:presLayoutVars>
      </dgm:prSet>
      <dgm:spPr/>
    </dgm:pt>
    <dgm:pt modelId="{00564989-9E15-4F2F-A3D7-2D7886236ABF}" type="pres">
      <dgm:prSet presAssocID="{64C1CA24-E108-4941-B850-2AD9B38ABAC3}" presName="rootConnector" presStyleLbl="node2" presStyleIdx="1" presStyleCnt="2"/>
      <dgm:spPr/>
    </dgm:pt>
    <dgm:pt modelId="{5ACB8936-062A-40CC-A0FD-1A6F85E295B8}" type="pres">
      <dgm:prSet presAssocID="{64C1CA24-E108-4941-B850-2AD9B38ABAC3}" presName="hierChild4" presStyleCnt="0"/>
      <dgm:spPr/>
    </dgm:pt>
    <dgm:pt modelId="{AC991BD2-9C85-42B8-A319-02C760ABBD7C}" type="pres">
      <dgm:prSet presAssocID="{64C1CA24-E108-4941-B850-2AD9B38ABAC3}" presName="hierChild5" presStyleCnt="0"/>
      <dgm:spPr/>
    </dgm:pt>
    <dgm:pt modelId="{F446CD5E-F568-4CCF-A3A9-E1EF054E6D4F}" type="pres">
      <dgm:prSet presAssocID="{26935C36-DFDC-4C4D-9C40-F2048E1CF8D1}" presName="hierChild3" presStyleCnt="0"/>
      <dgm:spPr/>
    </dgm:pt>
  </dgm:ptLst>
  <dgm:cxnLst>
    <dgm:cxn modelId="{6BA8AE00-E455-4352-A549-A0C9A5A8A2AE}" type="presOf" srcId="{26935C36-DFDC-4C4D-9C40-F2048E1CF8D1}" destId="{18211914-152D-46C6-85DC-041B3BEB8367}" srcOrd="1" destOrd="0" presId="urn:microsoft.com/office/officeart/2005/8/layout/orgChart1"/>
    <dgm:cxn modelId="{3C902B18-F7FE-4D0C-A0CD-D2DE1D9C0439}" type="presOf" srcId="{4102C52A-FD8B-4603-B7C1-5F7F1B651812}" destId="{B6875DDD-88BF-4F98-A553-943CF71C65E6}" srcOrd="1" destOrd="0" presId="urn:microsoft.com/office/officeart/2005/8/layout/orgChart1"/>
    <dgm:cxn modelId="{58555832-D5E4-484A-BF52-3506264972C2}" srcId="{26935C36-DFDC-4C4D-9C40-F2048E1CF8D1}" destId="{64C1CA24-E108-4941-B850-2AD9B38ABAC3}" srcOrd="1" destOrd="0" parTransId="{115C0D52-708C-4F25-BD81-7DDB1AF97ACA}" sibTransId="{B191905D-52A5-47F3-9DAF-C0638B6EE0AB}"/>
    <dgm:cxn modelId="{0ED9A437-87D0-4BF4-8BCE-299655F4790E}" type="presOf" srcId="{4102C52A-FD8B-4603-B7C1-5F7F1B651812}" destId="{52C8957C-9D9C-4C0B-972E-3B49A79ABCDE}" srcOrd="0" destOrd="0" presId="urn:microsoft.com/office/officeart/2005/8/layout/orgChart1"/>
    <dgm:cxn modelId="{A7E0A75C-CA1E-4C53-8D13-953BD89559F8}" srcId="{26935C36-DFDC-4C4D-9C40-F2048E1CF8D1}" destId="{4102C52A-FD8B-4603-B7C1-5F7F1B651812}" srcOrd="0" destOrd="0" parTransId="{42833CDE-5BE3-402A-8DC6-6BB8C5C7569F}" sibTransId="{547CBAA6-F7A4-471A-8790-4760827C70BA}"/>
    <dgm:cxn modelId="{D8B1CB4E-9029-41B3-AC05-B08B13688778}" type="presOf" srcId="{26935C36-DFDC-4C4D-9C40-F2048E1CF8D1}" destId="{41F052B7-9606-4B77-BBA9-7B5AD6A8A711}" srcOrd="0" destOrd="0" presId="urn:microsoft.com/office/officeart/2005/8/layout/orgChart1"/>
    <dgm:cxn modelId="{3A2E3E9A-BFE9-461B-884C-8E5215E00A92}" type="presOf" srcId="{42833CDE-5BE3-402A-8DC6-6BB8C5C7569F}" destId="{16B5FE76-48F9-45B1-B435-794D2B8C96D3}" srcOrd="0" destOrd="0" presId="urn:microsoft.com/office/officeart/2005/8/layout/orgChart1"/>
    <dgm:cxn modelId="{EDC7FAA3-9B3D-423C-BDA5-1CBE537B0AC2}" srcId="{D1FB0A98-ABC6-4EAC-A455-8ED9365CED11}" destId="{26935C36-DFDC-4C4D-9C40-F2048E1CF8D1}" srcOrd="0" destOrd="0" parTransId="{2533E581-7F33-452E-8621-891AC98B9F9C}" sibTransId="{0BE5F130-09EE-4EE5-8D45-D7DD31706BE3}"/>
    <dgm:cxn modelId="{E7EF8DC7-7B5D-4FD7-94FA-9D0816EA807B}" type="presOf" srcId="{115C0D52-708C-4F25-BD81-7DDB1AF97ACA}" destId="{6ADF1E00-DD99-48F5-B9C5-A1CE5BC4807D}" srcOrd="0" destOrd="0" presId="urn:microsoft.com/office/officeart/2005/8/layout/orgChart1"/>
    <dgm:cxn modelId="{A08B39DC-BCB6-4051-AC97-62A5609146D2}" type="presOf" srcId="{64C1CA24-E108-4941-B850-2AD9B38ABAC3}" destId="{00564989-9E15-4F2F-A3D7-2D7886236ABF}" srcOrd="1" destOrd="0" presId="urn:microsoft.com/office/officeart/2005/8/layout/orgChart1"/>
    <dgm:cxn modelId="{1400E2DD-989F-4C76-96E9-80786C77D147}" type="presOf" srcId="{D1FB0A98-ABC6-4EAC-A455-8ED9365CED11}" destId="{20313E79-B675-485A-89F3-75A83BE43A44}" srcOrd="0" destOrd="0" presId="urn:microsoft.com/office/officeart/2005/8/layout/orgChart1"/>
    <dgm:cxn modelId="{C31916DE-3078-4116-92D6-71B1ACACFFC4}" type="presOf" srcId="{64C1CA24-E108-4941-B850-2AD9B38ABAC3}" destId="{E2E36F33-0BEF-4AB0-8AEA-4C614FC348CB}" srcOrd="0" destOrd="0" presId="urn:microsoft.com/office/officeart/2005/8/layout/orgChart1"/>
    <dgm:cxn modelId="{F320CAC9-541B-437D-8253-5A7C873CC124}" type="presParOf" srcId="{20313E79-B675-485A-89F3-75A83BE43A44}" destId="{3AE1CB59-D070-4018-BB36-A96F5C22344F}" srcOrd="0" destOrd="0" presId="urn:microsoft.com/office/officeart/2005/8/layout/orgChart1"/>
    <dgm:cxn modelId="{B91ED01F-D651-4F0D-A91C-F643175B1602}" type="presParOf" srcId="{3AE1CB59-D070-4018-BB36-A96F5C22344F}" destId="{64FA9FA9-EDFF-4495-BB32-75617E8F0D93}" srcOrd="0" destOrd="0" presId="urn:microsoft.com/office/officeart/2005/8/layout/orgChart1"/>
    <dgm:cxn modelId="{3DFFAF4E-47B8-48C2-97BE-3CB6960AC994}" type="presParOf" srcId="{64FA9FA9-EDFF-4495-BB32-75617E8F0D93}" destId="{41F052B7-9606-4B77-BBA9-7B5AD6A8A711}" srcOrd="0" destOrd="0" presId="urn:microsoft.com/office/officeart/2005/8/layout/orgChart1"/>
    <dgm:cxn modelId="{1594ADD5-38D8-4D62-B755-27FFF52E55E8}" type="presParOf" srcId="{64FA9FA9-EDFF-4495-BB32-75617E8F0D93}" destId="{18211914-152D-46C6-85DC-041B3BEB8367}" srcOrd="1" destOrd="0" presId="urn:microsoft.com/office/officeart/2005/8/layout/orgChart1"/>
    <dgm:cxn modelId="{F10D67D7-AE0F-4BE6-B431-2875C5BC0118}" type="presParOf" srcId="{3AE1CB59-D070-4018-BB36-A96F5C22344F}" destId="{9CECC3E1-2F63-4CEA-AD76-B11EA58C6AF3}" srcOrd="1" destOrd="0" presId="urn:microsoft.com/office/officeart/2005/8/layout/orgChart1"/>
    <dgm:cxn modelId="{B748DD40-595E-4D7C-98FC-668A6EEA4EE7}" type="presParOf" srcId="{9CECC3E1-2F63-4CEA-AD76-B11EA58C6AF3}" destId="{16B5FE76-48F9-45B1-B435-794D2B8C96D3}" srcOrd="0" destOrd="0" presId="urn:microsoft.com/office/officeart/2005/8/layout/orgChart1"/>
    <dgm:cxn modelId="{C66D57A1-F790-4B10-B0CE-D4323AC2F5F1}" type="presParOf" srcId="{9CECC3E1-2F63-4CEA-AD76-B11EA58C6AF3}" destId="{A5BC38B2-C306-4CD9-8F3E-993DA07D06AB}" srcOrd="1" destOrd="0" presId="urn:microsoft.com/office/officeart/2005/8/layout/orgChart1"/>
    <dgm:cxn modelId="{9F27A6B6-4FFD-4E1B-A403-38AC21DDD5E2}" type="presParOf" srcId="{A5BC38B2-C306-4CD9-8F3E-993DA07D06AB}" destId="{BE5B664F-809E-49BB-A533-0864D44A684D}" srcOrd="0" destOrd="0" presId="urn:microsoft.com/office/officeart/2005/8/layout/orgChart1"/>
    <dgm:cxn modelId="{CB524408-770C-4586-9DC3-21751EFD2C46}" type="presParOf" srcId="{BE5B664F-809E-49BB-A533-0864D44A684D}" destId="{52C8957C-9D9C-4C0B-972E-3B49A79ABCDE}" srcOrd="0" destOrd="0" presId="urn:microsoft.com/office/officeart/2005/8/layout/orgChart1"/>
    <dgm:cxn modelId="{AB5D8F8B-A52D-49A0-9420-C9BDDC1918B9}" type="presParOf" srcId="{BE5B664F-809E-49BB-A533-0864D44A684D}" destId="{B6875DDD-88BF-4F98-A553-943CF71C65E6}" srcOrd="1" destOrd="0" presId="urn:microsoft.com/office/officeart/2005/8/layout/orgChart1"/>
    <dgm:cxn modelId="{23B2E44E-4C2A-48AB-8BE6-EBAA3B8FB7E3}" type="presParOf" srcId="{A5BC38B2-C306-4CD9-8F3E-993DA07D06AB}" destId="{576D3A6A-56B3-42EB-926E-BFB1FEECBF94}" srcOrd="1" destOrd="0" presId="urn:microsoft.com/office/officeart/2005/8/layout/orgChart1"/>
    <dgm:cxn modelId="{FA9DCFA1-C5BD-45CA-86E8-AE02E237FEEE}" type="presParOf" srcId="{A5BC38B2-C306-4CD9-8F3E-993DA07D06AB}" destId="{3775E8BC-7764-4B21-938F-A23CB1AFA4FB}" srcOrd="2" destOrd="0" presId="urn:microsoft.com/office/officeart/2005/8/layout/orgChart1"/>
    <dgm:cxn modelId="{7B57608C-0F20-4F96-BE73-50A634CFF94B}" type="presParOf" srcId="{9CECC3E1-2F63-4CEA-AD76-B11EA58C6AF3}" destId="{6ADF1E00-DD99-48F5-B9C5-A1CE5BC4807D}" srcOrd="2" destOrd="0" presId="urn:microsoft.com/office/officeart/2005/8/layout/orgChart1"/>
    <dgm:cxn modelId="{C31EC7C6-5AB0-4D83-BA4E-1D2681271817}" type="presParOf" srcId="{9CECC3E1-2F63-4CEA-AD76-B11EA58C6AF3}" destId="{691E2F13-F1C2-4381-9F98-ACAE5E8B8F71}" srcOrd="3" destOrd="0" presId="urn:microsoft.com/office/officeart/2005/8/layout/orgChart1"/>
    <dgm:cxn modelId="{033BC684-1666-4462-A62C-58DCDF7F9406}" type="presParOf" srcId="{691E2F13-F1C2-4381-9F98-ACAE5E8B8F71}" destId="{652C9B0E-57EA-4719-BB63-300C95D7B2F3}" srcOrd="0" destOrd="0" presId="urn:microsoft.com/office/officeart/2005/8/layout/orgChart1"/>
    <dgm:cxn modelId="{DD031F2B-9DA9-4A30-818D-606EA6D17AD2}" type="presParOf" srcId="{652C9B0E-57EA-4719-BB63-300C95D7B2F3}" destId="{E2E36F33-0BEF-4AB0-8AEA-4C614FC348CB}" srcOrd="0" destOrd="0" presId="urn:microsoft.com/office/officeart/2005/8/layout/orgChart1"/>
    <dgm:cxn modelId="{6EF8ED1D-997C-4B9C-9EA7-3B5C2E673ED5}" type="presParOf" srcId="{652C9B0E-57EA-4719-BB63-300C95D7B2F3}" destId="{00564989-9E15-4F2F-A3D7-2D7886236ABF}" srcOrd="1" destOrd="0" presId="urn:microsoft.com/office/officeart/2005/8/layout/orgChart1"/>
    <dgm:cxn modelId="{6DE8DE65-A970-4582-ADB5-1A22A5D3B648}" type="presParOf" srcId="{691E2F13-F1C2-4381-9F98-ACAE5E8B8F71}" destId="{5ACB8936-062A-40CC-A0FD-1A6F85E295B8}" srcOrd="1" destOrd="0" presId="urn:microsoft.com/office/officeart/2005/8/layout/orgChart1"/>
    <dgm:cxn modelId="{05FB0479-17C5-4ADC-9A88-FEB86B8E8917}" type="presParOf" srcId="{691E2F13-F1C2-4381-9F98-ACAE5E8B8F71}" destId="{AC991BD2-9C85-42B8-A319-02C760ABBD7C}" srcOrd="2" destOrd="0" presId="urn:microsoft.com/office/officeart/2005/8/layout/orgChart1"/>
    <dgm:cxn modelId="{6D97A2A6-F3D9-4540-830A-07A5C069F06B}" type="presParOf" srcId="{3AE1CB59-D070-4018-BB36-A96F5C22344F}" destId="{F446CD5E-F568-4CCF-A3A9-E1EF054E6D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DE199-59F6-455D-B6B4-4F8E376BE947}">
      <dsp:nvSpPr>
        <dsp:cNvPr id="0" name=""/>
        <dsp:cNvSpPr/>
      </dsp:nvSpPr>
      <dsp:spPr>
        <a:xfrm>
          <a:off x="2031286" y="1115771"/>
          <a:ext cx="1766687" cy="809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593"/>
              </a:lnTo>
              <a:lnTo>
                <a:pt x="1766687" y="712593"/>
              </a:lnTo>
              <a:lnTo>
                <a:pt x="1766687" y="809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716C-5561-40D2-BCEE-C882FA46C90D}">
      <dsp:nvSpPr>
        <dsp:cNvPr id="0" name=""/>
        <dsp:cNvSpPr/>
      </dsp:nvSpPr>
      <dsp:spPr>
        <a:xfrm>
          <a:off x="2031286" y="1115771"/>
          <a:ext cx="654609" cy="837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71"/>
              </a:lnTo>
              <a:lnTo>
                <a:pt x="654609" y="741471"/>
              </a:lnTo>
              <a:lnTo>
                <a:pt x="654609" y="837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704AF-9B89-49B8-86CE-E664F8B41AE1}">
      <dsp:nvSpPr>
        <dsp:cNvPr id="0" name=""/>
        <dsp:cNvSpPr/>
      </dsp:nvSpPr>
      <dsp:spPr>
        <a:xfrm>
          <a:off x="1573817" y="1115771"/>
          <a:ext cx="457468" cy="809096"/>
        </a:xfrm>
        <a:custGeom>
          <a:avLst/>
          <a:gdLst/>
          <a:ahLst/>
          <a:cxnLst/>
          <a:rect l="0" t="0" r="0" b="0"/>
          <a:pathLst>
            <a:path>
              <a:moveTo>
                <a:pt x="457468" y="0"/>
              </a:moveTo>
              <a:lnTo>
                <a:pt x="457468" y="712593"/>
              </a:lnTo>
              <a:lnTo>
                <a:pt x="0" y="712593"/>
              </a:lnTo>
              <a:lnTo>
                <a:pt x="0" y="809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44B24-50DB-41E8-AEFC-06844C99E039}">
      <dsp:nvSpPr>
        <dsp:cNvPr id="0" name=""/>
        <dsp:cNvSpPr/>
      </dsp:nvSpPr>
      <dsp:spPr>
        <a:xfrm>
          <a:off x="461739" y="1115771"/>
          <a:ext cx="1569546" cy="809096"/>
        </a:xfrm>
        <a:custGeom>
          <a:avLst/>
          <a:gdLst/>
          <a:ahLst/>
          <a:cxnLst/>
          <a:rect l="0" t="0" r="0" b="0"/>
          <a:pathLst>
            <a:path>
              <a:moveTo>
                <a:pt x="1569546" y="0"/>
              </a:moveTo>
              <a:lnTo>
                <a:pt x="1569546" y="712593"/>
              </a:lnTo>
              <a:lnTo>
                <a:pt x="0" y="712593"/>
              </a:lnTo>
              <a:lnTo>
                <a:pt x="0" y="809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F1629-F281-431F-B230-8104342F141E}">
      <dsp:nvSpPr>
        <dsp:cNvPr id="0" name=""/>
        <dsp:cNvSpPr/>
      </dsp:nvSpPr>
      <dsp:spPr>
        <a:xfrm>
          <a:off x="1414914" y="510139"/>
          <a:ext cx="1232743" cy="60563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/>
            <a:t>Company</a:t>
          </a:r>
        </a:p>
      </dsp:txBody>
      <dsp:txXfrm>
        <a:off x="1414914" y="510139"/>
        <a:ext cx="1232743" cy="605632"/>
      </dsp:txXfrm>
    </dsp:sp>
    <dsp:sp modelId="{05995D3B-E1B3-418F-A3F3-8F6F3AC0DF2C}">
      <dsp:nvSpPr>
        <dsp:cNvPr id="0" name=""/>
        <dsp:cNvSpPr/>
      </dsp:nvSpPr>
      <dsp:spPr>
        <a:xfrm>
          <a:off x="2203" y="1924868"/>
          <a:ext cx="919072" cy="459536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Home</a:t>
          </a:r>
        </a:p>
      </dsp:txBody>
      <dsp:txXfrm>
        <a:off x="2203" y="1924868"/>
        <a:ext cx="919072" cy="459536"/>
      </dsp:txXfrm>
    </dsp:sp>
    <dsp:sp modelId="{023B5E15-8DE5-498A-99EE-DE67480931F3}">
      <dsp:nvSpPr>
        <dsp:cNvPr id="0" name=""/>
        <dsp:cNvSpPr/>
      </dsp:nvSpPr>
      <dsp:spPr>
        <a:xfrm>
          <a:off x="1114281" y="1924868"/>
          <a:ext cx="919072" cy="459536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Products</a:t>
          </a:r>
        </a:p>
      </dsp:txBody>
      <dsp:txXfrm>
        <a:off x="1114281" y="1924868"/>
        <a:ext cx="919072" cy="459536"/>
      </dsp:txXfrm>
    </dsp:sp>
    <dsp:sp modelId="{D3FE4994-36A4-4CAB-9D2A-37928236C075}">
      <dsp:nvSpPr>
        <dsp:cNvPr id="0" name=""/>
        <dsp:cNvSpPr/>
      </dsp:nvSpPr>
      <dsp:spPr>
        <a:xfrm>
          <a:off x="2226359" y="1953745"/>
          <a:ext cx="919072" cy="459536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Services</a:t>
          </a:r>
        </a:p>
      </dsp:txBody>
      <dsp:txXfrm>
        <a:off x="2226359" y="1953745"/>
        <a:ext cx="919072" cy="459536"/>
      </dsp:txXfrm>
    </dsp:sp>
    <dsp:sp modelId="{5B15F180-6481-406A-9862-DE5E89B34736}">
      <dsp:nvSpPr>
        <dsp:cNvPr id="0" name=""/>
        <dsp:cNvSpPr/>
      </dsp:nvSpPr>
      <dsp:spPr>
        <a:xfrm>
          <a:off x="3338437" y="1924868"/>
          <a:ext cx="919072" cy="459536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Reach Us</a:t>
          </a:r>
        </a:p>
      </dsp:txBody>
      <dsp:txXfrm>
        <a:off x="3338437" y="1924868"/>
        <a:ext cx="919072" cy="459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E22CB-46A7-4A07-85CE-E583145FFD5B}">
      <dsp:nvSpPr>
        <dsp:cNvPr id="0" name=""/>
        <dsp:cNvSpPr/>
      </dsp:nvSpPr>
      <dsp:spPr>
        <a:xfrm>
          <a:off x="8856010" y="2535490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FEBB8-04F2-44B7-B947-0BBD73951BB6}">
      <dsp:nvSpPr>
        <dsp:cNvPr id="0" name=""/>
        <dsp:cNvSpPr/>
      </dsp:nvSpPr>
      <dsp:spPr>
        <a:xfrm>
          <a:off x="5050010" y="770099"/>
          <a:ext cx="4381713" cy="104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623"/>
              </a:lnTo>
              <a:lnTo>
                <a:pt x="4381713" y="894623"/>
              </a:lnTo>
              <a:lnTo>
                <a:pt x="4381713" y="10457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E75E9-62D9-41BE-AEF3-B6F6A78EA297}">
      <dsp:nvSpPr>
        <dsp:cNvPr id="0" name=""/>
        <dsp:cNvSpPr/>
      </dsp:nvSpPr>
      <dsp:spPr>
        <a:xfrm>
          <a:off x="7114476" y="2535490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267C9-8A71-48DC-9FB0-EABE8293ACA8}">
      <dsp:nvSpPr>
        <dsp:cNvPr id="0" name=""/>
        <dsp:cNvSpPr/>
      </dsp:nvSpPr>
      <dsp:spPr>
        <a:xfrm>
          <a:off x="5050010" y="770099"/>
          <a:ext cx="2640179" cy="104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623"/>
              </a:lnTo>
              <a:lnTo>
                <a:pt x="2640179" y="894623"/>
              </a:lnTo>
              <a:lnTo>
                <a:pt x="2640179" y="10457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EBDA1-E0BE-418B-B91B-B66E0035C406}">
      <dsp:nvSpPr>
        <dsp:cNvPr id="0" name=""/>
        <dsp:cNvSpPr/>
      </dsp:nvSpPr>
      <dsp:spPr>
        <a:xfrm>
          <a:off x="5372942" y="2535490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CCC91-739C-464C-8D84-A25B3029909E}">
      <dsp:nvSpPr>
        <dsp:cNvPr id="0" name=""/>
        <dsp:cNvSpPr/>
      </dsp:nvSpPr>
      <dsp:spPr>
        <a:xfrm>
          <a:off x="5050010" y="770099"/>
          <a:ext cx="898645" cy="104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623"/>
              </a:lnTo>
              <a:lnTo>
                <a:pt x="898645" y="894623"/>
              </a:lnTo>
              <a:lnTo>
                <a:pt x="898645" y="10457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F46AF-F388-4F5E-B8B7-6EB39F8C7A6F}">
      <dsp:nvSpPr>
        <dsp:cNvPr id="0" name=""/>
        <dsp:cNvSpPr/>
      </dsp:nvSpPr>
      <dsp:spPr>
        <a:xfrm>
          <a:off x="3631408" y="2535490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6661-91A9-44EE-9948-914B7A858C58}">
      <dsp:nvSpPr>
        <dsp:cNvPr id="0" name=""/>
        <dsp:cNvSpPr/>
      </dsp:nvSpPr>
      <dsp:spPr>
        <a:xfrm>
          <a:off x="4207122" y="770099"/>
          <a:ext cx="842888" cy="1045747"/>
        </a:xfrm>
        <a:custGeom>
          <a:avLst/>
          <a:gdLst/>
          <a:ahLst/>
          <a:cxnLst/>
          <a:rect l="0" t="0" r="0" b="0"/>
          <a:pathLst>
            <a:path>
              <a:moveTo>
                <a:pt x="842888" y="0"/>
              </a:moveTo>
              <a:lnTo>
                <a:pt x="842888" y="894623"/>
              </a:lnTo>
              <a:lnTo>
                <a:pt x="0" y="894623"/>
              </a:lnTo>
              <a:lnTo>
                <a:pt x="0" y="10457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43D16-1A61-438C-8D0A-5746245FC8DC}">
      <dsp:nvSpPr>
        <dsp:cNvPr id="0" name=""/>
        <dsp:cNvSpPr/>
      </dsp:nvSpPr>
      <dsp:spPr>
        <a:xfrm>
          <a:off x="1889874" y="2535490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37678-AFB0-4D52-BE09-4514F2771537}">
      <dsp:nvSpPr>
        <dsp:cNvPr id="0" name=""/>
        <dsp:cNvSpPr/>
      </dsp:nvSpPr>
      <dsp:spPr>
        <a:xfrm>
          <a:off x="2465588" y="770099"/>
          <a:ext cx="2584421" cy="1045747"/>
        </a:xfrm>
        <a:custGeom>
          <a:avLst/>
          <a:gdLst/>
          <a:ahLst/>
          <a:cxnLst/>
          <a:rect l="0" t="0" r="0" b="0"/>
          <a:pathLst>
            <a:path>
              <a:moveTo>
                <a:pt x="2584421" y="0"/>
              </a:moveTo>
              <a:lnTo>
                <a:pt x="2584421" y="894623"/>
              </a:lnTo>
              <a:lnTo>
                <a:pt x="0" y="894623"/>
              </a:lnTo>
              <a:lnTo>
                <a:pt x="0" y="10457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33290-2ECC-4211-B062-B26373FCFCE8}">
      <dsp:nvSpPr>
        <dsp:cNvPr id="0" name=""/>
        <dsp:cNvSpPr/>
      </dsp:nvSpPr>
      <dsp:spPr>
        <a:xfrm>
          <a:off x="148340" y="2535490"/>
          <a:ext cx="215892" cy="662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070"/>
              </a:lnTo>
              <a:lnTo>
                <a:pt x="215892" y="662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05D9D-7CF1-421E-88B1-A5C22EC723A9}">
      <dsp:nvSpPr>
        <dsp:cNvPr id="0" name=""/>
        <dsp:cNvSpPr/>
      </dsp:nvSpPr>
      <dsp:spPr>
        <a:xfrm>
          <a:off x="724054" y="770099"/>
          <a:ext cx="4325955" cy="1045747"/>
        </a:xfrm>
        <a:custGeom>
          <a:avLst/>
          <a:gdLst/>
          <a:ahLst/>
          <a:cxnLst/>
          <a:rect l="0" t="0" r="0" b="0"/>
          <a:pathLst>
            <a:path>
              <a:moveTo>
                <a:pt x="4325955" y="0"/>
              </a:moveTo>
              <a:lnTo>
                <a:pt x="4325955" y="894623"/>
              </a:lnTo>
              <a:lnTo>
                <a:pt x="0" y="894623"/>
              </a:lnTo>
              <a:lnTo>
                <a:pt x="0" y="10457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53B51-A87D-4178-83C3-8AA01EF38AF8}">
      <dsp:nvSpPr>
        <dsp:cNvPr id="0" name=""/>
        <dsp:cNvSpPr/>
      </dsp:nvSpPr>
      <dsp:spPr>
        <a:xfrm>
          <a:off x="4330368" y="50457"/>
          <a:ext cx="1439284" cy="719642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latin typeface="Aharoni" panose="02010803020104030203" pitchFamily="2" charset="-79"/>
              <a:cs typeface="Aharoni" panose="02010803020104030203" pitchFamily="2" charset="-79"/>
            </a:rPr>
            <a:t>Bank</a:t>
          </a:r>
        </a:p>
      </dsp:txBody>
      <dsp:txXfrm>
        <a:off x="4330368" y="50457"/>
        <a:ext cx="1439284" cy="719642"/>
      </dsp:txXfrm>
    </dsp:sp>
    <dsp:sp modelId="{216B87E1-4B30-45BC-A22C-1E135E6E82DF}">
      <dsp:nvSpPr>
        <dsp:cNvPr id="0" name=""/>
        <dsp:cNvSpPr/>
      </dsp:nvSpPr>
      <dsp:spPr>
        <a:xfrm>
          <a:off x="4412" y="1815847"/>
          <a:ext cx="1439284" cy="71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latin typeface="Georgia" panose="02040502050405020303" pitchFamily="18" charset="0"/>
            </a:rPr>
            <a:t>Home</a:t>
          </a:r>
        </a:p>
      </dsp:txBody>
      <dsp:txXfrm>
        <a:off x="4412" y="1815847"/>
        <a:ext cx="1439284" cy="719642"/>
      </dsp:txXfrm>
    </dsp:sp>
    <dsp:sp modelId="{51FAF8A1-08E4-4124-9DAD-5FFD4ED0E4A4}">
      <dsp:nvSpPr>
        <dsp:cNvPr id="0" name=""/>
        <dsp:cNvSpPr/>
      </dsp:nvSpPr>
      <dsp:spPr>
        <a:xfrm>
          <a:off x="364233" y="2837739"/>
          <a:ext cx="1439284" cy="719642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002060"/>
              </a:solidFill>
            </a:rPr>
            <a:t>Sub-Pages</a:t>
          </a:r>
        </a:p>
      </dsp:txBody>
      <dsp:txXfrm>
        <a:off x="364233" y="2837739"/>
        <a:ext cx="1439284" cy="719642"/>
      </dsp:txXfrm>
    </dsp:sp>
    <dsp:sp modelId="{CE4D1739-057C-4799-AD68-6FAD00AEE867}">
      <dsp:nvSpPr>
        <dsp:cNvPr id="0" name=""/>
        <dsp:cNvSpPr/>
      </dsp:nvSpPr>
      <dsp:spPr>
        <a:xfrm>
          <a:off x="1745946" y="1815847"/>
          <a:ext cx="1439284" cy="71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latin typeface="Georgia" panose="02040502050405020303" pitchFamily="18" charset="0"/>
            </a:rPr>
            <a:t>Apply</a:t>
          </a:r>
        </a:p>
      </dsp:txBody>
      <dsp:txXfrm>
        <a:off x="1745946" y="1815847"/>
        <a:ext cx="1439284" cy="719642"/>
      </dsp:txXfrm>
    </dsp:sp>
    <dsp:sp modelId="{E9E7E4EE-7E8D-4DFC-BCEF-063C40792DD1}">
      <dsp:nvSpPr>
        <dsp:cNvPr id="0" name=""/>
        <dsp:cNvSpPr/>
      </dsp:nvSpPr>
      <dsp:spPr>
        <a:xfrm>
          <a:off x="2105767" y="2837739"/>
          <a:ext cx="1439284" cy="719642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solidFill>
                <a:srgbClr val="002060"/>
              </a:solidFill>
            </a:rPr>
            <a:t>Sub-Pages</a:t>
          </a:r>
          <a:endParaRPr lang="en-US" sz="2100" kern="1200" dirty="0"/>
        </a:p>
      </dsp:txBody>
      <dsp:txXfrm>
        <a:off x="2105767" y="2837739"/>
        <a:ext cx="1439284" cy="719642"/>
      </dsp:txXfrm>
    </dsp:sp>
    <dsp:sp modelId="{6E0CB98C-B88F-4AEB-A7E2-6E2F813DA547}">
      <dsp:nvSpPr>
        <dsp:cNvPr id="0" name=""/>
        <dsp:cNvSpPr/>
      </dsp:nvSpPr>
      <dsp:spPr>
        <a:xfrm>
          <a:off x="3487480" y="1815847"/>
          <a:ext cx="1439284" cy="71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latin typeface="Georgia" panose="02040502050405020303" pitchFamily="18" charset="0"/>
            </a:rPr>
            <a:t>Payments</a:t>
          </a:r>
        </a:p>
      </dsp:txBody>
      <dsp:txXfrm>
        <a:off x="3487480" y="1815847"/>
        <a:ext cx="1439284" cy="719642"/>
      </dsp:txXfrm>
    </dsp:sp>
    <dsp:sp modelId="{E2025510-E133-4FA7-851F-857338E4669F}">
      <dsp:nvSpPr>
        <dsp:cNvPr id="0" name=""/>
        <dsp:cNvSpPr/>
      </dsp:nvSpPr>
      <dsp:spPr>
        <a:xfrm>
          <a:off x="3847301" y="2837739"/>
          <a:ext cx="1439284" cy="719642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solidFill>
                <a:srgbClr val="002060"/>
              </a:solidFill>
            </a:rPr>
            <a:t>Sub-Pages</a:t>
          </a:r>
          <a:endParaRPr lang="en-US" sz="2100" kern="1200" dirty="0"/>
        </a:p>
      </dsp:txBody>
      <dsp:txXfrm>
        <a:off x="3847301" y="2837739"/>
        <a:ext cx="1439284" cy="719642"/>
      </dsp:txXfrm>
    </dsp:sp>
    <dsp:sp modelId="{E8BE9AD0-3A86-498A-AD4D-C846CA44BF43}">
      <dsp:nvSpPr>
        <dsp:cNvPr id="0" name=""/>
        <dsp:cNvSpPr/>
      </dsp:nvSpPr>
      <dsp:spPr>
        <a:xfrm>
          <a:off x="5229014" y="1815847"/>
          <a:ext cx="1439284" cy="71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latin typeface="Georgia" panose="02040502050405020303" pitchFamily="18" charset="0"/>
            </a:rPr>
            <a:t>Loans</a:t>
          </a:r>
        </a:p>
      </dsp:txBody>
      <dsp:txXfrm>
        <a:off x="5229014" y="1815847"/>
        <a:ext cx="1439284" cy="719642"/>
      </dsp:txXfrm>
    </dsp:sp>
    <dsp:sp modelId="{FB6C70A3-23C6-4AFE-AB67-B5ADB8F352CB}">
      <dsp:nvSpPr>
        <dsp:cNvPr id="0" name=""/>
        <dsp:cNvSpPr/>
      </dsp:nvSpPr>
      <dsp:spPr>
        <a:xfrm>
          <a:off x="5588835" y="2837739"/>
          <a:ext cx="1439284" cy="719642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solidFill>
                <a:srgbClr val="002060"/>
              </a:solidFill>
            </a:rPr>
            <a:t>Sub-Pages</a:t>
          </a:r>
          <a:endParaRPr lang="en-US" sz="2100" kern="1200" dirty="0"/>
        </a:p>
      </dsp:txBody>
      <dsp:txXfrm>
        <a:off x="5588835" y="2837739"/>
        <a:ext cx="1439284" cy="719642"/>
      </dsp:txXfrm>
    </dsp:sp>
    <dsp:sp modelId="{C3819882-3635-4390-9EE4-435FF10C40EF}">
      <dsp:nvSpPr>
        <dsp:cNvPr id="0" name=""/>
        <dsp:cNvSpPr/>
      </dsp:nvSpPr>
      <dsp:spPr>
        <a:xfrm>
          <a:off x="6970548" y="1815847"/>
          <a:ext cx="1439284" cy="71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latin typeface="Georgia" panose="02040502050405020303" pitchFamily="18" charset="0"/>
            </a:rPr>
            <a:t>Services</a:t>
          </a:r>
        </a:p>
      </dsp:txBody>
      <dsp:txXfrm>
        <a:off x="6970548" y="1815847"/>
        <a:ext cx="1439284" cy="719642"/>
      </dsp:txXfrm>
    </dsp:sp>
    <dsp:sp modelId="{4AF61665-8F3A-421C-86E2-5CB71541A255}">
      <dsp:nvSpPr>
        <dsp:cNvPr id="0" name=""/>
        <dsp:cNvSpPr/>
      </dsp:nvSpPr>
      <dsp:spPr>
        <a:xfrm>
          <a:off x="7330369" y="2837739"/>
          <a:ext cx="1439284" cy="719642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solidFill>
                <a:srgbClr val="002060"/>
              </a:solidFill>
            </a:rPr>
            <a:t>Sub-Pages</a:t>
          </a:r>
          <a:endParaRPr lang="en-US" sz="2100" kern="1200" dirty="0"/>
        </a:p>
      </dsp:txBody>
      <dsp:txXfrm>
        <a:off x="7330369" y="2837739"/>
        <a:ext cx="1439284" cy="719642"/>
      </dsp:txXfrm>
    </dsp:sp>
    <dsp:sp modelId="{E4EBA1AE-5686-454D-97DA-6899A45809BD}">
      <dsp:nvSpPr>
        <dsp:cNvPr id="0" name=""/>
        <dsp:cNvSpPr/>
      </dsp:nvSpPr>
      <dsp:spPr>
        <a:xfrm>
          <a:off x="8712082" y="1815847"/>
          <a:ext cx="1439284" cy="71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latin typeface="Georgia" panose="02040502050405020303" pitchFamily="18" charset="0"/>
            </a:rPr>
            <a:t>Reach Us</a:t>
          </a:r>
        </a:p>
      </dsp:txBody>
      <dsp:txXfrm>
        <a:off x="8712082" y="1815847"/>
        <a:ext cx="1439284" cy="719642"/>
      </dsp:txXfrm>
    </dsp:sp>
    <dsp:sp modelId="{5267D3D1-3A81-4EFC-87AE-B94134D33DBB}">
      <dsp:nvSpPr>
        <dsp:cNvPr id="0" name=""/>
        <dsp:cNvSpPr/>
      </dsp:nvSpPr>
      <dsp:spPr>
        <a:xfrm>
          <a:off x="9071903" y="2837739"/>
          <a:ext cx="1439284" cy="719642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>
              <a:solidFill>
                <a:srgbClr val="002060"/>
              </a:solidFill>
            </a:rPr>
            <a:t>Sub-Pages</a:t>
          </a:r>
          <a:endParaRPr lang="en-US" sz="2100" kern="1200"/>
        </a:p>
      </dsp:txBody>
      <dsp:txXfrm>
        <a:off x="9071903" y="2837739"/>
        <a:ext cx="1439284" cy="719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F1E00-DD99-48F5-B9C5-A1CE5BC4807D}">
      <dsp:nvSpPr>
        <dsp:cNvPr id="0" name=""/>
        <dsp:cNvSpPr/>
      </dsp:nvSpPr>
      <dsp:spPr>
        <a:xfrm>
          <a:off x="3198260" y="1379277"/>
          <a:ext cx="1667569" cy="578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12"/>
              </a:lnTo>
              <a:lnTo>
                <a:pt x="1667569" y="289412"/>
              </a:lnTo>
              <a:lnTo>
                <a:pt x="1667569" y="578825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5FE76-48F9-45B1-B435-794D2B8C96D3}">
      <dsp:nvSpPr>
        <dsp:cNvPr id="0" name=""/>
        <dsp:cNvSpPr/>
      </dsp:nvSpPr>
      <dsp:spPr>
        <a:xfrm>
          <a:off x="1530691" y="1379277"/>
          <a:ext cx="1667569" cy="578825"/>
        </a:xfrm>
        <a:custGeom>
          <a:avLst/>
          <a:gdLst/>
          <a:ahLst/>
          <a:cxnLst/>
          <a:rect l="0" t="0" r="0" b="0"/>
          <a:pathLst>
            <a:path>
              <a:moveTo>
                <a:pt x="1667569" y="0"/>
              </a:moveTo>
              <a:lnTo>
                <a:pt x="1667569" y="289412"/>
              </a:lnTo>
              <a:lnTo>
                <a:pt x="0" y="289412"/>
              </a:lnTo>
              <a:lnTo>
                <a:pt x="0" y="578825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052B7-9606-4B77-BBA9-7B5AD6A8A711}">
      <dsp:nvSpPr>
        <dsp:cNvPr id="0" name=""/>
        <dsp:cNvSpPr/>
      </dsp:nvSpPr>
      <dsp:spPr>
        <a:xfrm>
          <a:off x="1820104" y="1120"/>
          <a:ext cx="2756313" cy="1378156"/>
        </a:xfrm>
        <a:prstGeom prst="rect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1" kern="1200" dirty="0">
              <a:latin typeface="Aharoni" panose="02010803020104030203" pitchFamily="2" charset="-79"/>
              <a:cs typeface="Aharoni" panose="02010803020104030203" pitchFamily="2" charset="-79"/>
            </a:rPr>
            <a:t>Thanks</a:t>
          </a:r>
          <a:endParaRPr lang="en-US" sz="6000" b="1" i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820104" y="1120"/>
        <a:ext cx="2756313" cy="1378156"/>
      </dsp:txXfrm>
    </dsp:sp>
    <dsp:sp modelId="{52C8957C-9D9C-4C0B-972E-3B49A79ABCDE}">
      <dsp:nvSpPr>
        <dsp:cNvPr id="0" name=""/>
        <dsp:cNvSpPr/>
      </dsp:nvSpPr>
      <dsp:spPr>
        <a:xfrm>
          <a:off x="152534" y="1958103"/>
          <a:ext cx="2756313" cy="1378156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rPr>
            <a:t>Any Questions</a:t>
          </a:r>
        </a:p>
      </dsp:txBody>
      <dsp:txXfrm>
        <a:off x="152534" y="1958103"/>
        <a:ext cx="2756313" cy="1378156"/>
      </dsp:txXfrm>
    </dsp:sp>
    <dsp:sp modelId="{E2E36F33-0BEF-4AB0-8AEA-4C614FC348CB}">
      <dsp:nvSpPr>
        <dsp:cNvPr id="0" name=""/>
        <dsp:cNvSpPr/>
      </dsp:nvSpPr>
      <dsp:spPr>
        <a:xfrm>
          <a:off x="3487673" y="1958103"/>
          <a:ext cx="2756313" cy="1378156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rPr>
            <a:t>Doubts</a:t>
          </a:r>
        </a:p>
      </dsp:txBody>
      <dsp:txXfrm>
        <a:off x="3487673" y="1958103"/>
        <a:ext cx="2756313" cy="1378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B827-3171-9992-DEC6-0CED41925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F817-C670-8815-3996-71DD14760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CE42-443D-7076-24E8-3B40FD23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5F60-0334-ABE3-ECC0-383203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4C12-2CF9-0974-7E9D-C2434B7A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8150-1FA4-554B-FF72-C4CA27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6FBC1-E42B-B018-03DB-99ECCA6DD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F736-C74B-5720-FCD7-D9B282DA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B86AF-1E1B-A8FD-A5AA-9DF67CF8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C647-3822-B925-61B7-B214CE50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89CF0-BF3C-2038-371C-88BE5702F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783D3-61D9-2EC2-9297-DB0C4D264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D793B-DA7D-82B0-126F-30186A2C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9460-C06A-8D6C-596A-B4450E89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F3F3-0995-6871-0CA3-A5F2298C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9C6-7A80-AF29-55C0-68CAB3D8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A997-78F5-ECAE-FC4D-17CBDE07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60B5-5DC0-5E06-2756-0449177E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330B-AC41-DB54-0053-7E07E20A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5BF7B-8476-775D-073B-315283FF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A883-8613-54FB-7894-DBE5911F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A3654-8DDC-E8AC-E41D-CB1225B2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ED55-FC95-4188-9751-675413FA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3077-9F5D-5292-F90C-EB7EE0FD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C0305-F6BA-9438-63A2-A233CD4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356F-8A02-7E95-2466-F69CBDD8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0B43-2887-8814-D064-E3A72B558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7926B-F0A0-80B9-567F-AA5E74FF8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10D29-6638-E993-6B0B-A688B76F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9AEA2-1477-4313-522C-03A97472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9E76E-ECED-6926-5262-52510C36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4EB6-3DA1-A8E8-23DF-463676B6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A588F-A135-538F-1F42-0B82F0C9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62516-6196-EC96-8907-1A67319CE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58BFA-FC86-95DB-841B-3F4D3FA44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19903-DB16-BB62-2138-BF61BFE69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4BF20-50B8-EB58-8D27-956F6C22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53093-0125-7D32-24CC-95084147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EF750-965B-040C-C288-8C7AF172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EBC0-776E-3EFC-88D7-BCB3FD8B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91345-4A7E-967F-C953-0DD7581D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5EAEB-BF66-4CFE-BF30-69096CE9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6D270-3165-45DA-D686-52CFAB7E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1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E4432-4BBF-5BB1-5BAE-4D6D6C2B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B4FE3-6729-EEBF-9119-6288E9AB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4FB34-52F9-7E46-C5E0-5C8CB240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DA8B-5743-9FF4-B8ED-64616B6A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0CD9-6377-92BD-4CFB-5279014B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2C679-7D28-8439-D81D-6228D103F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2DFBD-B1A9-DEA0-7739-80A7AA3C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26A1F-4BEE-3968-A425-D3B8FBEE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9445-0241-798C-21E1-EB9EB5D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1F5B-B187-D637-075B-FA423E05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E25E6-F46F-4AAB-0438-05A8B448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79B18-27E9-563F-0EFE-3C43131E9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299B7-2938-5322-15E6-A7681B20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982B-2566-4712-E3C8-C010900A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C7B1E-FBA4-71EE-2410-1364D47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6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093F8-2782-B5FF-3684-C470DD1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E526-B7D5-B7E3-44D6-3AFF54EA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D6C18-B9AA-6C07-CB81-02259C91E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6417-2B09-4E7A-B866-3D481F214652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432E-F90C-8BEA-058E-83CE06C50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265A-F02C-0AC2-B4C1-9CF174D5F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3137-9C14-472A-8A72-8B42AD6F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loomaps.com/yebAToyQq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35DD2-3186-81A4-EF5A-81819191A07B}"/>
              </a:ext>
            </a:extLst>
          </p:cNvPr>
          <p:cNvSpPr txBox="1"/>
          <p:nvPr/>
        </p:nvSpPr>
        <p:spPr>
          <a:xfrm>
            <a:off x="2194559" y="789272"/>
            <a:ext cx="4235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Sitemap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184E8-76C5-FB94-FA21-069E09249E15}"/>
              </a:ext>
            </a:extLst>
          </p:cNvPr>
          <p:cNvSpPr txBox="1"/>
          <p:nvPr/>
        </p:nvSpPr>
        <p:spPr>
          <a:xfrm>
            <a:off x="7584707" y="5986914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Presented by Narender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05980F-4925-5543-18A1-E9996D814FAC}"/>
              </a:ext>
            </a:extLst>
          </p:cNvPr>
          <p:cNvCxnSpPr>
            <a:cxnSpLocks/>
          </p:cNvCxnSpPr>
          <p:nvPr/>
        </p:nvCxnSpPr>
        <p:spPr>
          <a:xfrm>
            <a:off x="1915428" y="1626670"/>
            <a:ext cx="3647974" cy="0"/>
          </a:xfrm>
          <a:prstGeom prst="line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11326F-5A66-EA3A-B412-DF128F735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815020"/>
              </p:ext>
            </p:extLst>
          </p:nvPr>
        </p:nvGraphicFramePr>
        <p:xfrm>
          <a:off x="1732549" y="1578543"/>
          <a:ext cx="6396522" cy="3337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9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F052B7-9606-4B77-BBA9-7B5AD6A8A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1F052B7-9606-4B77-BBA9-7B5AD6A8A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6B5FE76-48F9-45B1-B435-794D2B8C9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16B5FE76-48F9-45B1-B435-794D2B8C96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C8957C-9D9C-4C0B-972E-3B49A79AB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52C8957C-9D9C-4C0B-972E-3B49A79AB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DF1E00-DD99-48F5-B9C5-A1CE5BC48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6ADF1E00-DD99-48F5-B9C5-A1CE5BC48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E36F33-0BEF-4AB0-8AEA-4C614FC34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E2E36F33-0BEF-4AB0-8AEA-4C614FC348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275DB-5CAC-5D8A-2B0E-81DE49DC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62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3CC94-6D89-F101-BB39-168A2E85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41" y="213363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Sitemap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Sitemap Details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Website Primary Pages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Website Sitemap Structure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Sitemap Tools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Sitemap Tool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C6A47A-6DB4-736A-C3BA-031F079F3649}"/>
              </a:ext>
            </a:extLst>
          </p:cNvPr>
          <p:cNvCxnSpPr>
            <a:cxnSpLocks/>
          </p:cNvCxnSpPr>
          <p:nvPr/>
        </p:nvCxnSpPr>
        <p:spPr>
          <a:xfrm>
            <a:off x="462013" y="1357163"/>
            <a:ext cx="3744227" cy="0"/>
          </a:xfrm>
          <a:prstGeom prst="line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02BC9D-928C-33A3-6E55-3719D229A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47" y="2011680"/>
            <a:ext cx="4805275" cy="3368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15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275DB-5CAC-5D8A-2B0E-81DE49DC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Sitemap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3CC94-6D89-F101-BB39-168A2E85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4" y="2002055"/>
            <a:ext cx="6795435" cy="44661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	A sitemap lists a website's most important pages, thus, making sure search engines can find and crawl them. Sitemaps also help in understanding our website structure, making it easier to navigate our website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5D0CC3-03FB-FB24-A8A4-485137CE2DBF}"/>
              </a:ext>
            </a:extLst>
          </p:cNvPr>
          <p:cNvCxnSpPr>
            <a:cxnSpLocks/>
          </p:cNvCxnSpPr>
          <p:nvPr/>
        </p:nvCxnSpPr>
        <p:spPr>
          <a:xfrm>
            <a:off x="394636" y="1405289"/>
            <a:ext cx="3455469" cy="0"/>
          </a:xfrm>
          <a:prstGeom prst="line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1C0073C-E41B-A668-77A9-7E404B85A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77" y="2261937"/>
            <a:ext cx="4427239" cy="2849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89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275DB-5CAC-5D8A-2B0E-81DE49DC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Sitemap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3CC94-6D89-F101-BB39-168A2E85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56" y="2624521"/>
            <a:ext cx="639999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	A sitemap is a file with a list of all website pages both crawlers and users need to be aware of. It is similar to a book's table of contents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A2A31B-F2DE-CE87-D6A2-9FBB23C058A4}"/>
              </a:ext>
            </a:extLst>
          </p:cNvPr>
          <p:cNvCxnSpPr>
            <a:cxnSpLocks/>
          </p:cNvCxnSpPr>
          <p:nvPr/>
        </p:nvCxnSpPr>
        <p:spPr>
          <a:xfrm>
            <a:off x="779646" y="1376413"/>
            <a:ext cx="4639377" cy="0"/>
          </a:xfrm>
          <a:prstGeom prst="line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5CECCB9-834A-7296-7B89-A4F84A9AE1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12" y="2002054"/>
            <a:ext cx="5004987" cy="4369869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88900" cap="sq" cmpd="thickThin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215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275DB-5CAC-5D8A-2B0E-81DE49DC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34" y="394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Primary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3CC94-6D89-F101-BB39-168A2E85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3" y="2506662"/>
            <a:ext cx="6785009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	Primary navigation – Also referred to as “parent pages,” these make up the main navigation of our website. These pages are at the topmost level of our site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0CC6E-6A65-D5D7-3E99-D7539F91BB47}"/>
              </a:ext>
            </a:extLst>
          </p:cNvPr>
          <p:cNvCxnSpPr>
            <a:cxnSpLocks/>
          </p:cNvCxnSpPr>
          <p:nvPr/>
        </p:nvCxnSpPr>
        <p:spPr>
          <a:xfrm>
            <a:off x="385952" y="1501542"/>
            <a:ext cx="5697214" cy="0"/>
          </a:xfrm>
          <a:prstGeom prst="line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C260BA-DAFB-1FF5-829D-A088C6BEC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624155"/>
              </p:ext>
            </p:extLst>
          </p:nvPr>
        </p:nvGraphicFramePr>
        <p:xfrm>
          <a:off x="7488455" y="2088683"/>
          <a:ext cx="4259714" cy="3510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8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5F1629-F281-431F-B230-8104342F1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25F1629-F281-431F-B230-8104342F1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A144B24-50DB-41E8-AEFC-06844C99E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5A144B24-50DB-41E8-AEFC-06844C99E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995D3B-E1B3-418F-A3F3-8F6F3AC0D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05995D3B-E1B3-418F-A3F3-8F6F3AC0DF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F704AF-9B89-49B8-86CE-E664F8B41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70F704AF-9B89-49B8-86CE-E664F8B41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3B5E15-8DE5-498A-99EE-DE6748093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023B5E15-8DE5-498A-99EE-DE67480931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1E716C-5561-40D2-BCEE-C882FA46C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graphicEl>
                                              <a:dgm id="{A61E716C-5561-40D2-BCEE-C882FA46C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FE4994-36A4-4CAB-9D2A-37928236C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D3FE4994-36A4-4CAB-9D2A-37928236C0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1DE199-59F6-455D-B6B4-4F8E376BE9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9D1DE199-59F6-455D-B6B4-4F8E376BE9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15F180-6481-406A-9862-DE5E89B34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5B15F180-6481-406A-9862-DE5E89B34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275DB-5CAC-5D8A-2B0E-81DE49DC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4" y="394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Sitemap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357E85-CB7D-0478-19BD-05439C3A3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256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C5CB99-89A7-1BDA-E729-B4A298DBD9F1}"/>
              </a:ext>
            </a:extLst>
          </p:cNvPr>
          <p:cNvCxnSpPr>
            <a:cxnSpLocks/>
          </p:cNvCxnSpPr>
          <p:nvPr/>
        </p:nvCxnSpPr>
        <p:spPr>
          <a:xfrm>
            <a:off x="523210" y="1482289"/>
            <a:ext cx="5925716" cy="0"/>
          </a:xfrm>
          <a:prstGeom prst="line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E53B51-A87D-4178-83C3-8AA01EF38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1E53B51-A87D-4178-83C3-8AA01EF38A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505D9D-7CF1-421E-88B1-A5C22EC72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4505D9D-7CF1-421E-88B1-A5C22EC72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6B87E1-4B30-45BC-A22C-1E135E6E8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216B87E1-4B30-45BC-A22C-1E135E6E8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E37678-AFB0-4D52-BE09-4514F2771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0E37678-AFB0-4D52-BE09-4514F27715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4D1739-057C-4799-AD68-6FAD00AEE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CE4D1739-057C-4799-AD68-6FAD00AEE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661-91A9-44EE-9948-914B7A858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69B46661-91A9-44EE-9948-914B7A858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0CB98C-B88F-4AEB-A7E2-6E2F813DA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E0CB98C-B88F-4AEB-A7E2-6E2F813DA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5CCC91-739C-464C-8D84-A25B30299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95CCC91-739C-464C-8D84-A25B30299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BE9AD0-3A86-498A-AD4D-C846CA44B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E8BE9AD0-3A86-498A-AD4D-C846CA44BF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7267C9-8A71-48DC-9FB0-EABE8293A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9C7267C9-8A71-48DC-9FB0-EABE8293AC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819882-3635-4390-9EE4-435FF10C4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C3819882-3635-4390-9EE4-435FF10C4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9FEBB8-04F2-44B7-B947-0BBD73951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B59FEBB8-04F2-44B7-B947-0BBD73951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EBA1AE-5686-454D-97DA-6899A45809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E4EBA1AE-5686-454D-97DA-6899A45809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133290-2ECC-4211-B062-B26373FCF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49133290-2ECC-4211-B062-B26373FCFC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FAF8A1-08E4-4124-9DAD-5FFD4ED0E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51FAF8A1-08E4-4124-9DAD-5FFD4ED0E4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D43D16-1A61-438C-8D0A-5746245FC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1DD43D16-1A61-438C-8D0A-5746245FC8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E7E4EE-7E8D-4DFC-BCEF-063C40792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E9E7E4EE-7E8D-4DFC-BCEF-063C40792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0F46AF-F388-4F5E-B8B7-6EB39F8C7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">
                                            <p:graphicEl>
                                              <a:dgm id="{280F46AF-F388-4F5E-B8B7-6EB39F8C7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025510-E133-4FA7-851F-857338E46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">
                                            <p:graphicEl>
                                              <a:dgm id="{E2025510-E133-4FA7-851F-857338E46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1EBDA1-E0BE-418B-B91B-B66E0035C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">
                                            <p:graphicEl>
                                              <a:dgm id="{5C1EBDA1-E0BE-418B-B91B-B66E0035C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6C70A3-23C6-4AFE-AB67-B5ADB8F35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">
                                            <p:graphicEl>
                                              <a:dgm id="{FB6C70A3-23C6-4AFE-AB67-B5ADB8F35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DE75E9-62D9-41BE-AEF3-B6F6A78EA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">
                                            <p:graphicEl>
                                              <a:dgm id="{6DDE75E9-62D9-41BE-AEF3-B6F6A78EA2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F61665-8F3A-421C-86E2-5CB71541A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">
                                            <p:graphicEl>
                                              <a:dgm id="{4AF61665-8F3A-421C-86E2-5CB71541A2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7E22CB-46A7-4A07-85CE-E583145FF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7F7E22CB-46A7-4A07-85CE-E583145FFD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7D3D1-3A81-4EFC-87AE-B94134D33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5267D3D1-3A81-4EFC-87AE-B94134D33D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275DB-5CAC-5D8A-2B0E-81DE49DC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4" y="48062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Sitemap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3CC94-6D89-F101-BB39-168A2E85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61" y="2583664"/>
            <a:ext cx="6448124" cy="2488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	A sitemap tool is used for way of organizing a website, and the data under each section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53FABA-0941-0D1E-5FED-A852A344BEEE}"/>
              </a:ext>
            </a:extLst>
          </p:cNvPr>
          <p:cNvCxnSpPr>
            <a:cxnSpLocks/>
          </p:cNvCxnSpPr>
          <p:nvPr/>
        </p:nvCxnSpPr>
        <p:spPr>
          <a:xfrm>
            <a:off x="327259" y="1501542"/>
            <a:ext cx="4032985" cy="0"/>
          </a:xfrm>
          <a:prstGeom prst="line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946474-E93B-289C-C69C-7E97FF9EDCA9}"/>
              </a:ext>
            </a:extLst>
          </p:cNvPr>
          <p:cNvSpPr txBox="1"/>
          <p:nvPr/>
        </p:nvSpPr>
        <p:spPr>
          <a:xfrm>
            <a:off x="8329062" y="1222409"/>
            <a:ext cx="3862938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F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Writemaps.com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Gloomaps.com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F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GitMind.com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F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Flowmapp.com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00B0F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XML-Sitemaps.com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b="1" i="1" dirty="0">
              <a:solidFill>
                <a:srgbClr val="00B0F0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9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275DB-5CAC-5D8A-2B0E-81DE49DC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8" y="-577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Sitemap Tool Example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255B4E-9824-474C-9B39-D04E6DE5D078}"/>
              </a:ext>
            </a:extLst>
          </p:cNvPr>
          <p:cNvCxnSpPr>
            <a:cxnSpLocks/>
          </p:cNvCxnSpPr>
          <p:nvPr/>
        </p:nvCxnSpPr>
        <p:spPr>
          <a:xfrm>
            <a:off x="279132" y="1029903"/>
            <a:ext cx="5216893" cy="0"/>
          </a:xfrm>
          <a:prstGeom prst="line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B92722B1-1BDD-E17E-F6B3-585A6D19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6" y="1617044"/>
            <a:ext cx="11591051" cy="4831882"/>
          </a:xfrm>
          <a:prstGeom prst="rect">
            <a:avLst/>
          </a:prstGeom>
          <a:ln w="28575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CA395C-02D1-2C81-4569-820C9834304A}"/>
              </a:ext>
            </a:extLst>
          </p:cNvPr>
          <p:cNvSpPr txBox="1"/>
          <p:nvPr/>
        </p:nvSpPr>
        <p:spPr>
          <a:xfrm>
            <a:off x="9480884" y="1001027"/>
            <a:ext cx="1732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FF00"/>
                </a:solidFill>
              </a:rPr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25005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275DB-5CAC-5D8A-2B0E-81DE49DC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4" y="48062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3CC94-6D89-F101-BB39-168A2E85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3" y="2050180"/>
            <a:ext cx="9258701" cy="389577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itchFamily="2" charset="0"/>
                <a:ea typeface="Cambria Math" panose="02040503050406030204" pitchFamily="18" charset="0"/>
              </a:rPr>
              <a:t>	Typically, </a:t>
            </a:r>
            <a:r>
              <a:rPr lang="en-US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itchFamily="2" charset="0"/>
                <a:ea typeface="Cambria Math" panose="02040503050406030204" pitchFamily="18" charset="0"/>
              </a:rPr>
              <a:t>Sitemapping</a:t>
            </a:r>
            <a:r>
              <a:rPr lang="en-US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itchFamily="2" charset="0"/>
                <a:ea typeface="Cambria Math" panose="02040503050406030204" pitchFamily="18" charset="0"/>
              </a:rPr>
              <a:t> is one of the first tasks to be completed in any web design and development project. However, sitemaps can be created and updated at any point of the website process.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1" i="1" dirty="0">
              <a:solidFill>
                <a:schemeClr val="accent1">
                  <a:lumMod val="20000"/>
                  <a:lumOff val="80000"/>
                </a:schemeClr>
              </a:solidFill>
              <a:latin typeface="Sitka Banner" pitchFamily="2" charset="0"/>
              <a:ea typeface="Cambria Math" panose="020405030504060302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itka Banner" pitchFamily="2" charset="0"/>
                <a:ea typeface="Cambria Math" panose="02040503050406030204" pitchFamily="18" charset="0"/>
              </a:rPr>
              <a:t>	Even if your site is already up and running, there may be holes in your navigation or user experience that you don't know about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26497CF-8EC7-18FC-EF9D-91FB32BE68E9}"/>
              </a:ext>
            </a:extLst>
          </p:cNvPr>
          <p:cNvCxnSpPr>
            <a:cxnSpLocks/>
          </p:cNvCxnSpPr>
          <p:nvPr/>
        </p:nvCxnSpPr>
        <p:spPr>
          <a:xfrm>
            <a:off x="182879" y="1540043"/>
            <a:ext cx="3532472" cy="0"/>
          </a:xfrm>
          <a:prstGeom prst="line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260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Georgia</vt:lpstr>
      <vt:lpstr>MV Boli</vt:lpstr>
      <vt:lpstr>Sitka Banner</vt:lpstr>
      <vt:lpstr>Wingdings</vt:lpstr>
      <vt:lpstr>Office Theme</vt:lpstr>
      <vt:lpstr>PowerPoint Presentation</vt:lpstr>
      <vt:lpstr>Content:</vt:lpstr>
      <vt:lpstr>Sitemap</vt:lpstr>
      <vt:lpstr>Sitemap Details</vt:lpstr>
      <vt:lpstr>Website Primary Details</vt:lpstr>
      <vt:lpstr>Website Sitemap Structure</vt:lpstr>
      <vt:lpstr>Sitemap Tools</vt:lpstr>
      <vt:lpstr>Sitemap Tool Example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Goud</dc:creator>
  <cp:lastModifiedBy>Surya Goud</cp:lastModifiedBy>
  <cp:revision>127</cp:revision>
  <dcterms:created xsi:type="dcterms:W3CDTF">2022-12-21T08:08:43Z</dcterms:created>
  <dcterms:modified xsi:type="dcterms:W3CDTF">2022-12-22T03:17:54Z</dcterms:modified>
</cp:coreProperties>
</file>