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1" r:id="rId5"/>
    <p:sldId id="260" r:id="rId6"/>
    <p:sldId id="258" r:id="rId7"/>
    <p:sldId id="274" r:id="rId8"/>
    <p:sldId id="262" r:id="rId9"/>
    <p:sldId id="272" r:id="rId10"/>
    <p:sldId id="263" r:id="rId11"/>
    <p:sldId id="264" r:id="rId12"/>
    <p:sldId id="265" r:id="rId13"/>
    <p:sldId id="271" r:id="rId14"/>
    <p:sldId id="266" r:id="rId15"/>
    <p:sldId id="275" r:id="rId16"/>
    <p:sldId id="273" r:id="rId17"/>
    <p:sldId id="268" r:id="rId18"/>
    <p:sldId id="269" r:id="rId19"/>
    <p:sldId id="270" r:id="rId20"/>
    <p:sldId id="267"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1" autoAdjust="0"/>
  </p:normalViewPr>
  <p:slideViewPr>
    <p:cSldViewPr snapToGrid="0">
      <p:cViewPr varScale="1">
        <p:scale>
          <a:sx n="77" d="100"/>
          <a:sy n="77" d="100"/>
        </p:scale>
        <p:origin x="474" y="78"/>
      </p:cViewPr>
      <p:guideLst/>
    </p:cSldViewPr>
  </p:slideViewPr>
  <p:outlineViewPr>
    <p:cViewPr>
      <p:scale>
        <a:sx n="33" d="100"/>
        <a:sy n="33" d="100"/>
      </p:scale>
      <p:origin x="0" y="-6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D7C7B-1F26-453D-9DAF-612FC2FADBD4}" type="datetimeFigureOut">
              <a:rPr lang="en-US" smtClean="0"/>
              <a:t>31-Oct-18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D4B10-F5C7-4091-94D1-93AD7EC273DD}" type="slidenum">
              <a:rPr lang="en-US" smtClean="0"/>
              <a:t>‹#›</a:t>
            </a:fld>
            <a:endParaRPr lang="en-US"/>
          </a:p>
        </p:txBody>
      </p:sp>
    </p:spTree>
    <p:extLst>
      <p:ext uri="{BB962C8B-B14F-4D97-AF65-F5344CB8AC3E}">
        <p14:creationId xmlns:p14="http://schemas.microsoft.com/office/powerpoint/2010/main" val="28752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2D4B10-F5C7-4091-94D1-93AD7EC273DD}" type="slidenum">
              <a:rPr lang="en-US" smtClean="0"/>
              <a:t>8</a:t>
            </a:fld>
            <a:endParaRPr lang="en-US"/>
          </a:p>
        </p:txBody>
      </p:sp>
    </p:spTree>
    <p:extLst>
      <p:ext uri="{BB962C8B-B14F-4D97-AF65-F5344CB8AC3E}">
        <p14:creationId xmlns:p14="http://schemas.microsoft.com/office/powerpoint/2010/main" val="118825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C81AF1-E94F-4C8D-A24A-CCBEA87AE68A}"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224124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81AF1-E94F-4C8D-A24A-CCBEA87AE68A}"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185460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81AF1-E94F-4C8D-A24A-CCBEA87AE68A}"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318827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81AF1-E94F-4C8D-A24A-CCBEA87AE68A}"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75319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C81AF1-E94F-4C8D-A24A-CCBEA87AE68A}"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20102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C81AF1-E94F-4C8D-A24A-CCBEA87AE68A}" type="datetimeFigureOut">
              <a:rPr lang="en-US" smtClean="0"/>
              <a:t>31-Oct-18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302240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C81AF1-E94F-4C8D-A24A-CCBEA87AE68A}" type="datetimeFigureOut">
              <a:rPr lang="en-US" smtClean="0"/>
              <a:t>31-Oct-18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189106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C81AF1-E94F-4C8D-A24A-CCBEA87AE68A}" type="datetimeFigureOut">
              <a:rPr lang="en-US" smtClean="0"/>
              <a:t>31-Oct-18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262137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81AF1-E94F-4C8D-A24A-CCBEA87AE68A}" type="datetimeFigureOut">
              <a:rPr lang="en-US" smtClean="0"/>
              <a:t>31-Oct-18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177184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C81AF1-E94F-4C8D-A24A-CCBEA87AE68A}" type="datetimeFigureOut">
              <a:rPr lang="en-US" smtClean="0"/>
              <a:t>31-Oct-18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315414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C81AF1-E94F-4C8D-A24A-CCBEA87AE68A}" type="datetimeFigureOut">
              <a:rPr lang="en-US" smtClean="0"/>
              <a:t>31-Oct-18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CDCD8-30E9-4E01-B497-E0754806E070}" type="slidenum">
              <a:rPr lang="en-US" smtClean="0"/>
              <a:t>‹#›</a:t>
            </a:fld>
            <a:endParaRPr lang="en-US"/>
          </a:p>
        </p:txBody>
      </p:sp>
    </p:spTree>
    <p:extLst>
      <p:ext uri="{BB962C8B-B14F-4D97-AF65-F5344CB8AC3E}">
        <p14:creationId xmlns:p14="http://schemas.microsoft.com/office/powerpoint/2010/main" val="166135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81AF1-E94F-4C8D-A24A-CCBEA87AE68A}" type="datetimeFigureOut">
              <a:rPr lang="en-US" smtClean="0"/>
              <a:t>31-Oct-18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CDCD8-30E9-4E01-B497-E0754806E070}" type="slidenum">
              <a:rPr lang="en-US" smtClean="0"/>
              <a:t>‹#›</a:t>
            </a:fld>
            <a:endParaRPr lang="en-US"/>
          </a:p>
        </p:txBody>
      </p:sp>
    </p:spTree>
    <p:extLst>
      <p:ext uri="{BB962C8B-B14F-4D97-AF65-F5344CB8AC3E}">
        <p14:creationId xmlns:p14="http://schemas.microsoft.com/office/powerpoint/2010/main" val="58179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MESS MANAGEMENT SYSTEM</a:t>
            </a:r>
            <a:endParaRPr lang="en-US" b="1" u="sng" dirty="0"/>
          </a:p>
        </p:txBody>
      </p:sp>
      <p:sp>
        <p:nvSpPr>
          <p:cNvPr id="3" name="Subtitle 2"/>
          <p:cNvSpPr>
            <a:spLocks noGrp="1"/>
          </p:cNvSpPr>
          <p:nvPr>
            <p:ph type="subTitle" idx="1"/>
          </p:nvPr>
        </p:nvSpPr>
        <p:spPr>
          <a:xfrm>
            <a:off x="1524000" y="3602037"/>
            <a:ext cx="9144000" cy="2533291"/>
          </a:xfrm>
        </p:spPr>
        <p:txBody>
          <a:bodyPr/>
          <a:lstStyle/>
          <a:p>
            <a:pPr algn="r"/>
            <a:r>
              <a:rPr lang="en-US" dirty="0" smtClean="0"/>
              <a:t>PREPARED BY:-</a:t>
            </a:r>
          </a:p>
          <a:p>
            <a:pPr algn="r"/>
            <a:r>
              <a:rPr lang="en-US" dirty="0" smtClean="0"/>
              <a:t>Lalit Kumar(2016ucp1572)</a:t>
            </a:r>
          </a:p>
          <a:p>
            <a:pPr algn="r"/>
            <a:r>
              <a:rPr lang="en-US" dirty="0" smtClean="0"/>
              <a:t>Narender Singh Yadav(2016ucp1474)</a:t>
            </a:r>
          </a:p>
          <a:p>
            <a:pPr algn="r"/>
            <a:r>
              <a:rPr lang="en-US" dirty="0" smtClean="0"/>
              <a:t>Bharat Pal Meena(2016ucp1650)</a:t>
            </a:r>
            <a:endParaRPr lang="en-US" dirty="0"/>
          </a:p>
        </p:txBody>
      </p:sp>
    </p:spTree>
    <p:extLst>
      <p:ext uri="{BB962C8B-B14F-4D97-AF65-F5344CB8AC3E}">
        <p14:creationId xmlns:p14="http://schemas.microsoft.com/office/powerpoint/2010/main" val="2728037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3.Add Students</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6171" y="2459295"/>
            <a:ext cx="4267570" cy="3459780"/>
          </a:xfrm>
        </p:spPr>
      </p:pic>
      <p:sp>
        <p:nvSpPr>
          <p:cNvPr id="3" name="Rectangle 2"/>
          <p:cNvSpPr/>
          <p:nvPr/>
        </p:nvSpPr>
        <p:spPr>
          <a:xfrm>
            <a:off x="838201" y="1690688"/>
            <a:ext cx="4132006"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Admin can new Students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451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3.Announcement</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1575" y="2307887"/>
            <a:ext cx="4640982" cy="3436918"/>
          </a:xfrm>
        </p:spPr>
      </p:pic>
    </p:spTree>
    <p:extLst>
      <p:ext uri="{BB962C8B-B14F-4D97-AF65-F5344CB8AC3E}">
        <p14:creationId xmlns:p14="http://schemas.microsoft.com/office/powerpoint/2010/main" val="2889919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4.Feedback</a:t>
            </a:r>
            <a:r>
              <a:rPr lang="en-US" sz="2800" dirty="0" smtClean="0"/>
              <a:t>:</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7703" y="2252352"/>
            <a:ext cx="4633362" cy="3497883"/>
          </a:xfrm>
        </p:spPr>
      </p:pic>
      <p:sp>
        <p:nvSpPr>
          <p:cNvPr id="5" name="Rectangle 4"/>
          <p:cNvSpPr/>
          <p:nvPr/>
        </p:nvSpPr>
        <p:spPr>
          <a:xfrm>
            <a:off x="838200" y="1284540"/>
            <a:ext cx="6181179"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Can see feedback given by students in descending order by date</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10847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Student : </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3400" y="1827351"/>
            <a:ext cx="2191549"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949" y="2389297"/>
            <a:ext cx="4779025" cy="264404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39061"/>
            <a:ext cx="5023400" cy="4976291"/>
          </a:xfrm>
          <a:prstGeom prst="rect">
            <a:avLst/>
          </a:prstGeom>
        </p:spPr>
      </p:pic>
    </p:spTree>
    <p:extLst>
      <p:ext uri="{BB962C8B-B14F-4D97-AF65-F5344CB8AC3E}">
        <p14:creationId xmlns:p14="http://schemas.microsoft.com/office/powerpoint/2010/main" val="203679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 </a:t>
            </a:r>
            <a:endParaRPr lang="en-US" dirty="0"/>
          </a:p>
        </p:txBody>
      </p:sp>
      <p:sp>
        <p:nvSpPr>
          <p:cNvPr id="3" name="Content Placeholder 2"/>
          <p:cNvSpPr>
            <a:spLocks noGrp="1"/>
          </p:cNvSpPr>
          <p:nvPr>
            <p:ph idx="1"/>
          </p:nvPr>
        </p:nvSpPr>
        <p:spPr/>
        <p:txBody>
          <a:bodyPr/>
          <a:lstStyle/>
          <a:p>
            <a:r>
              <a:rPr lang="en-US" dirty="0" smtClean="0"/>
              <a:t>1. Profile </a:t>
            </a:r>
            <a:r>
              <a:rPr lang="en-US" dirty="0" smtClean="0"/>
              <a:t>:</a:t>
            </a:r>
          </a:p>
          <a:p>
            <a:pPr marL="0" indent="0">
              <a:buNone/>
            </a:pPr>
            <a:r>
              <a:rPr lang="en-US" dirty="0" smtClean="0"/>
              <a:t>Contact number is only editable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059" y="2740045"/>
            <a:ext cx="4625741" cy="34369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36564"/>
            <a:ext cx="5889859" cy="2692287"/>
          </a:xfrm>
          <a:prstGeom prst="rect">
            <a:avLst/>
          </a:prstGeom>
        </p:spPr>
      </p:pic>
    </p:spTree>
    <p:extLst>
      <p:ext uri="{BB962C8B-B14F-4D97-AF65-F5344CB8AC3E}">
        <p14:creationId xmlns:p14="http://schemas.microsoft.com/office/powerpoint/2010/main" val="3392845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Update phone number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241" y="1690689"/>
            <a:ext cx="8969517" cy="4592124"/>
          </a:xfrm>
        </p:spPr>
      </p:pic>
    </p:spTree>
    <p:extLst>
      <p:ext uri="{BB962C8B-B14F-4D97-AF65-F5344CB8AC3E}">
        <p14:creationId xmlns:p14="http://schemas.microsoft.com/office/powerpoint/2010/main" val="3560785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7822" y="1915831"/>
            <a:ext cx="5745978" cy="3787468"/>
          </a:xfrm>
        </p:spPr>
      </p:pic>
      <p:sp>
        <p:nvSpPr>
          <p:cNvPr id="6" name="Rectangle 5"/>
          <p:cNvSpPr/>
          <p:nvPr/>
        </p:nvSpPr>
        <p:spPr>
          <a:xfrm>
            <a:off x="838200" y="1286483"/>
            <a:ext cx="4796506"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If doing first time login then he has to edit details</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3337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2.Can see generate food coupon: </a:t>
            </a:r>
            <a:r>
              <a:rPr lang="en-US" sz="2800" dirty="0" smtClean="0"/>
              <a:t>student can generate food coupon for today’s food.</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1935" y="1690688"/>
            <a:ext cx="2191865" cy="4351338"/>
          </a:xfrm>
        </p:spPr>
      </p:pic>
      <p:sp>
        <p:nvSpPr>
          <p:cNvPr id="4" name="Rectangle 3"/>
          <p:cNvSpPr/>
          <p:nvPr/>
        </p:nvSpPr>
        <p:spPr>
          <a:xfrm>
            <a:off x="524849" y="1993941"/>
            <a:ext cx="5419945" cy="1200329"/>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Show date for which student is allowed</a:t>
            </a:r>
          </a:p>
          <a:p>
            <a:pPr marL="342900" indent="-3429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Single click is allowed for one day</a:t>
            </a:r>
          </a:p>
          <a:p>
            <a:pPr marL="342900" indent="-342900">
              <a:buFont typeface="Arial" panose="020B0604020202020204" pitchFamily="34" charset="0"/>
              <a:buChar char="•"/>
            </a:pPr>
            <a:r>
              <a:rPr lang="en-US" sz="2400" b="0" cap="none" spc="0" dirty="0" smtClean="0">
                <a:ln w="0"/>
                <a:solidFill>
                  <a:schemeClr val="tx1"/>
                </a:solidFill>
                <a:effectLst>
                  <a:outerShdw blurRad="38100" dist="19050" dir="2700000" algn="tl" rotWithShape="0">
                    <a:schemeClr val="dk1">
                      <a:alpha val="40000"/>
                    </a:schemeClr>
                  </a:outerShdw>
                </a:effectLst>
              </a:rPr>
              <a:t>Can check  food history</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194269"/>
            <a:ext cx="8214267" cy="3486749"/>
          </a:xfrm>
          <a:prstGeom prst="rect">
            <a:avLst/>
          </a:prstGeom>
        </p:spPr>
      </p:pic>
    </p:spTree>
    <p:extLst>
      <p:ext uri="{BB962C8B-B14F-4D97-AF65-F5344CB8AC3E}">
        <p14:creationId xmlns:p14="http://schemas.microsoft.com/office/powerpoint/2010/main" val="2413053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History :</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3100" y="1690688"/>
            <a:ext cx="2355476" cy="4351338"/>
          </a:xfrm>
        </p:spPr>
      </p:pic>
    </p:spTree>
    <p:extLst>
      <p:ext uri="{BB962C8B-B14F-4D97-AF65-F5344CB8AC3E}">
        <p14:creationId xmlns:p14="http://schemas.microsoft.com/office/powerpoint/2010/main" val="3130232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Feedback </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477388"/>
            <a:ext cx="4671465" cy="3490262"/>
          </a:xfrm>
        </p:spPr>
      </p:pic>
      <p:sp>
        <p:nvSpPr>
          <p:cNvPr id="3" name="Rectangle 2"/>
          <p:cNvSpPr/>
          <p:nvPr/>
        </p:nvSpPr>
        <p:spPr>
          <a:xfrm>
            <a:off x="6003634"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838200" y="1498014"/>
            <a:ext cx="4772333" cy="830997"/>
          </a:xfrm>
          <a:prstGeom prst="rect">
            <a:avLst/>
          </a:prstGeom>
        </p:spPr>
        <p:txBody>
          <a:bodyPr wrap="none">
            <a:spAutoFit/>
          </a:bodyPr>
          <a:lstStyle/>
          <a:p>
            <a:pPr algn="ctr"/>
            <a:r>
              <a:rPr lang="en-US" sz="2400" dirty="0" smtClean="0">
                <a:ln w="0"/>
                <a:effectLst>
                  <a:outerShdw blurRad="38100" dist="19050" dir="2700000" algn="tl" rotWithShape="0">
                    <a:schemeClr val="dk1">
                      <a:alpha val="40000"/>
                    </a:schemeClr>
                  </a:outerShdw>
                </a:effectLst>
              </a:rPr>
              <a:t>Can give feedback and receive email </a:t>
            </a:r>
          </a:p>
          <a:p>
            <a:pPr algn="ct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94921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u="sng" dirty="0" smtClean="0"/>
              <a:t>Introduction  </a:t>
            </a:r>
            <a:endParaRPr lang="en-US" b="1" u="sng" dirty="0"/>
          </a:p>
        </p:txBody>
      </p:sp>
      <p:sp>
        <p:nvSpPr>
          <p:cNvPr id="3" name="Content Placeholder 2"/>
          <p:cNvSpPr>
            <a:spLocks noGrp="1"/>
          </p:cNvSpPr>
          <p:nvPr>
            <p:ph idx="1"/>
          </p:nvPr>
        </p:nvSpPr>
        <p:spPr/>
        <p:txBody>
          <a:bodyPr>
            <a:normAutofit/>
          </a:bodyPr>
          <a:lstStyle/>
          <a:p>
            <a:pPr marL="0" indent="0">
              <a:buNone/>
            </a:pPr>
            <a:r>
              <a:rPr lang="en-US" dirty="0" smtClean="0"/>
              <a:t>                               </a:t>
            </a:r>
            <a:endParaRPr lang="en-US" dirty="0"/>
          </a:p>
          <a:p>
            <a:pPr marL="0" indent="0">
              <a:buNone/>
            </a:pPr>
            <a:r>
              <a:rPr lang="en-US" dirty="0" smtClean="0"/>
              <a:t>The purpose of this application is to automatize the hostel functionality and provide both the </a:t>
            </a:r>
            <a:r>
              <a:rPr lang="en-US" dirty="0" smtClean="0"/>
              <a:t>user </a:t>
            </a:r>
            <a:r>
              <a:rPr lang="en-US" dirty="0" smtClean="0"/>
              <a:t>and admin a smart platform to interact with each other.</a:t>
            </a:r>
          </a:p>
          <a:p>
            <a:pPr marL="0" indent="0">
              <a:buNone/>
            </a:pPr>
            <a:r>
              <a:rPr lang="en-US" dirty="0" smtClean="0"/>
              <a:t>To use this facility the user has to login and  with the account credentials he can login the account and get connected to the network.</a:t>
            </a:r>
          </a:p>
          <a:p>
            <a:pPr marL="0" indent="0">
              <a:buNone/>
            </a:pPr>
            <a:r>
              <a:rPr lang="en-US" dirty="0" smtClean="0"/>
              <a:t>Once connected the user can use the functionalities of mess such as accessing his account information, can check mess balance, can see history, can generate daily food coupon ,give feedback and checking the menu.</a:t>
            </a:r>
          </a:p>
          <a:p>
            <a:pPr marL="0" indent="0">
              <a:buNone/>
            </a:pPr>
            <a:endParaRPr lang="en-US" dirty="0"/>
          </a:p>
        </p:txBody>
      </p:sp>
    </p:spTree>
    <p:extLst>
      <p:ext uri="{BB962C8B-B14F-4D97-AF65-F5344CB8AC3E}">
        <p14:creationId xmlns:p14="http://schemas.microsoft.com/office/powerpoint/2010/main" val="1892600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Password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0410" y="2312824"/>
            <a:ext cx="4595258" cy="3406435"/>
          </a:xfrm>
        </p:spPr>
      </p:pic>
    </p:spTree>
    <p:extLst>
      <p:ext uri="{BB962C8B-B14F-4D97-AF65-F5344CB8AC3E}">
        <p14:creationId xmlns:p14="http://schemas.microsoft.com/office/powerpoint/2010/main" val="102153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070" y="1825625"/>
            <a:ext cx="9716730" cy="5041392"/>
          </a:xfrm>
        </p:spPr>
      </p:pic>
    </p:spTree>
    <p:extLst>
      <p:ext uri="{BB962C8B-B14F-4D97-AF65-F5344CB8AC3E}">
        <p14:creationId xmlns:p14="http://schemas.microsoft.com/office/powerpoint/2010/main" val="4258330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schema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836" y="1825624"/>
            <a:ext cx="8610490" cy="5034333"/>
          </a:xfrm>
        </p:spPr>
      </p:pic>
    </p:spTree>
    <p:extLst>
      <p:ext uri="{BB962C8B-B14F-4D97-AF65-F5344CB8AC3E}">
        <p14:creationId xmlns:p14="http://schemas.microsoft.com/office/powerpoint/2010/main" val="140580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 the other the admin can log on and check the </a:t>
            </a:r>
            <a:r>
              <a:rPr lang="en-US" dirty="0" err="1" smtClean="0"/>
              <a:t>inventery</a:t>
            </a:r>
            <a:r>
              <a:rPr lang="en-US" dirty="0" smtClean="0"/>
              <a:t> details such as he can add new student and his </a:t>
            </a:r>
            <a:r>
              <a:rPr lang="en-US" dirty="0" err="1" smtClean="0"/>
              <a:t>balance,update</a:t>
            </a:r>
            <a:r>
              <a:rPr lang="en-US" dirty="0" smtClean="0"/>
              <a:t> mess </a:t>
            </a:r>
            <a:r>
              <a:rPr lang="en-US" dirty="0" err="1" smtClean="0"/>
              <a:t>menu,can</a:t>
            </a:r>
            <a:r>
              <a:rPr lang="en-US" dirty="0" smtClean="0"/>
              <a:t> announce information regarding mess and get to know the number of students visiting the mess that day.</a:t>
            </a:r>
          </a:p>
          <a:p>
            <a:r>
              <a:rPr lang="en-US" dirty="0" smtClean="0"/>
              <a:t>This application aims  at providing ease to both the user and admin.</a:t>
            </a:r>
          </a:p>
        </p:txBody>
      </p:sp>
    </p:spTree>
    <p:extLst>
      <p:ext uri="{BB962C8B-B14F-4D97-AF65-F5344CB8AC3E}">
        <p14:creationId xmlns:p14="http://schemas.microsoft.com/office/powerpoint/2010/main" val="178614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547"/>
            <a:ext cx="10515600" cy="1325563"/>
          </a:xfrm>
        </p:spPr>
        <p:txBody>
          <a:bodyPr/>
          <a:lstStyle/>
          <a:p>
            <a:r>
              <a:rPr lang="en-US" dirty="0" smtClean="0"/>
              <a:t>				</a:t>
            </a:r>
            <a:r>
              <a:rPr lang="en-US" b="1" u="sng" dirty="0" smtClean="0"/>
              <a:t>overview</a:t>
            </a:r>
            <a:endParaRPr lang="en-US" b="1" u="sng" dirty="0"/>
          </a:p>
        </p:txBody>
      </p:sp>
      <p:sp>
        <p:nvSpPr>
          <p:cNvPr id="3" name="Content Placeholder 2"/>
          <p:cNvSpPr>
            <a:spLocks noGrp="1"/>
          </p:cNvSpPr>
          <p:nvPr>
            <p:ph idx="1"/>
          </p:nvPr>
        </p:nvSpPr>
        <p:spPr/>
        <p:txBody>
          <a:bodyPr/>
          <a:lstStyle/>
          <a:p>
            <a:r>
              <a:rPr lang="en-US" dirty="0"/>
              <a:t>The Mess Management System helps the user to access all the functionalities of the mess without having to visit the mess </a:t>
            </a:r>
            <a:r>
              <a:rPr lang="en-US" dirty="0" smtClean="0"/>
              <a:t>physically.</a:t>
            </a:r>
            <a:br>
              <a:rPr lang="en-US" dirty="0" smtClean="0"/>
            </a:br>
            <a:r>
              <a:rPr lang="en-US" dirty="0"/>
              <a:t>It enables the admin to view the inventory and access </a:t>
            </a:r>
            <a:r>
              <a:rPr lang="en-US" dirty="0" smtClean="0"/>
              <a:t>student details. </a:t>
            </a:r>
            <a:r>
              <a:rPr lang="en-US" dirty="0"/>
              <a:t>This application is free of cost for the users.</a:t>
            </a:r>
            <a:r>
              <a:rPr lang="en-US" dirty="0" smtClean="0"/>
              <a:t/>
            </a:r>
            <a:br>
              <a:rPr lang="en-US" dirty="0" smtClean="0"/>
            </a:br>
            <a:r>
              <a:rPr lang="en-US" dirty="0"/>
              <a:t>Individuals who wish to use any functionality of the mess can simply log in to the app and have everything on their fingertips. </a:t>
            </a:r>
            <a:r>
              <a:rPr lang="en-US" dirty="0" smtClean="0"/>
              <a:t/>
            </a:r>
            <a:br>
              <a:rPr lang="en-US" dirty="0" smtClean="0"/>
            </a:br>
            <a:r>
              <a:rPr lang="en-US" dirty="0"/>
              <a:t>It uses the internet to update all user queries and put it across to the admin. </a:t>
            </a:r>
            <a:r>
              <a:rPr lang="en-US" dirty="0" smtClean="0"/>
              <a:t/>
            </a:r>
            <a:br>
              <a:rPr lang="en-US" dirty="0" smtClean="0"/>
            </a:br>
            <a:r>
              <a:rPr lang="en-US" dirty="0"/>
              <a:t>Using the information provided by all the users the admin can take decisions and the inventory for the mess can be managed.</a:t>
            </a:r>
          </a:p>
        </p:txBody>
      </p:sp>
    </p:spTree>
    <p:extLst>
      <p:ext uri="{BB962C8B-B14F-4D97-AF65-F5344CB8AC3E}">
        <p14:creationId xmlns:p14="http://schemas.microsoft.com/office/powerpoint/2010/main" val="1894079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Functionality</a:t>
            </a:r>
            <a:endParaRPr lang="en-US" b="1" u="sng" dirty="0"/>
          </a:p>
        </p:txBody>
      </p:sp>
      <p:sp>
        <p:nvSpPr>
          <p:cNvPr id="3" name="Content Placeholder 2"/>
          <p:cNvSpPr>
            <a:spLocks noGrp="1"/>
          </p:cNvSpPr>
          <p:nvPr>
            <p:ph idx="1"/>
          </p:nvPr>
        </p:nvSpPr>
        <p:spPr/>
        <p:txBody>
          <a:bodyPr/>
          <a:lstStyle/>
          <a:p>
            <a:r>
              <a:rPr lang="en-US" dirty="0" smtClean="0"/>
              <a:t>Two users of mess management system.</a:t>
            </a:r>
          </a:p>
          <a:p>
            <a:endParaRPr lang="en-US" dirty="0"/>
          </a:p>
          <a:p>
            <a:pPr marL="0" indent="0">
              <a:buNone/>
            </a:pPr>
            <a:r>
              <a:rPr lang="en-US" dirty="0" smtClean="0"/>
              <a:t>1. Admin</a:t>
            </a:r>
          </a:p>
          <a:p>
            <a:endParaRPr lang="en-US" dirty="0"/>
          </a:p>
          <a:p>
            <a:pPr marL="0" indent="0">
              <a:buNone/>
            </a:pPr>
            <a:r>
              <a:rPr lang="en-US" dirty="0" smtClean="0"/>
              <a:t>2. Student</a:t>
            </a:r>
            <a:endParaRPr lang="en-US" dirty="0"/>
          </a:p>
        </p:txBody>
      </p:sp>
    </p:spTree>
    <p:extLst>
      <p:ext uri="{BB962C8B-B14F-4D97-AF65-F5344CB8AC3E}">
        <p14:creationId xmlns:p14="http://schemas.microsoft.com/office/powerpoint/2010/main" val="4003711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Admin </a:t>
            </a:r>
            <a:br>
              <a:rPr lang="en-US" dirty="0" smtClean="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Functionality of admin :</a:t>
            </a:r>
          </a:p>
          <a:p>
            <a:endParaRPr lang="en-US" dirty="0"/>
          </a:p>
          <a:p>
            <a:r>
              <a:rPr lang="en-US" dirty="0" smtClean="0"/>
              <a:t>1. Login </a:t>
            </a:r>
            <a:r>
              <a:rPr lang="en-US" dirty="0" smtClean="0"/>
              <a:t>: For admin change password and </a:t>
            </a:r>
            <a:r>
              <a:rPr lang="en-US" dirty="0" err="1" smtClean="0"/>
              <a:t>myprofile</a:t>
            </a:r>
            <a:r>
              <a:rPr lang="en-US" dirty="0" smtClean="0"/>
              <a:t> button will be disabled.</a:t>
            </a: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8" y="3653860"/>
            <a:ext cx="5073042" cy="3175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758" y="3653860"/>
            <a:ext cx="4686706" cy="3452159"/>
          </a:xfrm>
          <a:prstGeom prst="rect">
            <a:avLst/>
          </a:prstGeom>
        </p:spPr>
      </p:pic>
    </p:spTree>
    <p:extLst>
      <p:ext uri="{BB962C8B-B14F-4D97-AF65-F5344CB8AC3E}">
        <p14:creationId xmlns:p14="http://schemas.microsoft.com/office/powerpoint/2010/main" val="4156143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query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035" y="1690688"/>
            <a:ext cx="9121930" cy="3419412"/>
          </a:xfrm>
        </p:spPr>
      </p:pic>
    </p:spTree>
    <p:extLst>
      <p:ext uri="{BB962C8B-B14F-4D97-AF65-F5344CB8AC3E}">
        <p14:creationId xmlns:p14="http://schemas.microsoft.com/office/powerpoint/2010/main" val="78866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2. Update mess menu : admin can update mess menu.</a:t>
            </a:r>
            <a:endParaRPr lang="en-US" sz="2800"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8686" y="2274119"/>
            <a:ext cx="4640982" cy="3429297"/>
          </a:xfrm>
        </p:spPr>
      </p:pic>
    </p:spTree>
    <p:extLst>
      <p:ext uri="{BB962C8B-B14F-4D97-AF65-F5344CB8AC3E}">
        <p14:creationId xmlns:p14="http://schemas.microsoft.com/office/powerpoint/2010/main" val="1457405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Add </a:t>
            </a:r>
            <a:r>
              <a:rPr lang="en-US" sz="4800" u="sng" dirty="0" smtClean="0"/>
              <a:t>balance</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112" y="1690688"/>
            <a:ext cx="4519052" cy="3353091"/>
          </a:xfrm>
        </p:spPr>
      </p:pic>
      <p:sp>
        <p:nvSpPr>
          <p:cNvPr id="6" name="Rectangle 5"/>
          <p:cNvSpPr/>
          <p:nvPr/>
        </p:nvSpPr>
        <p:spPr>
          <a:xfrm>
            <a:off x="602903" y="1959679"/>
            <a:ext cx="4633449"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Admin can add balance to any student account.</a:t>
            </a:r>
            <a:endParaRPr lang="en-US" dirty="0">
              <a:ln w="0"/>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03" y="2598002"/>
            <a:ext cx="6225600" cy="3004467"/>
          </a:xfrm>
          <a:prstGeom prst="rect">
            <a:avLst/>
          </a:prstGeom>
        </p:spPr>
      </p:pic>
    </p:spTree>
    <p:extLst>
      <p:ext uri="{BB962C8B-B14F-4D97-AF65-F5344CB8AC3E}">
        <p14:creationId xmlns:p14="http://schemas.microsoft.com/office/powerpoint/2010/main" val="816264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348</Words>
  <Application>Microsoft Office PowerPoint</Application>
  <PresentationFormat>Widescreen</PresentationFormat>
  <Paragraphs>51</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MESS MANAGEMENT SYSTEM</vt:lpstr>
      <vt:lpstr>     Introduction  </vt:lpstr>
      <vt:lpstr>PowerPoint Presentation</vt:lpstr>
      <vt:lpstr>    overview</vt:lpstr>
      <vt:lpstr>    Functionality</vt:lpstr>
      <vt:lpstr>Admin  </vt:lpstr>
      <vt:lpstr>Sql query</vt:lpstr>
      <vt:lpstr>2. Update mess menu : admin can update mess menu.</vt:lpstr>
      <vt:lpstr>Add balance</vt:lpstr>
      <vt:lpstr>3.Add Students</vt:lpstr>
      <vt:lpstr>3.Announcement</vt:lpstr>
      <vt:lpstr>4.Feedback:</vt:lpstr>
      <vt:lpstr>Student : </vt:lpstr>
      <vt:lpstr>Student : </vt:lpstr>
      <vt:lpstr> Update phone number </vt:lpstr>
      <vt:lpstr>First Time Login</vt:lpstr>
      <vt:lpstr>2.Can see generate food coupon: student can generate food coupon for today’s food.</vt:lpstr>
      <vt:lpstr>History :</vt:lpstr>
      <vt:lpstr>Feedback </vt:lpstr>
      <vt:lpstr>Change Password</vt:lpstr>
      <vt:lpstr>ER DIAGRAM</vt:lpstr>
      <vt:lpstr>Relational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 MANAGEMENT SYSTEM</dc:title>
  <dc:creator>DELL</dc:creator>
  <cp:lastModifiedBy>DELL</cp:lastModifiedBy>
  <cp:revision>33</cp:revision>
  <dcterms:created xsi:type="dcterms:W3CDTF">2018-10-31T07:16:33Z</dcterms:created>
  <dcterms:modified xsi:type="dcterms:W3CDTF">2018-10-31T10:16:48Z</dcterms:modified>
</cp:coreProperties>
</file>