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Narendhiran</a:t>
            </a:r>
            <a:r>
              <a:rPr lang="en-US" sz="2400" dirty="0"/>
              <a:t> G</a:t>
            </a:r>
          </a:p>
          <a:p>
            <a:r>
              <a:rPr lang="en-US" sz="2400" dirty="0"/>
              <a:t>REGISTER NO AND NMID: 32324U18028 &amp; astvu32332324u18028</a:t>
            </a:r>
            <a:endParaRPr lang="en-US" sz="2400" dirty="0">
              <a:cs typeface="Calibri"/>
            </a:endParaRPr>
          </a:p>
          <a:p>
            <a:r>
              <a:rPr lang="en-US" sz="2400" dirty="0"/>
              <a:t>DEPARTMENT: </a:t>
            </a:r>
            <a:r>
              <a:rPr lang="en-US" sz="2400" dirty="0" err="1"/>
              <a:t>B.Sc</a:t>
            </a:r>
            <a:r>
              <a:rPr lang="en-US" sz="2400" dirty="0"/>
              <a:t> Computer Science </a:t>
            </a:r>
          </a:p>
          <a:p>
            <a:r>
              <a:rPr lang="en-US" sz="2400" dirty="0"/>
              <a:t>COLLEGE: Voorhees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6BFF91-5A24-DA4B-35AC-FDEE12114E35}"/>
              </a:ext>
            </a:extLst>
          </p:cNvPr>
          <p:cNvSpPr txBox="1"/>
          <p:nvPr/>
        </p:nvSpPr>
        <p:spPr>
          <a:xfrm>
            <a:off x="2453813" y="1325634"/>
            <a:ext cx="8903242" cy="5262979"/>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Successfully built a responsive, visually appealing portfolio website.
Smooth navigation and user-friendly interface enhance the experience.
📸 Screenshots:
Home Section: Show introduction and call-to-action button
About Section: Show circular image with text beside it
Projects Section: Show project cards
Contact Section: Show contact form</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1934099-F0E2-9C5C-2239-B8A37B6D2A65}"/>
              </a:ext>
            </a:extLst>
          </p:cNvPr>
          <p:cNvSpPr txBox="1"/>
          <p:nvPr/>
        </p:nvSpPr>
        <p:spPr>
          <a:xfrm>
            <a:off x="2088495" y="1857375"/>
            <a:ext cx="4764742" cy="2031325"/>
          </a:xfrm>
          <a:prstGeom prst="rect">
            <a:avLst/>
          </a:prstGeom>
          <a:noFill/>
        </p:spPr>
        <p:txBody>
          <a:bodyPr wrap="square">
            <a:spAutoFit/>
          </a:bodyPr>
          <a:lstStyle/>
          <a:p>
            <a:r>
              <a:rPr lang="en-US" dirty="0"/>
              <a:t>This project demonstrates the ability to create a professional, well-structured, and interactive portfolio website using HTML, CSS, and </a:t>
            </a:r>
            <a:r>
              <a:rPr lang="en-US" dirty="0" err="1"/>
              <a:t>JavaScript.It</a:t>
            </a:r>
            <a:r>
              <a:rPr lang="en-US" dirty="0"/>
              <a:t> provides an effective way for a developer to present their skills and work online, helping with career opportunities and networking.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Student portfolio by using frontend </a:t>
            </a:r>
            <a:r>
              <a:rPr lang="en-US" dirty="0" err="1">
                <a:latin typeface="Times New Roman" panose="02020603050405020304" pitchFamily="18" charset="0"/>
                <a:cs typeface="Times New Roman" panose="02020603050405020304" pitchFamily="18" charset="0"/>
              </a:rPr>
              <a:t>developement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7FE932-849E-F33B-8916-2BBA9756CF10}"/>
              </a:ext>
            </a:extLst>
          </p:cNvPr>
          <p:cNvSpPr txBox="1"/>
          <p:nvPr/>
        </p:nvSpPr>
        <p:spPr>
          <a:xfrm rot="10800000" flipV="1">
            <a:off x="1303179" y="3244331"/>
            <a:ext cx="5794694" cy="369332"/>
          </a:xfrm>
          <a:prstGeom prst="rect">
            <a:avLst/>
          </a:prstGeom>
          <a:noFill/>
        </p:spPr>
        <p:txBody>
          <a:bodyPr wrap="square">
            <a:spAutoFit/>
          </a:bodyPr>
          <a:lstStyle/>
          <a:p>
            <a:r>
              <a:rPr lang="en-US" dirty="0"/>
              <a:t> </a:t>
            </a:r>
          </a:p>
        </p:txBody>
      </p:sp>
      <p:sp>
        <p:nvSpPr>
          <p:cNvPr id="15" name="TextBox 14">
            <a:extLst>
              <a:ext uri="{FF2B5EF4-FFF2-40B4-BE49-F238E27FC236}">
                <a16:creationId xmlns:a16="http://schemas.microsoft.com/office/drawing/2014/main" id="{6C48AB56-20E0-464C-42F6-DDA47E500533}"/>
              </a:ext>
            </a:extLst>
          </p:cNvPr>
          <p:cNvSpPr txBox="1"/>
          <p:nvPr/>
        </p:nvSpPr>
        <p:spPr>
          <a:xfrm>
            <a:off x="1148044" y="2019300"/>
            <a:ext cx="6104964" cy="2308324"/>
          </a:xfrm>
          <a:prstGeom prst="rect">
            <a:avLst/>
          </a:prstGeom>
          <a:noFill/>
        </p:spPr>
        <p:txBody>
          <a:bodyPr wrap="square">
            <a:spAutoFit/>
          </a:bodyPr>
          <a:lstStyle/>
          <a:p>
            <a:r>
              <a:rPr lang="en-US" dirty="0"/>
              <a:t>In today’s competitive digital era, having an online presence is essential for professionals and developers to showcase their skills and projects. The problem is that many individuals rely solely on resumes, which do not effectively display creativity, design skills, or interactive </a:t>
            </a:r>
            <a:r>
              <a:rPr lang="en-US" dirty="0" err="1"/>
              <a:t>elements.The</a:t>
            </a:r>
            <a:r>
              <a:rPr lang="en-US" dirty="0"/>
              <a:t> goal is to create a personal portfolio website that presents the user’s profile, skills, projects, and contact information in a visually appealing,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A722FB4-9F5A-096F-49F7-9AB34730DF33}"/>
              </a:ext>
            </a:extLst>
          </p:cNvPr>
          <p:cNvSpPr txBox="1"/>
          <p:nvPr/>
        </p:nvSpPr>
        <p:spPr>
          <a:xfrm rot="10800000" flipV="1">
            <a:off x="2632541" y="1720841"/>
            <a:ext cx="4316506" cy="3416320"/>
          </a:xfrm>
          <a:prstGeom prst="rect">
            <a:avLst/>
          </a:prstGeom>
          <a:noFill/>
        </p:spPr>
        <p:txBody>
          <a:bodyPr wrap="square">
            <a:spAutoFit/>
          </a:bodyPr>
          <a:lstStyle/>
          <a:p>
            <a:r>
              <a:rPr lang="en-US" dirty="0"/>
              <a:t>This project is a personal portfolio website designed using HTML, CSS, and JavaScript</a:t>
            </a:r>
          </a:p>
          <a:p>
            <a:endParaRPr lang="en-US" dirty="0"/>
          </a:p>
          <a:p>
            <a:r>
              <a:rPr lang="en-US" dirty="0"/>
              <a:t>It has multiple sections including</a:t>
            </a:r>
          </a:p>
          <a:p>
            <a:endParaRPr lang="en-US" dirty="0"/>
          </a:p>
          <a:p>
            <a:r>
              <a:rPr lang="en-US" dirty="0"/>
              <a:t>Home Section with an introduction</a:t>
            </a:r>
          </a:p>
          <a:p>
            <a:r>
              <a:rPr lang="en-US" dirty="0"/>
              <a:t>About Section with a circular </a:t>
            </a:r>
            <a:r>
              <a:rPr lang="en-US" dirty="0" err="1"/>
              <a:t>profileImage</a:t>
            </a:r>
            <a:r>
              <a:rPr lang="en-US" dirty="0"/>
              <a:t> </a:t>
            </a:r>
          </a:p>
          <a:p>
            <a:r>
              <a:rPr lang="en-US" dirty="0"/>
              <a:t> Section listing sample </a:t>
            </a:r>
            <a:r>
              <a:rPr lang="en-US" dirty="0" err="1"/>
              <a:t>projectsContact</a:t>
            </a:r>
            <a:r>
              <a:rPr lang="en-US" dirty="0"/>
              <a:t> Section with a functional </a:t>
            </a:r>
            <a:r>
              <a:rPr lang="en-US" dirty="0" err="1"/>
              <a:t>formThe</a:t>
            </a:r>
            <a:r>
              <a:rPr lang="en-US" dirty="0"/>
              <a:t> website uses smooth scrolling navigation and interactive design elements (hover effects, buttons, etc.) to improve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4E5FA05-995B-41AA-AC77-DBA658057CE0}"/>
              </a:ext>
            </a:extLst>
          </p:cNvPr>
          <p:cNvSpPr txBox="1"/>
          <p:nvPr/>
        </p:nvSpPr>
        <p:spPr>
          <a:xfrm>
            <a:off x="1554816" y="2019300"/>
            <a:ext cx="5141259" cy="1477328"/>
          </a:xfrm>
          <a:prstGeom prst="rect">
            <a:avLst/>
          </a:prstGeom>
          <a:noFill/>
        </p:spPr>
        <p:txBody>
          <a:bodyPr wrap="square">
            <a:spAutoFit/>
          </a:bodyPr>
          <a:lstStyle/>
          <a:p>
            <a:r>
              <a:rPr lang="en-US" dirty="0"/>
              <a:t>Students &amp; Developers – who want to showcase their work to </a:t>
            </a:r>
            <a:r>
              <a:rPr lang="en-US" dirty="0" err="1"/>
              <a:t>recruiters.Recruiters</a:t>
            </a:r>
            <a:r>
              <a:rPr lang="en-US" dirty="0"/>
              <a:t> &amp; Hiring Managers – who can view the developer’s skills and projects in one </a:t>
            </a:r>
            <a:r>
              <a:rPr lang="en-US" dirty="0" err="1"/>
              <a:t>place.Clients</a:t>
            </a:r>
            <a:r>
              <a:rPr lang="en-US" dirty="0"/>
              <a:t> – who might want to hire the developer for freelance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7E9D517-B534-64B4-AA71-3A3D5E5DF8BB}"/>
              </a:ext>
            </a:extLst>
          </p:cNvPr>
          <p:cNvSpPr txBox="1"/>
          <p:nvPr/>
        </p:nvSpPr>
        <p:spPr>
          <a:xfrm>
            <a:off x="4307261" y="2473007"/>
            <a:ext cx="5091952" cy="1477328"/>
          </a:xfrm>
          <a:prstGeom prst="rect">
            <a:avLst/>
          </a:prstGeom>
          <a:noFill/>
        </p:spPr>
        <p:txBody>
          <a:bodyPr wrap="square">
            <a:spAutoFit/>
          </a:bodyPr>
          <a:lstStyle/>
          <a:p>
            <a:r>
              <a:rPr lang="en-US" dirty="0"/>
              <a:t>HTML5 – for structure and layout</a:t>
            </a:r>
          </a:p>
          <a:p>
            <a:r>
              <a:rPr lang="en-US" dirty="0"/>
              <a:t>CSS3 – for styling, colors, fonts, and responsiveness</a:t>
            </a:r>
          </a:p>
          <a:p>
            <a:r>
              <a:rPr lang="en-US" dirty="0"/>
              <a:t>Google Fonts (</a:t>
            </a:r>
            <a:r>
              <a:rPr lang="en-US" dirty="0" err="1"/>
              <a:t>Pacifico</a:t>
            </a:r>
            <a:r>
              <a:rPr lang="en-US" dirty="0"/>
              <a:t>) – for beautiful typography</a:t>
            </a:r>
          </a:p>
          <a:p>
            <a:r>
              <a:rPr lang="en-US" dirty="0"/>
              <a:t>JavaScript-for smooth scrolling and form handling</a:t>
            </a:r>
          </a:p>
          <a:p>
            <a:r>
              <a:rPr lang="en-US" dirty="0"/>
              <a:t>Browser Developer Tools – for testing and debugging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4F4C32-B7F8-01E6-BEEF-16EE190CAF03}"/>
              </a:ext>
            </a:extLst>
          </p:cNvPr>
          <p:cNvSpPr txBox="1"/>
          <p:nvPr/>
        </p:nvSpPr>
        <p:spPr>
          <a:xfrm>
            <a:off x="1904999" y="1678685"/>
            <a:ext cx="6104964" cy="2308324"/>
          </a:xfrm>
          <a:prstGeom prst="rect">
            <a:avLst/>
          </a:prstGeom>
          <a:noFill/>
        </p:spPr>
        <p:txBody>
          <a:bodyPr wrap="square">
            <a:spAutoFit/>
          </a:bodyPr>
          <a:lstStyle/>
          <a:p>
            <a:r>
              <a:rPr lang="en-US" dirty="0"/>
              <a:t>Header with Navigation Bar (Home, About, Projects, </a:t>
            </a:r>
            <a:r>
              <a:rPr lang="en-US"/>
              <a:t>Contact)</a:t>
            </a:r>
          </a:p>
          <a:p>
            <a:r>
              <a:rPr lang="en-US"/>
              <a:t>Hero </a:t>
            </a:r>
            <a:r>
              <a:rPr lang="en-US" dirty="0"/>
              <a:t>Section – with introduction text and a call-to-action </a:t>
            </a:r>
            <a:r>
              <a:rPr lang="en-US" dirty="0" err="1"/>
              <a:t>buttonAbout</a:t>
            </a:r>
            <a:r>
              <a:rPr lang="en-US" dirty="0"/>
              <a:t> Section – with a circular profile image and </a:t>
            </a:r>
            <a:r>
              <a:rPr lang="en-US" dirty="0" err="1"/>
              <a:t>descriptionProjects</a:t>
            </a:r>
            <a:r>
              <a:rPr lang="en-US" dirty="0"/>
              <a:t> Section – with neatly designed project </a:t>
            </a:r>
            <a:r>
              <a:rPr lang="en-US" dirty="0" err="1"/>
              <a:t>cardsContact</a:t>
            </a:r>
            <a:r>
              <a:rPr lang="en-US" dirty="0"/>
              <a:t> Section – with a simple form and alert on </a:t>
            </a:r>
            <a:r>
              <a:rPr lang="en-US" dirty="0" err="1"/>
              <a:t>submissionFooter</a:t>
            </a:r>
            <a:r>
              <a:rPr lang="en-US" dirty="0"/>
              <a:t> – with copyright </a:t>
            </a:r>
            <a:r>
              <a:rPr lang="en-US" dirty="0" err="1"/>
              <a:t>informationThe</a:t>
            </a:r>
            <a:r>
              <a:rPr lang="en-US" dirty="0"/>
              <a:t> design uses a soft color gradient background, rounded edges, and drop shadows to create an elegant look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6772B81-3B87-016A-6C00-F225554FC9CC}"/>
              </a:ext>
            </a:extLst>
          </p:cNvPr>
          <p:cNvSpPr txBox="1"/>
          <p:nvPr/>
        </p:nvSpPr>
        <p:spPr>
          <a:xfrm rot="10800000" flipV="1">
            <a:off x="1382862" y="2302731"/>
            <a:ext cx="10809138" cy="1754326"/>
          </a:xfrm>
          <a:prstGeom prst="rect">
            <a:avLst/>
          </a:prstGeom>
          <a:noFill/>
        </p:spPr>
        <p:txBody>
          <a:bodyPr wrap="square">
            <a:spAutoFit/>
          </a:bodyPr>
          <a:lstStyle/>
          <a:p>
            <a:r>
              <a:rPr lang="en-US" dirty="0"/>
              <a:t>✅ Smooth Scroll: Clicking a button scrolls to the target section smoothly.</a:t>
            </a:r>
          </a:p>
          <a:p>
            <a:r>
              <a:rPr lang="en-US" dirty="0"/>
              <a:t>✅ Responsive Design: Works on desktop, tablet, and mobile.</a:t>
            </a:r>
          </a:p>
          <a:p>
            <a:r>
              <a:rPr lang="en-US" dirty="0"/>
              <a:t>✅ Circular Profile Image: Styled with CSS for a modern look.</a:t>
            </a:r>
          </a:p>
          <a:p>
            <a:r>
              <a:rPr lang="en-US" dirty="0"/>
              <a:t>✅ Interactive Project Cards: Hover effects for better engagement.</a:t>
            </a:r>
          </a:p>
          <a:p>
            <a:r>
              <a:rPr lang="en-US" dirty="0"/>
              <a:t>✅ Functional Contact Form: Prevents page reload and shows a thank-you alert.</a:t>
            </a:r>
          </a:p>
          <a:p>
            <a:r>
              <a:rPr lang="en-US" dirty="0"/>
              <a:t>       Sticky Navigation Bar: Always visible while scrolling.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Narendhiran Narendhiran</cp:lastModifiedBy>
  <cp:revision>28</cp:revision>
  <dcterms:created xsi:type="dcterms:W3CDTF">2024-03-29T15:07:22Z</dcterms:created>
  <dcterms:modified xsi:type="dcterms:W3CDTF">2025-09-19T12:11:07Z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