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mpact" charset="1" panose="020B0806030902050204"/>
      <p:regular r:id="rId18"/>
    </p:embeddedFont>
    <p:embeddedFont>
      <p:font typeface="Poppins" charset="1" panose="00000500000000000000"/>
      <p:regular r:id="rId19"/>
    </p:embeddedFon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  <p:embeddedFont>
      <p:font typeface="Horizon" charset="1" panose="02000500000000000000"/>
      <p:regular r:id="rId22"/>
    </p:embeddedFont>
    <p:embeddedFont>
      <p:font typeface="HK Modular" charset="1" panose="00000800000000000000"/>
      <p:regular r:id="rId23"/>
    </p:embeddedFont>
    <p:embeddedFont>
      <p:font typeface="Anonymous Pro" charset="1" panose="02060609030202000504"/>
      <p:regular r:id="rId24"/>
    </p:embeddedFont>
    <p:embeddedFont>
      <p:font typeface="DM Sans Bold" charset="1" panose="00000000000000000000"/>
      <p:regular r:id="rId25"/>
    </p:embeddedFont>
    <p:embeddedFont>
      <p:font typeface="Anton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jpeg" Type="http://schemas.openxmlformats.org/officeDocument/2006/relationships/image"/><Relationship Id="rId5" Target="../media/image17.jpe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7820544" y="-1063645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68784" y="667443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7" y="0"/>
                </a:lnTo>
                <a:lnTo>
                  <a:pt x="9587917" y="9587917"/>
                </a:lnTo>
                <a:lnTo>
                  <a:pt x="0" y="95879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23606" y="372168"/>
            <a:ext cx="7401495" cy="146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7"/>
              </a:lnSpc>
            </a:pPr>
            <a:r>
              <a:rPr lang="en-US" sz="7698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DIGTITAL PORTFOLIO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25900" y="3182437"/>
            <a:ext cx="6721104" cy="75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5"/>
              </a:lnSpc>
            </a:pPr>
            <a:r>
              <a:rPr lang="en-US" sz="4044" spc="9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V.NARENDHIRAN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6254" y="3077270"/>
            <a:ext cx="5318100" cy="88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Name: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1526" y="3844655"/>
            <a:ext cx="7231973" cy="88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No: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8462" y="5500010"/>
            <a:ext cx="5318100" cy="88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199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6254" y="7044294"/>
            <a:ext cx="5694041" cy="88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College: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46594" y="5563705"/>
            <a:ext cx="10412155" cy="150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85"/>
              </a:lnSpc>
            </a:pPr>
            <a:r>
              <a:rPr lang="en-US" sz="4044" spc="9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B.SC.DIGITAL AND CYBER FORENSIC SCIENCE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07320" y="7107989"/>
            <a:ext cx="13180680" cy="150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85"/>
              </a:lnSpc>
            </a:pPr>
            <a:r>
              <a:rPr lang="en-US" sz="4044" spc="9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SHRI NEHRU MAHA VIDHLAYA            COLLEGE OF ARTS AND SCIENCE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37922" y="4718306"/>
            <a:ext cx="7814749" cy="75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5"/>
              </a:lnSpc>
            </a:pPr>
            <a:r>
              <a:rPr lang="en-US" sz="4044" spc="9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ASBRU262428A0024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685379" y="4677286"/>
            <a:ext cx="7231973" cy="88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</a:t>
            </a:r>
            <a:r>
              <a:rPr lang="en-US" sz="5199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NMid: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55368" y="3938867"/>
            <a:ext cx="7814749" cy="75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5"/>
              </a:lnSpc>
            </a:pPr>
            <a:r>
              <a:rPr lang="en-US" sz="4044" spc="93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2428A0024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17382" y="636471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057650" y="-347206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031124"/>
            <a:ext cx="11635266" cy="10662135"/>
          </a:xfrm>
          <a:custGeom>
            <a:avLst/>
            <a:gdLst/>
            <a:ahLst/>
            <a:cxnLst/>
            <a:rect r="r" b="b" t="t" l="l"/>
            <a:pathLst>
              <a:path h="10662135" w="11635266">
                <a:moveTo>
                  <a:pt x="0" y="0"/>
                </a:moveTo>
                <a:lnTo>
                  <a:pt x="11635266" y="0"/>
                </a:lnTo>
                <a:lnTo>
                  <a:pt x="11635266" y="10662134"/>
                </a:lnTo>
                <a:lnTo>
                  <a:pt x="0" y="10662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57814" y="6364711"/>
            <a:ext cx="7372373" cy="3563690"/>
          </a:xfrm>
          <a:custGeom>
            <a:avLst/>
            <a:gdLst/>
            <a:ahLst/>
            <a:cxnLst/>
            <a:rect r="r" b="b" t="t" l="l"/>
            <a:pathLst>
              <a:path h="3563690" w="7372373">
                <a:moveTo>
                  <a:pt x="0" y="0"/>
                </a:moveTo>
                <a:lnTo>
                  <a:pt x="7372372" y="0"/>
                </a:lnTo>
                <a:lnTo>
                  <a:pt x="7372372" y="3563690"/>
                </a:lnTo>
                <a:lnTo>
                  <a:pt x="0" y="35636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85" r="0" b="-68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06312" y="463848"/>
            <a:ext cx="6640906" cy="300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RESULTS AND SCREENSHOTS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6116" y="3388849"/>
            <a:ext cx="15544620" cy="3088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portfolio website effectively highlights my skills, education, projects, and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achievements in a structured manner. It provides recruiters and peers with easy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access to my professional details, improving visibility and networking opportunities.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responsive design ensures a smooth viewing experience across devices, making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portfolio both practical and impactful.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19233" y="547619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61318" y="158396"/>
            <a:ext cx="6532692" cy="7879344"/>
          </a:xfrm>
          <a:custGeom>
            <a:avLst/>
            <a:gdLst/>
            <a:ahLst/>
            <a:cxnLst/>
            <a:rect r="r" b="b" t="t" l="l"/>
            <a:pathLst>
              <a:path h="7879344" w="6532692">
                <a:moveTo>
                  <a:pt x="0" y="0"/>
                </a:moveTo>
                <a:lnTo>
                  <a:pt x="6532692" y="0"/>
                </a:lnTo>
                <a:lnTo>
                  <a:pt x="6532692" y="7879343"/>
                </a:lnTo>
                <a:lnTo>
                  <a:pt x="0" y="7879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1993" y="1549254"/>
            <a:ext cx="7083240" cy="1610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9437995" y="5864334"/>
            <a:ext cx="6532692" cy="7879344"/>
          </a:xfrm>
          <a:custGeom>
            <a:avLst/>
            <a:gdLst/>
            <a:ahLst/>
            <a:cxnLst/>
            <a:rect r="r" b="b" t="t" l="l"/>
            <a:pathLst>
              <a:path h="7879344" w="6532692">
                <a:moveTo>
                  <a:pt x="0" y="7879343"/>
                </a:moveTo>
                <a:lnTo>
                  <a:pt x="6532692" y="7879343"/>
                </a:lnTo>
                <a:lnTo>
                  <a:pt x="6532692" y="0"/>
                </a:lnTo>
                <a:lnTo>
                  <a:pt x="0" y="0"/>
                </a:lnTo>
                <a:lnTo>
                  <a:pt x="0" y="787934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77901"/>
            <a:ext cx="15991412" cy="302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1"/>
              </a:lnSpc>
              <a:spcBef>
                <a:spcPct val="0"/>
              </a:spcBef>
            </a:pPr>
            <a:r>
              <a:rPr lang="en-US" sz="28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Personal Portfolio Website successfully provides a professional platform for Almas Begam to showcase academic achievements, technical skills, certifications, and projects in an organized manner. It serves as a digital resume, enhancing visibility and accessibility for recruiters, peers, and collaborators. With its responsive design and user friendly layout, the portfolio strengthens personal branding and supports future career opportunities.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501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4372" y="3726507"/>
            <a:ext cx="14319257" cy="2548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8603" y="325643"/>
            <a:ext cx="4932403" cy="10808055"/>
          </a:xfrm>
          <a:custGeom>
            <a:avLst/>
            <a:gdLst/>
            <a:ahLst/>
            <a:cxnLst/>
            <a:rect r="r" b="b" t="t" l="l"/>
            <a:pathLst>
              <a:path h="10808055" w="4932403">
                <a:moveTo>
                  <a:pt x="0" y="0"/>
                </a:moveTo>
                <a:lnTo>
                  <a:pt x="4932403" y="0"/>
                </a:lnTo>
                <a:lnTo>
                  <a:pt x="4932403" y="10808055"/>
                </a:lnTo>
                <a:lnTo>
                  <a:pt x="0" y="10808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20947" y="514350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0354" y="828675"/>
            <a:ext cx="9521304" cy="119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6"/>
              </a:lnSpc>
              <a:spcBef>
                <a:spcPct val="0"/>
              </a:spcBef>
            </a:pPr>
            <a:r>
              <a:rPr lang="en-US" sz="658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project title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854001"/>
            <a:ext cx="18288000" cy="2344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 spc="395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PERSONAL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588" y="580688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57079" y="1600342"/>
            <a:ext cx="7060793" cy="6649983"/>
          </a:xfrm>
          <a:custGeom>
            <a:avLst/>
            <a:gdLst/>
            <a:ahLst/>
            <a:cxnLst/>
            <a:rect r="r" b="b" t="t" l="l"/>
            <a:pathLst>
              <a:path h="6649983" w="7060793">
                <a:moveTo>
                  <a:pt x="0" y="0"/>
                </a:moveTo>
                <a:lnTo>
                  <a:pt x="7060793" y="0"/>
                </a:lnTo>
                <a:lnTo>
                  <a:pt x="7060793" y="6649983"/>
                </a:lnTo>
                <a:lnTo>
                  <a:pt x="0" y="6649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64621" y="-75312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23623" y="1109150"/>
            <a:ext cx="2815719" cy="88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01965" y="2565925"/>
            <a:ext cx="8061159" cy="6327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1.Problem Statement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2.Project Overview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3.End Users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4.Tools and Technologies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5.Portfolio design and Layout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6.Features and Functionality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7.Results and Screenshots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8.Conclusion</a:t>
            </a:r>
          </a:p>
          <a:p>
            <a:pPr algn="l">
              <a:lnSpc>
                <a:spcPts val="5613"/>
              </a:lnSpc>
              <a:spcBef>
                <a:spcPct val="0"/>
              </a:spcBef>
            </a:pPr>
            <a:r>
              <a:rPr lang="en-US" sz="400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0674" y="6426980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83217" y="-964573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75842" y="2228567"/>
            <a:ext cx="4936316" cy="5829866"/>
          </a:xfrm>
          <a:custGeom>
            <a:avLst/>
            <a:gdLst/>
            <a:ahLst/>
            <a:cxnLst/>
            <a:rect r="r" b="b" t="t" l="l"/>
            <a:pathLst>
              <a:path h="5829866" w="4936316">
                <a:moveTo>
                  <a:pt x="0" y="0"/>
                </a:moveTo>
                <a:lnTo>
                  <a:pt x="4936316" y="0"/>
                </a:lnTo>
                <a:lnTo>
                  <a:pt x="4936316" y="5829866"/>
                </a:lnTo>
                <a:lnTo>
                  <a:pt x="0" y="58298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12610" y="492265"/>
            <a:ext cx="10862780" cy="3293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46"/>
              </a:lnSpc>
              <a:spcBef>
                <a:spcPct val="0"/>
              </a:spcBef>
            </a:pPr>
            <a:r>
              <a:rPr lang="en-US" b="true" sz="946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90789" y="4127281"/>
            <a:ext cx="7656664" cy="543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the modern digital era, relying only on traditional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resumes is not enough to showcase an individual’s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skills, projects, and achievements. Recruiters and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collaborators often look for an online presence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that reflects both technical expertise and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creativity. Without a personal digital space, it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becomes difficult to stand out in a competitive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field. To overcome this challenge, this project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focuses on developing a personal portfolio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website , providing an organized and professional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platform to present qualifications, certifications,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  <a:r>
              <a:rPr lang="en-US" sz="236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projects in an easily accessible manner.</a:t>
            </a:r>
          </a:p>
          <a:p>
            <a:pPr algn="ctr">
              <a:lnSpc>
                <a:spcPts val="33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1070" y="65722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98047" y="6572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156062" y="5658901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98047" y="866775"/>
            <a:ext cx="9899437" cy="404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0"/>
              </a:lnSpc>
            </a:pPr>
            <a:r>
              <a:rPr lang="en-US" sz="13168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PROJECT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44515" y="4906971"/>
            <a:ext cx="10254681" cy="435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Personal Portfolio Website is developed for Almas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Begam to build a strong online presence and showcase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academic qualifications, technical skills, certifications, and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projects. It acts as a digital resume that is easily accessible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helps recruiters and collaborators understand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professional abilities at a glance. Designed with a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layout, the portfolio ensures smooth viewing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across devices while presenting information in a clear and</a:t>
            </a:r>
          </a:p>
          <a:p>
            <a:pPr algn="ctr">
              <a:lnSpc>
                <a:spcPts val="3827"/>
              </a:lnSpc>
              <a:spcBef>
                <a:spcPct val="0"/>
              </a:spcBef>
            </a:pPr>
            <a:r>
              <a:rPr lang="en-US" sz="27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organized manner.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796" y="-3767991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609980" y="4061801"/>
            <a:ext cx="2981296" cy="298129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653352" y="4061801"/>
            <a:ext cx="2981296" cy="2981296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521853" y="2089310"/>
            <a:ext cx="2948680" cy="2959442"/>
          </a:xfrm>
          <a:custGeom>
            <a:avLst/>
            <a:gdLst/>
            <a:ahLst/>
            <a:cxnLst/>
            <a:rect r="r" b="b" t="t" l="l"/>
            <a:pathLst>
              <a:path h="2959442" w="2948680">
                <a:moveTo>
                  <a:pt x="0" y="0"/>
                </a:moveTo>
                <a:lnTo>
                  <a:pt x="2948680" y="0"/>
                </a:lnTo>
                <a:lnTo>
                  <a:pt x="2948680" y="2959442"/>
                </a:lnTo>
                <a:lnTo>
                  <a:pt x="0" y="29594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696723" y="4061801"/>
            <a:ext cx="2981296" cy="298129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-886508" y="-938824"/>
            <a:ext cx="4099837" cy="4114800"/>
          </a:xfrm>
          <a:custGeom>
            <a:avLst/>
            <a:gdLst/>
            <a:ahLst/>
            <a:cxnLst/>
            <a:rect r="r" b="b" t="t" l="l"/>
            <a:pathLst>
              <a:path h="4114800" w="4099837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936200" y="9083515"/>
            <a:ext cx="2378335" cy="2387015"/>
          </a:xfrm>
          <a:custGeom>
            <a:avLst/>
            <a:gdLst/>
            <a:ahLst/>
            <a:cxnLst/>
            <a:rect r="r" b="b" t="t" l="l"/>
            <a:pathLst>
              <a:path h="2387015" w="2378335">
                <a:moveTo>
                  <a:pt x="0" y="0"/>
                </a:moveTo>
                <a:lnTo>
                  <a:pt x="2378334" y="0"/>
                </a:lnTo>
                <a:lnTo>
                  <a:pt x="2378334" y="2387015"/>
                </a:lnTo>
                <a:lnTo>
                  <a:pt x="0" y="23870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656643" y="567830"/>
            <a:ext cx="8974715" cy="300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WHO ARE THE END USERS?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6916" y="6265482"/>
            <a:ext cx="3626128" cy="329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Recruiters and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Employers – to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evaluate skills,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qualifications, and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projects for job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opportunities.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36200" y="6977505"/>
            <a:ext cx="3657650" cy="228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2"/>
              </a:lnSpc>
              <a:spcBef>
                <a:spcPct val="0"/>
              </a:spcBef>
            </a:pPr>
            <a:r>
              <a:rPr lang="en-US" sz="25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Peers and</a:t>
            </a:r>
          </a:p>
          <a:p>
            <a:pPr algn="ctr">
              <a:lnSpc>
                <a:spcPts val="3622"/>
              </a:lnSpc>
              <a:spcBef>
                <a:spcPct val="0"/>
              </a:spcBef>
            </a:pPr>
            <a:r>
              <a:rPr lang="en-US" sz="25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Collaborators – to</a:t>
            </a:r>
          </a:p>
          <a:p>
            <a:pPr algn="ctr">
              <a:lnSpc>
                <a:spcPts val="3622"/>
              </a:lnSpc>
              <a:spcBef>
                <a:spcPct val="0"/>
              </a:spcBef>
            </a:pPr>
            <a:r>
              <a:rPr lang="en-US" sz="25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connect for academic</a:t>
            </a:r>
          </a:p>
          <a:p>
            <a:pPr algn="ctr">
              <a:lnSpc>
                <a:spcPts val="3622"/>
              </a:lnSpc>
              <a:spcBef>
                <a:spcPct val="0"/>
              </a:spcBef>
            </a:pPr>
            <a:r>
              <a:rPr lang="en-US" sz="25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 professional</a:t>
            </a:r>
          </a:p>
          <a:p>
            <a:pPr algn="ctr">
              <a:lnSpc>
                <a:spcPts val="3622"/>
              </a:lnSpc>
              <a:spcBef>
                <a:spcPct val="0"/>
              </a:spcBef>
            </a:pPr>
            <a:r>
              <a:rPr lang="en-US" sz="25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44000" y="7207979"/>
            <a:ext cx="3796343" cy="1819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Faculty Members and</a:t>
            </a:r>
          </a:p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Evaluators – to assess</a:t>
            </a:r>
          </a:p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technical knowledge</a:t>
            </a:r>
          </a:p>
          <a:p>
            <a:pPr algn="ctr">
              <a:lnSpc>
                <a:spcPts val="3632"/>
              </a:lnSpc>
              <a:spcBef>
                <a:spcPct val="0"/>
              </a:spcBef>
            </a:pPr>
            <a:r>
              <a:rPr lang="en-US" sz="259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project work.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283243" y="6547243"/>
            <a:ext cx="4495975" cy="273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General Audience –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anyone interested in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learning more about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professional profile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 Narendhiran.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021255">
            <a:off x="917609" y="5780776"/>
            <a:ext cx="4259304" cy="8050231"/>
          </a:xfrm>
          <a:custGeom>
            <a:avLst/>
            <a:gdLst/>
            <a:ahLst/>
            <a:cxnLst/>
            <a:rect r="r" b="b" t="t" l="l"/>
            <a:pathLst>
              <a:path h="8050231" w="4259304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30186" y="230431"/>
            <a:ext cx="6640906" cy="300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TOOLS AND TECHNIQUES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4502228" y="5233184"/>
            <a:ext cx="4259304" cy="8050231"/>
          </a:xfrm>
          <a:custGeom>
            <a:avLst/>
            <a:gdLst/>
            <a:ahLst/>
            <a:cxnLst/>
            <a:rect r="r" b="b" t="t" l="l"/>
            <a:pathLst>
              <a:path h="8050231" w="4259304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057650" y="-119650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37247" y="-369386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8023" y="2670164"/>
            <a:ext cx="15686620" cy="761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Frontend Development: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HTML5 – for structuring the web pages.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CSS3 – for styling and layout design.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JavaScript – for interactivity and dynamic behavior.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Version Control &amp; Hosting: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Git &amp; GitHub – for version control and project hosting.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Design Tools: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Canva / Figma – for creating and refining UI/UX designs.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Techniques: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Web Design – ensuring compatibility across devices.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User-Centered Design – focusing on readability, accessibility, and professional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presentation.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Code Optimization – clean, reusable, and well-structured code for performance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16530" y="-40576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45146" y="612341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22163" y="1263543"/>
            <a:ext cx="8172675" cy="7759914"/>
          </a:xfrm>
          <a:custGeom>
            <a:avLst/>
            <a:gdLst/>
            <a:ahLst/>
            <a:cxnLst/>
            <a:rect r="r" b="b" t="t" l="l"/>
            <a:pathLst>
              <a:path h="7759914" w="8172675">
                <a:moveTo>
                  <a:pt x="0" y="0"/>
                </a:moveTo>
                <a:lnTo>
                  <a:pt x="8172675" y="0"/>
                </a:lnTo>
                <a:lnTo>
                  <a:pt x="8172675" y="7759914"/>
                </a:lnTo>
                <a:lnTo>
                  <a:pt x="0" y="77599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50512" y="751643"/>
            <a:ext cx="9176109" cy="4391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POTFOLIO DESIGN AND LAYOUT</a:t>
            </a:r>
          </a:p>
          <a:p>
            <a:pPr algn="r">
              <a:lnSpc>
                <a:spcPts val="11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4744" y="4478970"/>
            <a:ext cx="5730156" cy="2799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portfolio website is designed with a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clean and modern layout to ensure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professionalism and user-friendly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navigation. The design follows a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web structure, making it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accessible across desktops, tablets,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mobile devices.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43839" y="4265087"/>
            <a:ext cx="9233215" cy="3719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 Page – A brief introduction with name, title, and a professional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tagline.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 Me – Showcasing personal background, education, and career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goals.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Skills – Highlighting technical and soft skills in an organized format.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Projects – Displaying academic and personal projects with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descriptions.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Certifications – Listing relevant certifications and achievements.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 Section – Providing email, phone, and social media links for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easy communication.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04618" y="5473935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06312" y="463848"/>
            <a:ext cx="6640906" cy="300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FEATURES AND FUNCTIONALITY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380922" y="-3460452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84116" y="4110305"/>
            <a:ext cx="13719768" cy="381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Responsive Design – Works smoothly on desktop, tablet, and mobile.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 &amp; About Sections – Introduction, background, and career goals.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Skills &amp; Projects – Showcases technical abilities and academic work.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Certifications – Displays completed certifications and achievements.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 Section – Provides email, phone, and social media links.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Easy Navigation – Clean and user-friendly menu system.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DAGykLjrqZA</dc:identifier>
  <dcterms:modified xsi:type="dcterms:W3CDTF">2011-08-01T06:04:30Z</dcterms:modified>
  <cp:revision>1</cp:revision>
  <dc:title>DIGITAL PORTFOLIO</dc:title>
</cp:coreProperties>
</file>