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7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7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85015"/>
            <a:ext cx="9144000" cy="5887969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50118"/>
            <a:ext cx="9144000" cy="5957763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8576"/>
            <a:ext cx="9143999" cy="652084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155544" y="0"/>
            <a:ext cx="8832912" cy="6858000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224089"/>
            <a:ext cx="9144000" cy="6409821"/>
          </a:xfrm>
          <a:prstGeom prst="rect"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3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28829"/>
            <a:ext cx="9144000" cy="6000341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86431"/>
            <a:ext cx="9144000" cy="5885137"/>
          </a:xfrm>
          <a:prstGeom prst="rect"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72552"/>
            <a:ext cx="9144000" cy="6512896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6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1503" y="0"/>
            <a:ext cx="8960993" cy="6858000"/>
          </a:xfrm>
          <a:prstGeom prst="rect"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71263"/>
            <a:ext cx="9144000" cy="5915474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4596"/>
            <a:ext cx="9144000" cy="6528808"/>
          </a:xfrm>
          <a:prstGeom prst="rect"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168576"/>
            <a:ext cx="9143999" cy="6520847"/>
          </a:xfrm>
          <a:prstGeom prst="rect"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0" y="453783"/>
            <a:ext cx="9144000" cy="5950434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23076PC4BI</dc:creator>
  <dcterms:created xsi:type="dcterms:W3CDTF">2015-05-11T22:30:45Z</dcterms:created>
  <dcterms:modified xsi:type="dcterms:W3CDTF">2025-09-10T06:03:10Z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e2ccccec15614c61bdd91a30d39b335e</vt:lpwstr>
  </property>
</Properties>
</file>