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11" r:id="rId2"/>
    <p:sldId id="409" r:id="rId3"/>
    <p:sldId id="509" r:id="rId4"/>
    <p:sldId id="510" r:id="rId5"/>
    <p:sldId id="511" r:id="rId6"/>
    <p:sldId id="512" r:id="rId7"/>
    <p:sldId id="513" r:id="rId8"/>
    <p:sldId id="514" r:id="rId9"/>
    <p:sldId id="516" r:id="rId10"/>
    <p:sldId id="517" r:id="rId11"/>
    <p:sldId id="515" r:id="rId12"/>
    <p:sldId id="518" r:id="rId13"/>
    <p:sldId id="519" r:id="rId1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1"/>
  </p:normalViewPr>
  <p:slideViewPr>
    <p:cSldViewPr snapToGrid="0" snapToObjects="1">
      <p:cViewPr>
        <p:scale>
          <a:sx n="118" d="100"/>
          <a:sy n="118" d="100"/>
        </p:scale>
        <p:origin x="36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8B87F-FFD6-8840-A069-A3FA412CF09C}" type="datetimeFigureOut">
              <a:rPr lang="en-DE" smtClean="0"/>
              <a:t>27.09.20</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3DDF4-468F-AE46-B7B3-8D8D6B9DE2B0}" type="slidenum">
              <a:rPr lang="en-DE" smtClean="0"/>
              <a:t>‹#›</a:t>
            </a:fld>
            <a:endParaRPr lang="en-DE"/>
          </a:p>
        </p:txBody>
      </p:sp>
    </p:spTree>
    <p:extLst>
      <p:ext uri="{BB962C8B-B14F-4D97-AF65-F5344CB8AC3E}">
        <p14:creationId xmlns:p14="http://schemas.microsoft.com/office/powerpoint/2010/main" val="343377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0488" y="744538"/>
            <a:ext cx="6616700" cy="3722687"/>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00BBBE5A-5EFA-1F4E-AFEA-3DF1716D3DD1}" type="slidenum">
              <a:rPr lang="de-DE" smtClean="0"/>
              <a:pPr/>
              <a:t>1</a:t>
            </a:fld>
            <a:endParaRPr lang="de-DE" dirty="0"/>
          </a:p>
        </p:txBody>
      </p:sp>
    </p:spTree>
    <p:extLst>
      <p:ext uri="{BB962C8B-B14F-4D97-AF65-F5344CB8AC3E}">
        <p14:creationId xmlns:p14="http://schemas.microsoft.com/office/powerpoint/2010/main" val="2611640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523C-311B-BF4F-B55A-B3F2DBB0CD5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41B84E6C-F9C2-A241-B788-8BD772FEE3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4D612B99-A5B9-3748-AF80-C9C752BBC282}"/>
              </a:ext>
            </a:extLst>
          </p:cNvPr>
          <p:cNvSpPr>
            <a:spLocks noGrp="1"/>
          </p:cNvSpPr>
          <p:nvPr>
            <p:ph type="dt" sz="half" idx="10"/>
          </p:nvPr>
        </p:nvSpPr>
        <p:spPr/>
        <p:txBody>
          <a:bodyPr/>
          <a:lstStyle/>
          <a:p>
            <a:fld id="{A0292844-AC80-794C-8629-438EC6B24D3A}" type="datetimeFigureOut">
              <a:rPr lang="en-DE" smtClean="0"/>
              <a:t>27.09.20</a:t>
            </a:fld>
            <a:endParaRPr lang="en-DE"/>
          </a:p>
        </p:txBody>
      </p:sp>
      <p:sp>
        <p:nvSpPr>
          <p:cNvPr id="5" name="Footer Placeholder 4">
            <a:extLst>
              <a:ext uri="{FF2B5EF4-FFF2-40B4-BE49-F238E27FC236}">
                <a16:creationId xmlns:a16="http://schemas.microsoft.com/office/drawing/2014/main" id="{A6EF60E1-A2DF-E54C-B75B-6DAABBC1CB5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F4D82C3-A1E5-D444-88D6-8A650C43688C}"/>
              </a:ext>
            </a:extLst>
          </p:cNvPr>
          <p:cNvSpPr>
            <a:spLocks noGrp="1"/>
          </p:cNvSpPr>
          <p:nvPr>
            <p:ph type="sldNum" sz="quarter" idx="12"/>
          </p:nvPr>
        </p:nvSpPr>
        <p:spPr/>
        <p:txBody>
          <a:bodyPr/>
          <a:lstStyle/>
          <a:p>
            <a:fld id="{6528D9C2-83C2-4640-867E-BF73F0219101}" type="slidenum">
              <a:rPr lang="en-DE" smtClean="0"/>
              <a:t>‹#›</a:t>
            </a:fld>
            <a:endParaRPr lang="en-DE"/>
          </a:p>
        </p:txBody>
      </p:sp>
    </p:spTree>
    <p:extLst>
      <p:ext uri="{BB962C8B-B14F-4D97-AF65-F5344CB8AC3E}">
        <p14:creationId xmlns:p14="http://schemas.microsoft.com/office/powerpoint/2010/main" val="77270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A4E7-6748-064A-9A3E-C53166FFF242}"/>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A63B8FC2-38AD-414D-96CF-A240CC099D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D6BAD74-DC1F-CC43-BF23-DEF7E525A5B0}"/>
              </a:ext>
            </a:extLst>
          </p:cNvPr>
          <p:cNvSpPr>
            <a:spLocks noGrp="1"/>
          </p:cNvSpPr>
          <p:nvPr>
            <p:ph type="dt" sz="half" idx="10"/>
          </p:nvPr>
        </p:nvSpPr>
        <p:spPr/>
        <p:txBody>
          <a:bodyPr/>
          <a:lstStyle/>
          <a:p>
            <a:fld id="{A0292844-AC80-794C-8629-438EC6B24D3A}" type="datetimeFigureOut">
              <a:rPr lang="en-DE" smtClean="0"/>
              <a:t>27.09.20</a:t>
            </a:fld>
            <a:endParaRPr lang="en-DE"/>
          </a:p>
        </p:txBody>
      </p:sp>
      <p:sp>
        <p:nvSpPr>
          <p:cNvPr id="5" name="Footer Placeholder 4">
            <a:extLst>
              <a:ext uri="{FF2B5EF4-FFF2-40B4-BE49-F238E27FC236}">
                <a16:creationId xmlns:a16="http://schemas.microsoft.com/office/drawing/2014/main" id="{FC4270ED-1654-A74C-9DA7-1EDFAC91BC8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0ECE4A4-3394-B44E-8A73-E356DDD13D0B}"/>
              </a:ext>
            </a:extLst>
          </p:cNvPr>
          <p:cNvSpPr>
            <a:spLocks noGrp="1"/>
          </p:cNvSpPr>
          <p:nvPr>
            <p:ph type="sldNum" sz="quarter" idx="12"/>
          </p:nvPr>
        </p:nvSpPr>
        <p:spPr/>
        <p:txBody>
          <a:bodyPr/>
          <a:lstStyle/>
          <a:p>
            <a:fld id="{6528D9C2-83C2-4640-867E-BF73F0219101}" type="slidenum">
              <a:rPr lang="en-DE" smtClean="0"/>
              <a:t>‹#›</a:t>
            </a:fld>
            <a:endParaRPr lang="en-DE"/>
          </a:p>
        </p:txBody>
      </p:sp>
    </p:spTree>
    <p:extLst>
      <p:ext uri="{BB962C8B-B14F-4D97-AF65-F5344CB8AC3E}">
        <p14:creationId xmlns:p14="http://schemas.microsoft.com/office/powerpoint/2010/main" val="307024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2F628-9270-514E-80E2-08E850F79B9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2E4DDB50-D4C1-B248-B227-AC38EF7309F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5C119B0-93FF-4347-93DE-BE6C7802F3B6}"/>
              </a:ext>
            </a:extLst>
          </p:cNvPr>
          <p:cNvSpPr>
            <a:spLocks noGrp="1"/>
          </p:cNvSpPr>
          <p:nvPr>
            <p:ph type="dt" sz="half" idx="10"/>
          </p:nvPr>
        </p:nvSpPr>
        <p:spPr/>
        <p:txBody>
          <a:bodyPr/>
          <a:lstStyle/>
          <a:p>
            <a:fld id="{A0292844-AC80-794C-8629-438EC6B24D3A}" type="datetimeFigureOut">
              <a:rPr lang="en-DE" smtClean="0"/>
              <a:t>27.09.20</a:t>
            </a:fld>
            <a:endParaRPr lang="en-DE"/>
          </a:p>
        </p:txBody>
      </p:sp>
      <p:sp>
        <p:nvSpPr>
          <p:cNvPr id="5" name="Footer Placeholder 4">
            <a:extLst>
              <a:ext uri="{FF2B5EF4-FFF2-40B4-BE49-F238E27FC236}">
                <a16:creationId xmlns:a16="http://schemas.microsoft.com/office/drawing/2014/main" id="{C4E48635-3538-F944-82B9-EFD0AB4B299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3457942-098F-494C-8463-57C5BADFD5A2}"/>
              </a:ext>
            </a:extLst>
          </p:cNvPr>
          <p:cNvSpPr>
            <a:spLocks noGrp="1"/>
          </p:cNvSpPr>
          <p:nvPr>
            <p:ph type="sldNum" sz="quarter" idx="12"/>
          </p:nvPr>
        </p:nvSpPr>
        <p:spPr/>
        <p:txBody>
          <a:bodyPr/>
          <a:lstStyle/>
          <a:p>
            <a:fld id="{6528D9C2-83C2-4640-867E-BF73F0219101}" type="slidenum">
              <a:rPr lang="en-DE" smtClean="0"/>
              <a:t>‹#›</a:t>
            </a:fld>
            <a:endParaRPr lang="en-DE"/>
          </a:p>
        </p:txBody>
      </p:sp>
    </p:spTree>
    <p:extLst>
      <p:ext uri="{BB962C8B-B14F-4D97-AF65-F5344CB8AC3E}">
        <p14:creationId xmlns:p14="http://schemas.microsoft.com/office/powerpoint/2010/main" val="3232861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folie">
    <p:bg>
      <p:bgRef idx="1001">
        <a:schemeClr val="bg1"/>
      </p:bgRef>
    </p:bg>
    <p:spTree>
      <p:nvGrpSpPr>
        <p:cNvPr id="1" name=""/>
        <p:cNvGrpSpPr/>
        <p:nvPr/>
      </p:nvGrpSpPr>
      <p:grpSpPr>
        <a:xfrm>
          <a:off x="0" y="0"/>
          <a:ext cx="0" cy="0"/>
          <a:chOff x="0" y="0"/>
          <a:chExt cx="0" cy="0"/>
        </a:xfrm>
      </p:grpSpPr>
      <p:sp>
        <p:nvSpPr>
          <p:cNvPr id="12" name="Untertitel 1"/>
          <p:cNvSpPr>
            <a:spLocks noGrp="1"/>
          </p:cNvSpPr>
          <p:nvPr userDrawn="1">
            <p:ph type="subTitle" idx="1" hasCustomPrompt="1"/>
          </p:nvPr>
        </p:nvSpPr>
        <p:spPr>
          <a:xfrm>
            <a:off x="5021835" y="5118100"/>
            <a:ext cx="6797631" cy="476251"/>
          </a:xfrm>
        </p:spPr>
        <p:txBody>
          <a:bodyPr>
            <a:noAutofit/>
          </a:bodyPr>
          <a:lstStyle>
            <a:lvl1pPr marL="0" indent="0">
              <a:buFontTx/>
              <a:buNone/>
              <a:defRPr kumimoji="0" lang="de-DE" sz="2667" b="0" i="0" u="none" strike="noStrike" kern="1200" cap="all" spc="0" normalizeH="0" baseline="0" noProof="0" dirty="0" smtClean="0">
                <a:ln>
                  <a:noFill/>
                </a:ln>
                <a:solidFill>
                  <a:schemeClr val="tx1"/>
                </a:solidFill>
                <a:effectLst/>
                <a:uLnTx/>
                <a:uFillTx/>
                <a:latin typeface="Frutiger 45 Light" pitchFamily="34" charset="0"/>
                <a:ea typeface="+mj-ea"/>
                <a:cs typeface="Frutiger 45 Light" pitchFamily="34" charset="0"/>
              </a:defRPr>
            </a:lvl1pPr>
          </a:lstStyle>
          <a:p>
            <a:r>
              <a:rPr lang="de-DE" dirty="0"/>
              <a:t>SUBHEAD EINFÜGEN</a:t>
            </a:r>
          </a:p>
        </p:txBody>
      </p:sp>
      <p:sp>
        <p:nvSpPr>
          <p:cNvPr id="15" name="Titel 14"/>
          <p:cNvSpPr>
            <a:spLocks noGrp="1"/>
          </p:cNvSpPr>
          <p:nvPr userDrawn="1">
            <p:ph type="title" hasCustomPrompt="1"/>
          </p:nvPr>
        </p:nvSpPr>
        <p:spPr>
          <a:xfrm>
            <a:off x="5021836" y="4669789"/>
            <a:ext cx="6780697" cy="476251"/>
          </a:xfrm>
          <a:prstGeom prst="rect">
            <a:avLst/>
          </a:prstGeom>
        </p:spPr>
        <p:txBody>
          <a:bodyPr>
            <a:noAutofit/>
          </a:bodyPr>
          <a:lstStyle>
            <a:lvl1pPr>
              <a:defRPr sz="3467" b="1" cap="all" baseline="0">
                <a:solidFill>
                  <a:srgbClr val="86A315"/>
                </a:solidFill>
              </a:defRPr>
            </a:lvl1pPr>
          </a:lstStyle>
          <a:p>
            <a:r>
              <a:rPr lang="de-DE" dirty="0"/>
              <a:t>Headline einfügen</a:t>
            </a:r>
          </a:p>
        </p:txBody>
      </p:sp>
      <p:sp>
        <p:nvSpPr>
          <p:cNvPr id="11" name="Rectangle 5"/>
          <p:cNvSpPr>
            <a:spLocks noChangeArrowheads="1"/>
          </p:cNvSpPr>
          <p:nvPr userDrawn="1"/>
        </p:nvSpPr>
        <p:spPr bwMode="auto">
          <a:xfrm>
            <a:off x="-15219" y="6606000"/>
            <a:ext cx="12206769" cy="252000"/>
          </a:xfrm>
          <a:prstGeom prst="rect">
            <a:avLst/>
          </a:prstGeom>
          <a:solidFill>
            <a:srgbClr val="86A315"/>
          </a:solidFill>
          <a:ln w="9525">
            <a:noFill/>
            <a:miter lim="800000"/>
            <a:headEnd/>
            <a:tailEnd/>
          </a:ln>
        </p:spPr>
        <p:txBody>
          <a:bodyPr wrap="none" anchor="ctr"/>
          <a:lstStyle/>
          <a:p>
            <a:endParaRPr lang="en-US" sz="2400" dirty="0"/>
          </a:p>
        </p:txBody>
      </p:sp>
      <p:pic>
        <p:nvPicPr>
          <p:cNvPr id="16" name="Bild 19"/>
          <p:cNvPicPr preferRelativeResize="0">
            <a:picLocks/>
          </p:cNvPicPr>
          <p:nvPr userDrawn="1"/>
        </p:nvPicPr>
        <p:blipFill>
          <a:blip r:embed="rId2" cstate="print">
            <a:alphaModFix amt="71000"/>
          </a:blip>
          <a:stretch>
            <a:fillRect/>
          </a:stretch>
        </p:blipFill>
        <p:spPr>
          <a:xfrm>
            <a:off x="0" y="2729624"/>
            <a:ext cx="12192000" cy="1512177"/>
          </a:xfrm>
          <a:prstGeom prst="rect">
            <a:avLst/>
          </a:prstGeom>
        </p:spPr>
      </p:pic>
      <p:pic>
        <p:nvPicPr>
          <p:cNvPr id="18"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5157787"/>
            <a:ext cx="4108631" cy="144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7207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Zwischenfolie Image">
    <p:spTree>
      <p:nvGrpSpPr>
        <p:cNvPr id="1" name=""/>
        <p:cNvGrpSpPr/>
        <p:nvPr/>
      </p:nvGrpSpPr>
      <p:grpSpPr>
        <a:xfrm>
          <a:off x="0" y="0"/>
          <a:ext cx="0" cy="0"/>
          <a:chOff x="0" y="0"/>
          <a:chExt cx="0" cy="0"/>
        </a:xfrm>
      </p:grpSpPr>
      <p:sp>
        <p:nvSpPr>
          <p:cNvPr id="17" name="Rechteck 16"/>
          <p:cNvSpPr/>
          <p:nvPr userDrawn="1"/>
        </p:nvSpPr>
        <p:spPr>
          <a:xfrm>
            <a:off x="0" y="3643313"/>
            <a:ext cx="12192000" cy="1514475"/>
          </a:xfrm>
          <a:prstGeom prst="rect">
            <a:avLst/>
          </a:prstGeom>
          <a:solidFill>
            <a:srgbClr val="86A31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a:p>
        </p:txBody>
      </p:sp>
      <p:sp>
        <p:nvSpPr>
          <p:cNvPr id="15" name="Rectangle 5"/>
          <p:cNvSpPr>
            <a:spLocks noChangeArrowheads="1"/>
          </p:cNvSpPr>
          <p:nvPr userDrawn="1"/>
        </p:nvSpPr>
        <p:spPr bwMode="auto">
          <a:xfrm>
            <a:off x="-15219" y="6606000"/>
            <a:ext cx="12206769" cy="252000"/>
          </a:xfrm>
          <a:prstGeom prst="rect">
            <a:avLst/>
          </a:prstGeom>
          <a:solidFill>
            <a:srgbClr val="86A315"/>
          </a:solidFill>
          <a:ln w="9525">
            <a:noFill/>
            <a:miter lim="800000"/>
            <a:headEnd/>
            <a:tailEnd/>
          </a:ln>
        </p:spPr>
        <p:txBody>
          <a:bodyPr wrap="none" anchor="ctr"/>
          <a:lstStyle/>
          <a:p>
            <a:endParaRPr lang="en-US" sz="2400" dirty="0"/>
          </a:p>
        </p:txBody>
      </p:sp>
      <p:sp>
        <p:nvSpPr>
          <p:cNvPr id="16" name="Fußzeilenplatzhalter 5"/>
          <p:cNvSpPr>
            <a:spLocks noGrp="1"/>
          </p:cNvSpPr>
          <p:nvPr>
            <p:ph type="ftr" sz="quarter" idx="3"/>
          </p:nvPr>
        </p:nvSpPr>
        <p:spPr>
          <a:xfrm>
            <a:off x="806200" y="6624000"/>
            <a:ext cx="2496000" cy="216000"/>
          </a:xfrm>
          <a:prstGeom prst="rect">
            <a:avLst/>
          </a:prstGeom>
        </p:spPr>
        <p:txBody>
          <a:bodyPr vert="horz" lIns="91440" tIns="45720" rIns="91440" bIns="45720" rtlCol="0" anchor="ctr"/>
          <a:lstStyle>
            <a:lvl1pPr algn="l">
              <a:defRPr sz="12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sp>
        <p:nvSpPr>
          <p:cNvPr id="14" name="Titel 10"/>
          <p:cNvSpPr>
            <a:spLocks noGrp="1"/>
          </p:cNvSpPr>
          <p:nvPr>
            <p:ph type="title"/>
          </p:nvPr>
        </p:nvSpPr>
        <p:spPr>
          <a:xfrm>
            <a:off x="806451" y="3673794"/>
            <a:ext cx="10886349" cy="1436687"/>
          </a:xfrm>
        </p:spPr>
        <p:txBody>
          <a:bodyPr anchor="ctr"/>
          <a:lstStyle>
            <a:lvl1pPr>
              <a:lnSpc>
                <a:spcPts val="4667"/>
              </a:lnSpc>
              <a:defRPr sz="3733" b="0">
                <a:solidFill>
                  <a:schemeClr val="bg1"/>
                </a:solidFill>
              </a:defRPr>
            </a:lvl1pPr>
          </a:lstStyle>
          <a:p>
            <a:r>
              <a:rPr lang="de-DE" dirty="0"/>
              <a:t>Titelmasterformat durch Klicken bearbeiten</a:t>
            </a:r>
          </a:p>
        </p:txBody>
      </p:sp>
      <p:pic>
        <p:nvPicPr>
          <p:cNvPr id="20" name="Picture 5" descr="\\Ithdver-fs4\CICD_Marketing\11_360_SRH_Brandnet\02_SRH_Hochschulen\01_Designkonstanten\01_Logos\SRH_HS_HEIDELBERG\01 RZ Logo HS HD\SRH_HS_HEIDELBERG_RGB_für_PPT.jp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923749" y="5157787"/>
            <a:ext cx="4108631" cy="144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086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15219" y="6606000"/>
            <a:ext cx="12206769" cy="252000"/>
          </a:xfrm>
          <a:prstGeom prst="rect">
            <a:avLst/>
          </a:prstGeom>
          <a:solidFill>
            <a:srgbClr val="86A315"/>
          </a:solidFill>
          <a:ln w="9525">
            <a:noFill/>
            <a:miter lim="800000"/>
            <a:headEnd/>
            <a:tailEnd/>
          </a:ln>
        </p:spPr>
        <p:txBody>
          <a:bodyPr wrap="none" anchor="ctr"/>
          <a:lstStyle/>
          <a:p>
            <a:endParaRPr lang="en-US" sz="2400" dirty="0"/>
          </a:p>
        </p:txBody>
      </p:sp>
      <p:sp>
        <p:nvSpPr>
          <p:cNvPr id="23" name="Textplatzhalter 22"/>
          <p:cNvSpPr>
            <a:spLocks noGrp="1"/>
          </p:cNvSpPr>
          <p:nvPr>
            <p:ph type="body" sz="quarter" idx="11" hasCustomPrompt="1"/>
          </p:nvPr>
        </p:nvSpPr>
        <p:spPr>
          <a:xfrm>
            <a:off x="806451" y="1838327"/>
            <a:ext cx="10759016" cy="495300"/>
          </a:xfrm>
        </p:spPr>
        <p:txBody>
          <a:bodyPr>
            <a:noAutofit/>
          </a:bodyPr>
          <a:lstStyle>
            <a:lvl1pPr marL="478355" indent="-478355">
              <a:buNone/>
              <a:defRPr sz="3200" cap="none" baseline="0">
                <a:solidFill>
                  <a:schemeClr val="tx1"/>
                </a:solidFill>
                <a:latin typeface="Frutiger 45 light" pitchFamily="34" charset="0"/>
              </a:defRPr>
            </a:lvl1pPr>
          </a:lstStyle>
          <a:p>
            <a:pPr lvl="0"/>
            <a:r>
              <a:rPr lang="de-DE" dirty="0"/>
              <a:t>Subheadline einfügen</a:t>
            </a:r>
          </a:p>
        </p:txBody>
      </p:sp>
      <p:sp>
        <p:nvSpPr>
          <p:cNvPr id="25" name="Inhaltsplatzhalter 24"/>
          <p:cNvSpPr>
            <a:spLocks noGrp="1"/>
          </p:cNvSpPr>
          <p:nvPr>
            <p:ph sz="quarter" idx="12" hasCustomPrompt="1"/>
          </p:nvPr>
        </p:nvSpPr>
        <p:spPr>
          <a:xfrm>
            <a:off x="806451" y="2505076"/>
            <a:ext cx="10775949" cy="3216275"/>
          </a:xfrm>
        </p:spPr>
        <p:txBody>
          <a:bodyPr>
            <a:noAutofit/>
          </a:bodyPr>
          <a:lstStyle>
            <a:lvl1pPr marL="457189" indent="-457189">
              <a:lnSpc>
                <a:spcPts val="3733"/>
              </a:lnSpc>
              <a:spcBef>
                <a:spcPts val="1600"/>
              </a:spcBef>
              <a:buClrTx/>
              <a:buFont typeface="Frutiger 45 light" panose="020B0500000000000000" pitchFamily="34" charset="0"/>
              <a:buChar char="&gt;"/>
              <a:defRPr sz="2667">
                <a:solidFill>
                  <a:schemeClr val="tx1"/>
                </a:solidFill>
                <a:latin typeface="Frutiger 45 light" pitchFamily="34" charset="0"/>
              </a:defRPr>
            </a:lvl1pPr>
          </a:lstStyle>
          <a:p>
            <a:pPr lvl="0"/>
            <a:r>
              <a:rPr lang="de-DE" dirty="0" err="1"/>
              <a:t>Fliesstext</a:t>
            </a:r>
            <a:r>
              <a:rPr lang="de-DE" dirty="0"/>
              <a:t> einfügen</a:t>
            </a:r>
          </a:p>
        </p:txBody>
      </p:sp>
      <p:sp>
        <p:nvSpPr>
          <p:cNvPr id="10" name="Fußzeilenplatzhalter 5"/>
          <p:cNvSpPr>
            <a:spLocks noGrp="1"/>
          </p:cNvSpPr>
          <p:nvPr>
            <p:ph type="ftr" sz="quarter" idx="3"/>
          </p:nvPr>
        </p:nvSpPr>
        <p:spPr>
          <a:xfrm>
            <a:off x="806200" y="6624000"/>
            <a:ext cx="2496000" cy="216000"/>
          </a:xfrm>
          <a:prstGeom prst="rect">
            <a:avLst/>
          </a:prstGeom>
        </p:spPr>
        <p:txBody>
          <a:bodyPr vert="horz" lIns="91440" tIns="45720" rIns="91440" bIns="45720" rtlCol="0" anchor="ctr"/>
          <a:lstStyle>
            <a:lvl1pPr algn="l">
              <a:defRPr sz="1200">
                <a:solidFill>
                  <a:schemeClr val="bg1"/>
                </a:solidFill>
                <a:latin typeface="Frutiger LT Std 45 Light"/>
              </a:defRPr>
            </a:lvl1pPr>
          </a:lstStyle>
          <a:p>
            <a:r>
              <a:rPr lang="de-DE" kern="1000"/>
              <a:t>Seite </a:t>
            </a:r>
            <a:fld id="{B0EC0A60-F7A1-4071-A771-7EB6B88B79FF}" type="slidenum">
              <a:rPr lang="en-US" kern="1000" smtClean="0"/>
              <a:pPr/>
              <a:t>‹#›</a:t>
            </a:fld>
            <a:endParaRPr lang="en-US" kern="1000" dirty="0"/>
          </a:p>
        </p:txBody>
      </p:sp>
      <p:sp>
        <p:nvSpPr>
          <p:cNvPr id="9" name="Titel 8"/>
          <p:cNvSpPr>
            <a:spLocks noGrp="1"/>
          </p:cNvSpPr>
          <p:nvPr>
            <p:ph type="title" hasCustomPrompt="1"/>
          </p:nvPr>
        </p:nvSpPr>
        <p:spPr>
          <a:xfrm>
            <a:off x="806451" y="454215"/>
            <a:ext cx="8727016" cy="1132540"/>
          </a:xfrm>
          <a:prstGeom prst="rect">
            <a:avLst/>
          </a:prstGeom>
        </p:spPr>
        <p:txBody>
          <a:bodyPr anchor="b">
            <a:noAutofit/>
          </a:bodyPr>
          <a:lstStyle>
            <a:lvl1pPr marL="0" marR="0" indent="0" algn="l" defTabSz="1219170" rtl="0" eaLnBrk="1" fontAlgn="auto" latinLnBrk="0" hangingPunct="1">
              <a:lnSpc>
                <a:spcPct val="100000"/>
              </a:lnSpc>
              <a:spcBef>
                <a:spcPct val="0"/>
              </a:spcBef>
              <a:spcAft>
                <a:spcPts val="0"/>
              </a:spcAft>
              <a:buClrTx/>
              <a:buSzTx/>
              <a:buFontTx/>
              <a:buNone/>
              <a:tabLst/>
              <a:defRPr sz="3200" b="0" cap="all" baseline="0">
                <a:solidFill>
                  <a:srgbClr val="86A315"/>
                </a:solidFill>
                <a:latin typeface="Frutiger 45 light" pitchFamily="34" charset="0"/>
              </a:defRPr>
            </a:lvl1pPr>
          </a:lstStyle>
          <a:p>
            <a:pPr marL="0" marR="0" lvl="0" indent="0" defTabSz="1219170" rtl="0" eaLnBrk="1" fontAlgn="auto" latinLnBrk="0" hangingPunct="1">
              <a:lnSpc>
                <a:spcPct val="100000"/>
              </a:lnSpc>
              <a:spcBef>
                <a:spcPct val="0"/>
              </a:spcBef>
              <a:spcAft>
                <a:spcPts val="0"/>
              </a:spcAft>
              <a:tabLst/>
              <a:defRPr/>
            </a:pPr>
            <a:r>
              <a:rPr lang="de-DE" dirty="0"/>
              <a:t>Headline</a:t>
            </a:r>
            <a:br>
              <a:rPr lang="de-DE" dirty="0"/>
            </a:br>
            <a:r>
              <a:rPr lang="de-DE" dirty="0"/>
              <a:t>(immer nach unten ausrichten)</a:t>
            </a:r>
          </a:p>
        </p:txBody>
      </p:sp>
    </p:spTree>
    <p:extLst>
      <p:ext uri="{BB962C8B-B14F-4D97-AF65-F5344CB8AC3E}">
        <p14:creationId xmlns:p14="http://schemas.microsoft.com/office/powerpoint/2010/main" val="428113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C87A-838E-0242-B00F-617BAEAA37E8}"/>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188DC0C8-1E09-9745-9502-93A4C526BAC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F9D06CE-4C49-8442-AD3F-692B9613A895}"/>
              </a:ext>
            </a:extLst>
          </p:cNvPr>
          <p:cNvSpPr>
            <a:spLocks noGrp="1"/>
          </p:cNvSpPr>
          <p:nvPr>
            <p:ph type="dt" sz="half" idx="10"/>
          </p:nvPr>
        </p:nvSpPr>
        <p:spPr/>
        <p:txBody>
          <a:bodyPr/>
          <a:lstStyle/>
          <a:p>
            <a:fld id="{A0292844-AC80-794C-8629-438EC6B24D3A}" type="datetimeFigureOut">
              <a:rPr lang="en-DE" smtClean="0"/>
              <a:t>27.09.20</a:t>
            </a:fld>
            <a:endParaRPr lang="en-DE"/>
          </a:p>
        </p:txBody>
      </p:sp>
      <p:sp>
        <p:nvSpPr>
          <p:cNvPr id="5" name="Footer Placeholder 4">
            <a:extLst>
              <a:ext uri="{FF2B5EF4-FFF2-40B4-BE49-F238E27FC236}">
                <a16:creationId xmlns:a16="http://schemas.microsoft.com/office/drawing/2014/main" id="{0F139904-9468-3A47-9247-F7EE90E2BCA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9574903-88EA-7448-91FA-A5066C159F3A}"/>
              </a:ext>
            </a:extLst>
          </p:cNvPr>
          <p:cNvSpPr>
            <a:spLocks noGrp="1"/>
          </p:cNvSpPr>
          <p:nvPr>
            <p:ph type="sldNum" sz="quarter" idx="12"/>
          </p:nvPr>
        </p:nvSpPr>
        <p:spPr/>
        <p:txBody>
          <a:bodyPr/>
          <a:lstStyle/>
          <a:p>
            <a:fld id="{6528D9C2-83C2-4640-867E-BF73F0219101}" type="slidenum">
              <a:rPr lang="en-DE" smtClean="0"/>
              <a:t>‹#›</a:t>
            </a:fld>
            <a:endParaRPr lang="en-DE"/>
          </a:p>
        </p:txBody>
      </p:sp>
    </p:spTree>
    <p:extLst>
      <p:ext uri="{BB962C8B-B14F-4D97-AF65-F5344CB8AC3E}">
        <p14:creationId xmlns:p14="http://schemas.microsoft.com/office/powerpoint/2010/main" val="262867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CD2D-A984-154E-A5DD-A736BEDA11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ACCBAE79-B9D4-7F44-A87E-F97AE06AA5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4824CA-B747-0D46-9A1E-4BC72D2DCA99}"/>
              </a:ext>
            </a:extLst>
          </p:cNvPr>
          <p:cNvSpPr>
            <a:spLocks noGrp="1"/>
          </p:cNvSpPr>
          <p:nvPr>
            <p:ph type="dt" sz="half" idx="10"/>
          </p:nvPr>
        </p:nvSpPr>
        <p:spPr/>
        <p:txBody>
          <a:bodyPr/>
          <a:lstStyle/>
          <a:p>
            <a:fld id="{A0292844-AC80-794C-8629-438EC6B24D3A}" type="datetimeFigureOut">
              <a:rPr lang="en-DE" smtClean="0"/>
              <a:t>27.09.20</a:t>
            </a:fld>
            <a:endParaRPr lang="en-DE"/>
          </a:p>
        </p:txBody>
      </p:sp>
      <p:sp>
        <p:nvSpPr>
          <p:cNvPr id="5" name="Footer Placeholder 4">
            <a:extLst>
              <a:ext uri="{FF2B5EF4-FFF2-40B4-BE49-F238E27FC236}">
                <a16:creationId xmlns:a16="http://schemas.microsoft.com/office/drawing/2014/main" id="{85BC67A0-E14E-2440-8A58-BD0D99B0BA8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BB34529-4762-664B-82E1-367BC36568A0}"/>
              </a:ext>
            </a:extLst>
          </p:cNvPr>
          <p:cNvSpPr>
            <a:spLocks noGrp="1"/>
          </p:cNvSpPr>
          <p:nvPr>
            <p:ph type="sldNum" sz="quarter" idx="12"/>
          </p:nvPr>
        </p:nvSpPr>
        <p:spPr/>
        <p:txBody>
          <a:bodyPr/>
          <a:lstStyle/>
          <a:p>
            <a:fld id="{6528D9C2-83C2-4640-867E-BF73F0219101}" type="slidenum">
              <a:rPr lang="en-DE" smtClean="0"/>
              <a:t>‹#›</a:t>
            </a:fld>
            <a:endParaRPr lang="en-DE"/>
          </a:p>
        </p:txBody>
      </p:sp>
    </p:spTree>
    <p:extLst>
      <p:ext uri="{BB962C8B-B14F-4D97-AF65-F5344CB8AC3E}">
        <p14:creationId xmlns:p14="http://schemas.microsoft.com/office/powerpoint/2010/main" val="418922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9777-0E0A-3D49-97E6-C3F699FD47B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5827E6DD-B071-AC47-B92C-D75CC72268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257992E8-EBB7-4044-B950-FE1BB368FE6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A2421408-5A9A-AD49-ADFD-F0A3E56C0F68}"/>
              </a:ext>
            </a:extLst>
          </p:cNvPr>
          <p:cNvSpPr>
            <a:spLocks noGrp="1"/>
          </p:cNvSpPr>
          <p:nvPr>
            <p:ph type="dt" sz="half" idx="10"/>
          </p:nvPr>
        </p:nvSpPr>
        <p:spPr/>
        <p:txBody>
          <a:bodyPr/>
          <a:lstStyle/>
          <a:p>
            <a:fld id="{A0292844-AC80-794C-8629-438EC6B24D3A}" type="datetimeFigureOut">
              <a:rPr lang="en-DE" smtClean="0"/>
              <a:t>27.09.20</a:t>
            </a:fld>
            <a:endParaRPr lang="en-DE"/>
          </a:p>
        </p:txBody>
      </p:sp>
      <p:sp>
        <p:nvSpPr>
          <p:cNvPr id="6" name="Footer Placeholder 5">
            <a:extLst>
              <a:ext uri="{FF2B5EF4-FFF2-40B4-BE49-F238E27FC236}">
                <a16:creationId xmlns:a16="http://schemas.microsoft.com/office/drawing/2014/main" id="{10D7E1D0-C8A4-4B42-94F3-75B5B0B72B6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8538035-D146-5B41-94D7-30C4894EF80E}"/>
              </a:ext>
            </a:extLst>
          </p:cNvPr>
          <p:cNvSpPr>
            <a:spLocks noGrp="1"/>
          </p:cNvSpPr>
          <p:nvPr>
            <p:ph type="sldNum" sz="quarter" idx="12"/>
          </p:nvPr>
        </p:nvSpPr>
        <p:spPr/>
        <p:txBody>
          <a:bodyPr/>
          <a:lstStyle/>
          <a:p>
            <a:fld id="{6528D9C2-83C2-4640-867E-BF73F0219101}" type="slidenum">
              <a:rPr lang="en-DE" smtClean="0"/>
              <a:t>‹#›</a:t>
            </a:fld>
            <a:endParaRPr lang="en-DE"/>
          </a:p>
        </p:txBody>
      </p:sp>
    </p:spTree>
    <p:extLst>
      <p:ext uri="{BB962C8B-B14F-4D97-AF65-F5344CB8AC3E}">
        <p14:creationId xmlns:p14="http://schemas.microsoft.com/office/powerpoint/2010/main" val="485606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DF9F-6D34-3D4E-A8C4-3A9F0C4C5A8C}"/>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CDA3935-3E3C-7948-A8B7-0131991EE2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AA5C38D-BFEF-EF4E-B89D-4F24A2C9E77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81C7A065-CF06-7E46-B27A-67EDB0E009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0B8C18A-C108-CB4F-8FF2-6417F8DCDAA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72E48374-4951-9D48-B84F-B91CD118A0FF}"/>
              </a:ext>
            </a:extLst>
          </p:cNvPr>
          <p:cNvSpPr>
            <a:spLocks noGrp="1"/>
          </p:cNvSpPr>
          <p:nvPr>
            <p:ph type="dt" sz="half" idx="10"/>
          </p:nvPr>
        </p:nvSpPr>
        <p:spPr/>
        <p:txBody>
          <a:bodyPr/>
          <a:lstStyle/>
          <a:p>
            <a:fld id="{A0292844-AC80-794C-8629-438EC6B24D3A}" type="datetimeFigureOut">
              <a:rPr lang="en-DE" smtClean="0"/>
              <a:t>27.09.20</a:t>
            </a:fld>
            <a:endParaRPr lang="en-DE"/>
          </a:p>
        </p:txBody>
      </p:sp>
      <p:sp>
        <p:nvSpPr>
          <p:cNvPr id="8" name="Footer Placeholder 7">
            <a:extLst>
              <a:ext uri="{FF2B5EF4-FFF2-40B4-BE49-F238E27FC236}">
                <a16:creationId xmlns:a16="http://schemas.microsoft.com/office/drawing/2014/main" id="{D79FC3BB-0C3A-AC4E-BF8F-BF13782D9E43}"/>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FDF8332D-62E8-B94E-BE3C-8CFF60A4A9FD}"/>
              </a:ext>
            </a:extLst>
          </p:cNvPr>
          <p:cNvSpPr>
            <a:spLocks noGrp="1"/>
          </p:cNvSpPr>
          <p:nvPr>
            <p:ph type="sldNum" sz="quarter" idx="12"/>
          </p:nvPr>
        </p:nvSpPr>
        <p:spPr/>
        <p:txBody>
          <a:bodyPr/>
          <a:lstStyle/>
          <a:p>
            <a:fld id="{6528D9C2-83C2-4640-867E-BF73F0219101}" type="slidenum">
              <a:rPr lang="en-DE" smtClean="0"/>
              <a:t>‹#›</a:t>
            </a:fld>
            <a:endParaRPr lang="en-DE"/>
          </a:p>
        </p:txBody>
      </p:sp>
    </p:spTree>
    <p:extLst>
      <p:ext uri="{BB962C8B-B14F-4D97-AF65-F5344CB8AC3E}">
        <p14:creationId xmlns:p14="http://schemas.microsoft.com/office/powerpoint/2010/main" val="330336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87DE-336D-A041-9737-C367B84E2709}"/>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9B8C5745-1AFB-8D4F-8A1D-37912E1E927E}"/>
              </a:ext>
            </a:extLst>
          </p:cNvPr>
          <p:cNvSpPr>
            <a:spLocks noGrp="1"/>
          </p:cNvSpPr>
          <p:nvPr>
            <p:ph type="dt" sz="half" idx="10"/>
          </p:nvPr>
        </p:nvSpPr>
        <p:spPr/>
        <p:txBody>
          <a:bodyPr/>
          <a:lstStyle/>
          <a:p>
            <a:fld id="{A0292844-AC80-794C-8629-438EC6B24D3A}" type="datetimeFigureOut">
              <a:rPr lang="en-DE" smtClean="0"/>
              <a:t>27.09.20</a:t>
            </a:fld>
            <a:endParaRPr lang="en-DE"/>
          </a:p>
        </p:txBody>
      </p:sp>
      <p:sp>
        <p:nvSpPr>
          <p:cNvPr id="4" name="Footer Placeholder 3">
            <a:extLst>
              <a:ext uri="{FF2B5EF4-FFF2-40B4-BE49-F238E27FC236}">
                <a16:creationId xmlns:a16="http://schemas.microsoft.com/office/drawing/2014/main" id="{BA484DF7-DC2B-AE48-92B0-02A5AB1A7CF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E893AFD3-3C9B-DE42-A8A1-87725E205F5C}"/>
              </a:ext>
            </a:extLst>
          </p:cNvPr>
          <p:cNvSpPr>
            <a:spLocks noGrp="1"/>
          </p:cNvSpPr>
          <p:nvPr>
            <p:ph type="sldNum" sz="quarter" idx="12"/>
          </p:nvPr>
        </p:nvSpPr>
        <p:spPr/>
        <p:txBody>
          <a:bodyPr/>
          <a:lstStyle/>
          <a:p>
            <a:fld id="{6528D9C2-83C2-4640-867E-BF73F0219101}" type="slidenum">
              <a:rPr lang="en-DE" smtClean="0"/>
              <a:t>‹#›</a:t>
            </a:fld>
            <a:endParaRPr lang="en-DE"/>
          </a:p>
        </p:txBody>
      </p:sp>
    </p:spTree>
    <p:extLst>
      <p:ext uri="{BB962C8B-B14F-4D97-AF65-F5344CB8AC3E}">
        <p14:creationId xmlns:p14="http://schemas.microsoft.com/office/powerpoint/2010/main" val="16744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0C7AE-F8A0-FA45-A9DB-47D30040FBD6}"/>
              </a:ext>
            </a:extLst>
          </p:cNvPr>
          <p:cNvSpPr>
            <a:spLocks noGrp="1"/>
          </p:cNvSpPr>
          <p:nvPr>
            <p:ph type="dt" sz="half" idx="10"/>
          </p:nvPr>
        </p:nvSpPr>
        <p:spPr/>
        <p:txBody>
          <a:bodyPr/>
          <a:lstStyle/>
          <a:p>
            <a:fld id="{A0292844-AC80-794C-8629-438EC6B24D3A}" type="datetimeFigureOut">
              <a:rPr lang="en-DE" smtClean="0"/>
              <a:t>27.09.20</a:t>
            </a:fld>
            <a:endParaRPr lang="en-DE"/>
          </a:p>
        </p:txBody>
      </p:sp>
      <p:sp>
        <p:nvSpPr>
          <p:cNvPr id="3" name="Footer Placeholder 2">
            <a:extLst>
              <a:ext uri="{FF2B5EF4-FFF2-40B4-BE49-F238E27FC236}">
                <a16:creationId xmlns:a16="http://schemas.microsoft.com/office/drawing/2014/main" id="{F256C780-C70C-2542-AFEC-A8D59942F488}"/>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8816F5F7-A25E-384E-88F0-BDAA90CA29D5}"/>
              </a:ext>
            </a:extLst>
          </p:cNvPr>
          <p:cNvSpPr>
            <a:spLocks noGrp="1"/>
          </p:cNvSpPr>
          <p:nvPr>
            <p:ph type="sldNum" sz="quarter" idx="12"/>
          </p:nvPr>
        </p:nvSpPr>
        <p:spPr/>
        <p:txBody>
          <a:bodyPr/>
          <a:lstStyle/>
          <a:p>
            <a:fld id="{6528D9C2-83C2-4640-867E-BF73F0219101}" type="slidenum">
              <a:rPr lang="en-DE" smtClean="0"/>
              <a:t>‹#›</a:t>
            </a:fld>
            <a:endParaRPr lang="en-DE"/>
          </a:p>
        </p:txBody>
      </p:sp>
    </p:spTree>
    <p:extLst>
      <p:ext uri="{BB962C8B-B14F-4D97-AF65-F5344CB8AC3E}">
        <p14:creationId xmlns:p14="http://schemas.microsoft.com/office/powerpoint/2010/main" val="355873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98FE-4CDF-944E-B0D1-E1096BD075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7FBF93DC-C986-9344-9DBA-C97FD848AF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32FC7727-16C8-3642-9984-FE46C40EB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9FC80D-E9D4-F940-A6E7-87A96A9BE100}"/>
              </a:ext>
            </a:extLst>
          </p:cNvPr>
          <p:cNvSpPr>
            <a:spLocks noGrp="1"/>
          </p:cNvSpPr>
          <p:nvPr>
            <p:ph type="dt" sz="half" idx="10"/>
          </p:nvPr>
        </p:nvSpPr>
        <p:spPr/>
        <p:txBody>
          <a:bodyPr/>
          <a:lstStyle/>
          <a:p>
            <a:fld id="{A0292844-AC80-794C-8629-438EC6B24D3A}" type="datetimeFigureOut">
              <a:rPr lang="en-DE" smtClean="0"/>
              <a:t>27.09.20</a:t>
            </a:fld>
            <a:endParaRPr lang="en-DE"/>
          </a:p>
        </p:txBody>
      </p:sp>
      <p:sp>
        <p:nvSpPr>
          <p:cNvPr id="6" name="Footer Placeholder 5">
            <a:extLst>
              <a:ext uri="{FF2B5EF4-FFF2-40B4-BE49-F238E27FC236}">
                <a16:creationId xmlns:a16="http://schemas.microsoft.com/office/drawing/2014/main" id="{51CCE650-D100-2B4F-B830-F78253BB39E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89894E6-7EB9-8A44-A528-153428FE080E}"/>
              </a:ext>
            </a:extLst>
          </p:cNvPr>
          <p:cNvSpPr>
            <a:spLocks noGrp="1"/>
          </p:cNvSpPr>
          <p:nvPr>
            <p:ph type="sldNum" sz="quarter" idx="12"/>
          </p:nvPr>
        </p:nvSpPr>
        <p:spPr/>
        <p:txBody>
          <a:bodyPr/>
          <a:lstStyle/>
          <a:p>
            <a:fld id="{6528D9C2-83C2-4640-867E-BF73F0219101}" type="slidenum">
              <a:rPr lang="en-DE" smtClean="0"/>
              <a:t>‹#›</a:t>
            </a:fld>
            <a:endParaRPr lang="en-DE"/>
          </a:p>
        </p:txBody>
      </p:sp>
    </p:spTree>
    <p:extLst>
      <p:ext uri="{BB962C8B-B14F-4D97-AF65-F5344CB8AC3E}">
        <p14:creationId xmlns:p14="http://schemas.microsoft.com/office/powerpoint/2010/main" val="418209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F07E-E467-B246-B799-5980BDB9BE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8A5E78B-A5A0-A64A-B246-65EDFACC6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9038AF77-D9E9-2C42-A970-FA797BF7B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BACEAD-26E1-7D4F-A1D5-0CFA2D456B16}"/>
              </a:ext>
            </a:extLst>
          </p:cNvPr>
          <p:cNvSpPr>
            <a:spLocks noGrp="1"/>
          </p:cNvSpPr>
          <p:nvPr>
            <p:ph type="dt" sz="half" idx="10"/>
          </p:nvPr>
        </p:nvSpPr>
        <p:spPr/>
        <p:txBody>
          <a:bodyPr/>
          <a:lstStyle/>
          <a:p>
            <a:fld id="{A0292844-AC80-794C-8629-438EC6B24D3A}" type="datetimeFigureOut">
              <a:rPr lang="en-DE" smtClean="0"/>
              <a:t>27.09.20</a:t>
            </a:fld>
            <a:endParaRPr lang="en-DE"/>
          </a:p>
        </p:txBody>
      </p:sp>
      <p:sp>
        <p:nvSpPr>
          <p:cNvPr id="6" name="Footer Placeholder 5">
            <a:extLst>
              <a:ext uri="{FF2B5EF4-FFF2-40B4-BE49-F238E27FC236}">
                <a16:creationId xmlns:a16="http://schemas.microsoft.com/office/drawing/2014/main" id="{11B89E15-00B5-8B43-87E5-3EFF726E5B8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F389EF5-19A7-A64A-8A4F-C811E84E4495}"/>
              </a:ext>
            </a:extLst>
          </p:cNvPr>
          <p:cNvSpPr>
            <a:spLocks noGrp="1"/>
          </p:cNvSpPr>
          <p:nvPr>
            <p:ph type="sldNum" sz="quarter" idx="12"/>
          </p:nvPr>
        </p:nvSpPr>
        <p:spPr/>
        <p:txBody>
          <a:bodyPr/>
          <a:lstStyle/>
          <a:p>
            <a:fld id="{6528D9C2-83C2-4640-867E-BF73F0219101}" type="slidenum">
              <a:rPr lang="en-DE" smtClean="0"/>
              <a:t>‹#›</a:t>
            </a:fld>
            <a:endParaRPr lang="en-DE"/>
          </a:p>
        </p:txBody>
      </p:sp>
    </p:spTree>
    <p:extLst>
      <p:ext uri="{BB962C8B-B14F-4D97-AF65-F5344CB8AC3E}">
        <p14:creationId xmlns:p14="http://schemas.microsoft.com/office/powerpoint/2010/main" val="338131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7FCF00-9E85-9344-BF29-927140892B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9F4CB15-7910-124A-8818-C9CAB1F2B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B6397C9E-8BA2-A546-BE08-0F3FA030E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92844-AC80-794C-8629-438EC6B24D3A}" type="datetimeFigureOut">
              <a:rPr lang="en-DE" smtClean="0"/>
              <a:t>27.09.20</a:t>
            </a:fld>
            <a:endParaRPr lang="en-DE"/>
          </a:p>
        </p:txBody>
      </p:sp>
      <p:sp>
        <p:nvSpPr>
          <p:cNvPr id="5" name="Footer Placeholder 4">
            <a:extLst>
              <a:ext uri="{FF2B5EF4-FFF2-40B4-BE49-F238E27FC236}">
                <a16:creationId xmlns:a16="http://schemas.microsoft.com/office/drawing/2014/main" id="{9B9489E5-451E-2E45-9BC7-8BC3BFB85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FAEBDD88-89B6-884A-8542-9FB5F55C1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8D9C2-83C2-4640-867E-BF73F0219101}" type="slidenum">
              <a:rPr lang="en-DE" smtClean="0"/>
              <a:t>‹#›</a:t>
            </a:fld>
            <a:endParaRPr lang="en-DE"/>
          </a:p>
        </p:txBody>
      </p:sp>
    </p:spTree>
    <p:extLst>
      <p:ext uri="{BB962C8B-B14F-4D97-AF65-F5344CB8AC3E}">
        <p14:creationId xmlns:p14="http://schemas.microsoft.com/office/powerpoint/2010/main" val="230818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introduction-to-resnets-c0a830a288a4" TargetMode="External"/><Relationship Id="rId2" Type="http://schemas.openxmlformats.org/officeDocument/2006/relationships/hyperlink" Target="https://www.kaggle.com/alxmamaev/flowers-recognition"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566160" y="0"/>
            <a:ext cx="4309872" cy="4241800"/>
          </a:xfrm>
          <a:prstGeom prst="rect">
            <a:avLst/>
          </a:prstGeom>
        </p:spPr>
      </p:pic>
      <p:pic>
        <p:nvPicPr>
          <p:cNvPr id="6" name="Grafik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876032" y="-1016"/>
            <a:ext cx="4315968" cy="4242816"/>
          </a:xfrm>
          <a:prstGeom prst="rect">
            <a:avLst/>
          </a:prstGeom>
        </p:spPr>
      </p:pic>
      <p:sp>
        <p:nvSpPr>
          <p:cNvPr id="3" name="Titel 2"/>
          <p:cNvSpPr>
            <a:spLocks noGrp="1"/>
          </p:cNvSpPr>
          <p:nvPr>
            <p:ph type="title"/>
          </p:nvPr>
        </p:nvSpPr>
        <p:spPr>
          <a:xfrm>
            <a:off x="372535" y="4280535"/>
            <a:ext cx="11429997" cy="476251"/>
          </a:xfrm>
        </p:spPr>
        <p:txBody>
          <a:bodyPr/>
          <a:lstStyle/>
          <a:p>
            <a:pPr algn="ctr"/>
            <a:r>
              <a:rPr lang="de-DE" sz="2133" dirty="0">
                <a:latin typeface="Arial" panose="020B0604020202020204" pitchFamily="34" charset="0"/>
                <a:cs typeface="Arial" panose="020B0604020202020204" pitchFamily="34" charset="0"/>
              </a:rPr>
              <a:t>Analytics -4</a:t>
            </a:r>
          </a:p>
        </p:txBody>
      </p:sp>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6636" y="2728608"/>
            <a:ext cx="1513193" cy="1513193"/>
          </a:xfrm>
          <a:prstGeom prst="rect">
            <a:avLst/>
          </a:prstGeom>
        </p:spPr>
      </p:pic>
      <p:pic>
        <p:nvPicPr>
          <p:cNvPr id="1026" name="Picture 2" descr="M:\Marketing\Bilder\Architektur\1SHREB027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3566160" cy="4241800"/>
          </a:xfrm>
          <a:prstGeom prst="rect">
            <a:avLst/>
          </a:prstGeom>
          <a:noFill/>
          <a:extLst>
            <a:ext uri="{909E8E84-426E-40DD-AFC4-6F175D3DCCD1}">
              <a14:hiddenFill xmlns:a14="http://schemas.microsoft.com/office/drawing/2010/main">
                <a:solidFill>
                  <a:srgbClr val="FFFFFF"/>
                </a:solidFill>
              </a14:hiddenFill>
            </a:ext>
          </a:extLst>
        </p:spPr>
      </p:pic>
      <p:pic>
        <p:nvPicPr>
          <p:cNvPr id="10" name="Bild 19"/>
          <p:cNvPicPr preferRelativeResize="0">
            <a:picLocks/>
          </p:cNvPicPr>
          <p:nvPr/>
        </p:nvPicPr>
        <p:blipFill>
          <a:blip r:embed="rId7" cstate="print">
            <a:alphaModFix amt="71000"/>
          </a:blip>
          <a:stretch>
            <a:fillRect/>
          </a:stretch>
        </p:blipFill>
        <p:spPr>
          <a:xfrm>
            <a:off x="0" y="2729624"/>
            <a:ext cx="12192000" cy="1512177"/>
          </a:xfrm>
          <a:prstGeom prst="rect">
            <a:avLst/>
          </a:prstGeom>
        </p:spPr>
      </p:pic>
      <p:sp>
        <p:nvSpPr>
          <p:cNvPr id="2" name="Textfeld 1">
            <a:extLst>
              <a:ext uri="{FF2B5EF4-FFF2-40B4-BE49-F238E27FC236}">
                <a16:creationId xmlns:a16="http://schemas.microsoft.com/office/drawing/2014/main" id="{EA2CCB6F-DB31-CE4A-AD7B-49B1EFCD30B3}"/>
              </a:ext>
            </a:extLst>
          </p:cNvPr>
          <p:cNvSpPr txBox="1"/>
          <p:nvPr/>
        </p:nvSpPr>
        <p:spPr>
          <a:xfrm>
            <a:off x="8175188" y="5672089"/>
            <a:ext cx="3627345" cy="830997"/>
          </a:xfrm>
          <a:prstGeom prst="rect">
            <a:avLst/>
          </a:prstGeom>
          <a:noFill/>
        </p:spPr>
        <p:txBody>
          <a:bodyPr wrap="square" rtlCol="0">
            <a:spAutoFit/>
          </a:bodyPr>
          <a:lstStyle/>
          <a:p>
            <a:pPr algn="r"/>
            <a:r>
              <a:rPr lang="de-DE" sz="2400" dirty="0"/>
              <a:t>Narendra Medisetti</a:t>
            </a:r>
          </a:p>
          <a:p>
            <a:pPr algn="r"/>
            <a:r>
              <a:rPr lang="de-DE" sz="2400" dirty="0"/>
              <a:t>11012094</a:t>
            </a:r>
          </a:p>
        </p:txBody>
      </p:sp>
    </p:spTree>
    <p:extLst>
      <p:ext uri="{BB962C8B-B14F-4D97-AF65-F5344CB8AC3E}">
        <p14:creationId xmlns:p14="http://schemas.microsoft.com/office/powerpoint/2010/main" val="3290000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37A8E-5D99-0140-B752-ADB246D39B73}"/>
              </a:ext>
            </a:extLst>
          </p:cNvPr>
          <p:cNvSpPr>
            <a:spLocks noGrp="1"/>
          </p:cNvSpPr>
          <p:nvPr>
            <p:ph sz="quarter" idx="12"/>
          </p:nvPr>
        </p:nvSpPr>
        <p:spPr/>
        <p:txBody>
          <a:bodyPr/>
          <a:lstStyle/>
          <a:p>
            <a:pPr marL="514350" indent="-514350">
              <a:buAutoNum type="arabicPeriod"/>
            </a:pPr>
            <a:r>
              <a:rPr lang="en-DE" dirty="0"/>
              <a:t>Resnet trained on 1202 layer.</a:t>
            </a:r>
          </a:p>
          <a:p>
            <a:pPr marL="514350" indent="-514350">
              <a:buAutoNum type="arabicPeriod"/>
            </a:pPr>
            <a:r>
              <a:rPr lang="en-GB" dirty="0"/>
              <a:t>T</a:t>
            </a:r>
            <a:r>
              <a:rPr lang="en-DE" dirty="0"/>
              <a:t>esting error worse than ResNet-110.</a:t>
            </a:r>
          </a:p>
          <a:p>
            <a:pPr marL="514350" indent="-514350">
              <a:buAutoNum type="arabicPeriod"/>
            </a:pPr>
            <a:r>
              <a:rPr lang="en-DE" dirty="0"/>
              <a:t>Authors suggest this due to overfitting. </a:t>
            </a:r>
          </a:p>
        </p:txBody>
      </p:sp>
      <p:sp>
        <p:nvSpPr>
          <p:cNvPr id="4" name="Title 3">
            <a:extLst>
              <a:ext uri="{FF2B5EF4-FFF2-40B4-BE49-F238E27FC236}">
                <a16:creationId xmlns:a16="http://schemas.microsoft.com/office/drawing/2014/main" id="{F0949BAB-5F5B-D44A-8337-EBA5CD132F8E}"/>
              </a:ext>
            </a:extLst>
          </p:cNvPr>
          <p:cNvSpPr>
            <a:spLocks noGrp="1"/>
          </p:cNvSpPr>
          <p:nvPr>
            <p:ph type="title"/>
          </p:nvPr>
        </p:nvSpPr>
        <p:spPr/>
        <p:txBody>
          <a:bodyPr/>
          <a:lstStyle/>
          <a:p>
            <a:r>
              <a:rPr lang="en-DE" dirty="0"/>
              <a:t>over 1000 layers</a:t>
            </a:r>
          </a:p>
        </p:txBody>
      </p:sp>
    </p:spTree>
    <p:extLst>
      <p:ext uri="{BB962C8B-B14F-4D97-AF65-F5344CB8AC3E}">
        <p14:creationId xmlns:p14="http://schemas.microsoft.com/office/powerpoint/2010/main" val="94439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D25F57-D71E-4449-809D-6FA6EAA7FC93}"/>
              </a:ext>
            </a:extLst>
          </p:cNvPr>
          <p:cNvSpPr>
            <a:spLocks noGrp="1"/>
          </p:cNvSpPr>
          <p:nvPr>
            <p:ph sz="quarter" idx="12"/>
          </p:nvPr>
        </p:nvSpPr>
        <p:spPr>
          <a:xfrm>
            <a:off x="806451" y="1741714"/>
            <a:ext cx="10775949" cy="3979637"/>
          </a:xfrm>
        </p:spPr>
        <p:txBody>
          <a:bodyPr/>
          <a:lstStyle/>
          <a:p>
            <a:pPr marL="514350" indent="-514350">
              <a:buAutoNum type="arabicPeriod"/>
            </a:pPr>
            <a:r>
              <a:rPr lang="en-DE" sz="1800" dirty="0"/>
              <a:t>Kaiming He, Xiangyu Zhang, Shaoqing Ren, Jian Sun. 2015. “Deep residual learning for image recognition”.</a:t>
            </a:r>
          </a:p>
          <a:p>
            <a:pPr marL="514350" indent="-514350">
              <a:buAutoNum type="arabicPeriod"/>
            </a:pPr>
            <a:r>
              <a:rPr lang="en-GB" sz="1800" dirty="0"/>
              <a:t>K</a:t>
            </a:r>
            <a:r>
              <a:rPr lang="en-DE" sz="1800" dirty="0"/>
              <a:t>aggle. “Flowers recognition”. </a:t>
            </a:r>
            <a:r>
              <a:rPr lang="en-GB" sz="1800" dirty="0">
                <a:hlinkClick r:id="rId2"/>
              </a:rPr>
              <a:t>https://www.kaggle.com/alxmamaev/flowers-recognition</a:t>
            </a:r>
            <a:r>
              <a:rPr lang="en-GB" sz="1800" dirty="0"/>
              <a:t>. Last access on September, 2020.</a:t>
            </a:r>
          </a:p>
          <a:p>
            <a:pPr marL="514350" indent="-514350">
              <a:buAutoNum type="arabicPeriod"/>
            </a:pPr>
            <a:r>
              <a:rPr lang="en-GB" sz="1800" dirty="0"/>
              <a:t>Connor Shorten. “Introduction to Resnet”. </a:t>
            </a:r>
            <a:r>
              <a:rPr lang="en-GB" sz="1800" dirty="0">
                <a:hlinkClick r:id="rId3"/>
              </a:rPr>
              <a:t>https://towardsdatascience.com/introduction-to-resnets-c0a830a288a4</a:t>
            </a:r>
            <a:r>
              <a:rPr lang="en-GB" sz="1800" dirty="0"/>
              <a:t> . Last access on September, 2020.</a:t>
            </a:r>
            <a:endParaRPr lang="en-DE" sz="1800" dirty="0"/>
          </a:p>
        </p:txBody>
      </p:sp>
      <p:sp>
        <p:nvSpPr>
          <p:cNvPr id="4" name="Title 3">
            <a:extLst>
              <a:ext uri="{FF2B5EF4-FFF2-40B4-BE49-F238E27FC236}">
                <a16:creationId xmlns:a16="http://schemas.microsoft.com/office/drawing/2014/main" id="{26A734BC-7B6C-A842-9925-6E23156D4386}"/>
              </a:ext>
            </a:extLst>
          </p:cNvPr>
          <p:cNvSpPr>
            <a:spLocks noGrp="1"/>
          </p:cNvSpPr>
          <p:nvPr>
            <p:ph type="title"/>
          </p:nvPr>
        </p:nvSpPr>
        <p:spPr/>
        <p:txBody>
          <a:bodyPr/>
          <a:lstStyle/>
          <a:p>
            <a:r>
              <a:rPr lang="en-DE" dirty="0"/>
              <a:t>REferences</a:t>
            </a:r>
          </a:p>
        </p:txBody>
      </p:sp>
    </p:spTree>
    <p:extLst>
      <p:ext uri="{BB962C8B-B14F-4D97-AF65-F5344CB8AC3E}">
        <p14:creationId xmlns:p14="http://schemas.microsoft.com/office/powerpoint/2010/main" val="189760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34283-0F97-334E-AE43-405C6D13C46B}"/>
              </a:ext>
            </a:extLst>
          </p:cNvPr>
          <p:cNvSpPr>
            <a:spLocks noGrp="1"/>
          </p:cNvSpPr>
          <p:nvPr>
            <p:ph sz="quarter" idx="12"/>
          </p:nvPr>
        </p:nvSpPr>
        <p:spPr>
          <a:xfrm>
            <a:off x="806451" y="1586756"/>
            <a:ext cx="10775949" cy="4134596"/>
          </a:xfrm>
        </p:spPr>
        <p:txBody>
          <a:bodyPr/>
          <a:lstStyle/>
          <a:p>
            <a:pPr marL="0" indent="0">
              <a:buNone/>
            </a:pPr>
            <a:r>
              <a:rPr lang="en-DE" sz="2000" dirty="0"/>
              <a:t>Figure 1: Adding layers to CNN (Kaiming he, Xiangyu Zhand, Shaoqing Ren, Jian Sun, 2015)</a:t>
            </a:r>
          </a:p>
          <a:p>
            <a:pPr marL="0" indent="0">
              <a:buNone/>
            </a:pPr>
            <a:r>
              <a:rPr lang="en-DE" sz="2000" dirty="0"/>
              <a:t>Figure 2: Resnet Architectures for image net (Kaiming he, Xiangyu Zhand, Shaoqing Ren, Jian Sun, 2015)</a:t>
            </a:r>
          </a:p>
          <a:p>
            <a:pPr marL="0" indent="0">
              <a:buNone/>
            </a:pPr>
            <a:r>
              <a:rPr lang="en-GB" sz="2000" dirty="0"/>
              <a:t>F</a:t>
            </a:r>
            <a:r>
              <a:rPr lang="en-DE" sz="2000" dirty="0"/>
              <a:t>igure 3: Identity mapping (Kaiming he, Xiangyu Zhand, Shaoqing Ren, Jian Sun, 2015)</a:t>
            </a:r>
          </a:p>
          <a:p>
            <a:pPr marL="0" indent="0">
              <a:buNone/>
            </a:pPr>
            <a:r>
              <a:rPr lang="en-GB" sz="2000" dirty="0"/>
              <a:t>F</a:t>
            </a:r>
            <a:r>
              <a:rPr lang="en-DE" sz="2000" dirty="0"/>
              <a:t>igure 4: plain network vs resnet (Kaiming he, Xiangyu Zhand, Shaoqing Ren, Jian Sun, 2015)</a:t>
            </a:r>
          </a:p>
          <a:p>
            <a:pPr marL="0" indent="0">
              <a:buNone/>
            </a:pPr>
            <a:r>
              <a:rPr lang="en-DE" sz="2000" dirty="0"/>
              <a:t>Figure 5: A depper residual (Kaiming he, Xiangyu Zhand, Shaoqing Ren, Jian Sun, 2015)</a:t>
            </a:r>
          </a:p>
          <a:p>
            <a:pPr marL="0" indent="0">
              <a:buNone/>
            </a:pPr>
            <a:r>
              <a:rPr lang="en-GB" sz="2000" dirty="0"/>
              <a:t>F</a:t>
            </a:r>
            <a:r>
              <a:rPr lang="en-DE" sz="2000" dirty="0"/>
              <a:t>igure 6: Classication on CIFAR-10 (Kaiming he, Xiangyu Zhand, Shaoqing Ren, Jian Sun, 2015)</a:t>
            </a:r>
          </a:p>
          <a:p>
            <a:pPr marL="0" indent="0">
              <a:buNone/>
            </a:pPr>
            <a:endParaRPr lang="en-DE" sz="2000" dirty="0"/>
          </a:p>
          <a:p>
            <a:pPr marL="0" indent="0">
              <a:buNone/>
            </a:pPr>
            <a:endParaRPr lang="en-DE" dirty="0"/>
          </a:p>
          <a:p>
            <a:pPr marL="0" indent="0">
              <a:buNone/>
            </a:pPr>
            <a:endParaRPr lang="en-DE" dirty="0"/>
          </a:p>
        </p:txBody>
      </p:sp>
      <p:sp>
        <p:nvSpPr>
          <p:cNvPr id="4" name="Title 3">
            <a:extLst>
              <a:ext uri="{FF2B5EF4-FFF2-40B4-BE49-F238E27FC236}">
                <a16:creationId xmlns:a16="http://schemas.microsoft.com/office/drawing/2014/main" id="{D2F06195-AA36-9A4A-97AB-CEC6F8B453FF}"/>
              </a:ext>
            </a:extLst>
          </p:cNvPr>
          <p:cNvSpPr>
            <a:spLocks noGrp="1"/>
          </p:cNvSpPr>
          <p:nvPr>
            <p:ph type="title"/>
          </p:nvPr>
        </p:nvSpPr>
        <p:spPr/>
        <p:txBody>
          <a:bodyPr/>
          <a:lstStyle/>
          <a:p>
            <a:r>
              <a:rPr lang="en-GB" dirty="0"/>
              <a:t>L</a:t>
            </a:r>
            <a:r>
              <a:rPr lang="en-DE" dirty="0"/>
              <a:t>ist of figures</a:t>
            </a:r>
          </a:p>
        </p:txBody>
      </p:sp>
    </p:spTree>
    <p:extLst>
      <p:ext uri="{BB962C8B-B14F-4D97-AF65-F5344CB8AC3E}">
        <p14:creationId xmlns:p14="http://schemas.microsoft.com/office/powerpoint/2010/main" val="27249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2633-6B2A-C545-84A1-611BE0126B96}"/>
              </a:ext>
            </a:extLst>
          </p:cNvPr>
          <p:cNvSpPr>
            <a:spLocks noGrp="1"/>
          </p:cNvSpPr>
          <p:nvPr>
            <p:ph type="title"/>
          </p:nvPr>
        </p:nvSpPr>
        <p:spPr/>
        <p:txBody>
          <a:bodyPr/>
          <a:lstStyle/>
          <a:p>
            <a:r>
              <a:rPr lang="en-GB" dirty="0"/>
              <a:t>T</a:t>
            </a:r>
            <a:r>
              <a:rPr lang="en-DE" dirty="0"/>
              <a:t>hanking you</a:t>
            </a:r>
          </a:p>
        </p:txBody>
      </p:sp>
    </p:spTree>
    <p:extLst>
      <p:ext uri="{BB962C8B-B14F-4D97-AF65-F5344CB8AC3E}">
        <p14:creationId xmlns:p14="http://schemas.microsoft.com/office/powerpoint/2010/main" val="1804580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445AF32-9CAA-40BA-89B5-F56A3E4E3A6E}"/>
              </a:ext>
            </a:extLst>
          </p:cNvPr>
          <p:cNvSpPr>
            <a:spLocks noGrp="1"/>
          </p:cNvSpPr>
          <p:nvPr>
            <p:ph type="ftr" sz="quarter" idx="3"/>
          </p:nvPr>
        </p:nvSpPr>
        <p:spPr/>
        <p:txBody>
          <a:bodyPr/>
          <a:lstStyle/>
          <a:p>
            <a:r>
              <a:rPr lang="de-DE" kern="1000"/>
              <a:t>Seite </a:t>
            </a:r>
            <a:fld id="{B0EC0A60-F7A1-4071-A771-7EB6B88B79FF}" type="slidenum">
              <a:rPr lang="en-US" kern="1000" smtClean="0"/>
              <a:pPr/>
              <a:t>2</a:t>
            </a:fld>
            <a:endParaRPr lang="en-US" kern="1000" dirty="0"/>
          </a:p>
        </p:txBody>
      </p:sp>
      <p:sp>
        <p:nvSpPr>
          <p:cNvPr id="6" name="Title 5">
            <a:extLst>
              <a:ext uri="{FF2B5EF4-FFF2-40B4-BE49-F238E27FC236}">
                <a16:creationId xmlns:a16="http://schemas.microsoft.com/office/drawing/2014/main" id="{F98B1125-79A3-4157-84DB-38B35DF35555}"/>
              </a:ext>
            </a:extLst>
          </p:cNvPr>
          <p:cNvSpPr>
            <a:spLocks noGrp="1"/>
          </p:cNvSpPr>
          <p:nvPr>
            <p:ph type="title"/>
          </p:nvPr>
        </p:nvSpPr>
        <p:spPr>
          <a:xfrm>
            <a:off x="806200" y="3648657"/>
            <a:ext cx="10886349" cy="1436687"/>
          </a:xfrm>
        </p:spPr>
        <p:txBody>
          <a:bodyPr/>
          <a:lstStyle/>
          <a:p>
            <a:r>
              <a:rPr lang="de-DE" b="1" dirty="0"/>
              <a:t>Residual Neural Network </a:t>
            </a:r>
            <a:r>
              <a:rPr lang="en-US" b="1" dirty="0"/>
              <a:t>for</a:t>
            </a:r>
            <a:r>
              <a:rPr lang="de-DE" b="1" dirty="0"/>
              <a:t> Image Recognition </a:t>
            </a:r>
            <a:endParaRPr lang="en-US" dirty="0"/>
          </a:p>
        </p:txBody>
      </p:sp>
    </p:spTree>
    <p:extLst>
      <p:ext uri="{BB962C8B-B14F-4D97-AF65-F5344CB8AC3E}">
        <p14:creationId xmlns:p14="http://schemas.microsoft.com/office/powerpoint/2010/main" val="164362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BB6E4-14CF-4546-9990-A84B6B8CA115}"/>
              </a:ext>
            </a:extLst>
          </p:cNvPr>
          <p:cNvSpPr>
            <a:spLocks noGrp="1"/>
          </p:cNvSpPr>
          <p:nvPr>
            <p:ph sz="quarter" idx="12"/>
          </p:nvPr>
        </p:nvSpPr>
        <p:spPr>
          <a:xfrm>
            <a:off x="708026" y="1431221"/>
            <a:ext cx="10775949" cy="3216275"/>
          </a:xfrm>
        </p:spPr>
        <p:txBody>
          <a:bodyPr/>
          <a:lstStyle/>
          <a:p>
            <a:pPr marL="0" indent="0" algn="just">
              <a:lnSpc>
                <a:spcPct val="100000"/>
              </a:lnSpc>
              <a:buNone/>
            </a:pPr>
            <a:r>
              <a:rPr lang="en-US" sz="1867" dirty="0"/>
              <a:t>ResNet, named for Residual Networks, is a traditional neural network used as a backbone for multiple computer vision tasks. This model won the ImageNet Competition in 2015. The fundamental breakthrough with ResNet has allowed us to successfully train extremely deep neural networks with 150 + layers. Deep learning is hierarchical set of representation such as learning low, mid, high level features.</a:t>
            </a:r>
          </a:p>
          <a:p>
            <a:pPr marL="0" indent="0" algn="just">
              <a:lnSpc>
                <a:spcPct val="100000"/>
              </a:lnSpc>
              <a:buNone/>
            </a:pPr>
            <a:r>
              <a:rPr lang="en-US" sz="1867" dirty="0"/>
              <a:t>I have used Resnet for flower recognition.</a:t>
            </a:r>
          </a:p>
          <a:p>
            <a:pPr marL="0" indent="0" algn="just">
              <a:lnSpc>
                <a:spcPct val="100000"/>
              </a:lnSpc>
              <a:buNone/>
            </a:pPr>
            <a:endParaRPr lang="en-US" sz="1867" dirty="0"/>
          </a:p>
        </p:txBody>
      </p:sp>
      <p:sp>
        <p:nvSpPr>
          <p:cNvPr id="4" name="Footer Placeholder 3">
            <a:extLst>
              <a:ext uri="{FF2B5EF4-FFF2-40B4-BE49-F238E27FC236}">
                <a16:creationId xmlns:a16="http://schemas.microsoft.com/office/drawing/2014/main" id="{29244D79-0B51-4378-8D70-355BF43A6B97}"/>
              </a:ext>
            </a:extLst>
          </p:cNvPr>
          <p:cNvSpPr>
            <a:spLocks noGrp="1"/>
          </p:cNvSpPr>
          <p:nvPr>
            <p:ph type="ftr" sz="quarter" idx="3"/>
          </p:nvPr>
        </p:nvSpPr>
        <p:spPr/>
        <p:txBody>
          <a:bodyPr/>
          <a:lstStyle/>
          <a:p>
            <a:r>
              <a:rPr lang="de-DE" kern="1000"/>
              <a:t>Seite </a:t>
            </a:r>
            <a:fld id="{B0EC0A60-F7A1-4071-A771-7EB6B88B79FF}" type="slidenum">
              <a:rPr lang="en-US" kern="1000" smtClean="0"/>
              <a:pPr/>
              <a:t>3</a:t>
            </a:fld>
            <a:endParaRPr lang="en-US" kern="1000" dirty="0"/>
          </a:p>
        </p:txBody>
      </p:sp>
      <p:sp>
        <p:nvSpPr>
          <p:cNvPr id="5" name="Title 4">
            <a:extLst>
              <a:ext uri="{FF2B5EF4-FFF2-40B4-BE49-F238E27FC236}">
                <a16:creationId xmlns:a16="http://schemas.microsoft.com/office/drawing/2014/main" id="{F2F2A025-F9C3-4005-AEE5-3BAD5F70C605}"/>
              </a:ext>
            </a:extLst>
          </p:cNvPr>
          <p:cNvSpPr>
            <a:spLocks noGrp="1"/>
          </p:cNvSpPr>
          <p:nvPr>
            <p:ph type="title"/>
          </p:nvPr>
        </p:nvSpPr>
        <p:spPr/>
        <p:txBody>
          <a:bodyPr/>
          <a:lstStyle/>
          <a:p>
            <a:r>
              <a:rPr lang="en-DE" sz="2800" dirty="0">
                <a:latin typeface="Times New Roman" panose="02020603050405020304" pitchFamily="18" charset="0"/>
                <a:cs typeface="Times New Roman" panose="02020603050405020304" pitchFamily="18" charset="0"/>
              </a:rPr>
              <a:t>Introduction</a:t>
            </a:r>
            <a:br>
              <a:rPr lang="en-US" dirty="0">
                <a:solidFill>
                  <a:schemeClr val="accent1"/>
                </a:solidFill>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64719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10;&#10;Description automatically generated">
            <a:extLst>
              <a:ext uri="{FF2B5EF4-FFF2-40B4-BE49-F238E27FC236}">
                <a16:creationId xmlns:a16="http://schemas.microsoft.com/office/drawing/2014/main" id="{C7C21C7F-A5EC-D74E-BF9F-372D1524F437}"/>
              </a:ext>
            </a:extLst>
          </p:cNvPr>
          <p:cNvPicPr>
            <a:picLocks noGrp="1" noChangeAspect="1"/>
          </p:cNvPicPr>
          <p:nvPr>
            <p:ph sz="quarter" idx="12"/>
          </p:nvPr>
        </p:nvPicPr>
        <p:blipFill>
          <a:blip r:embed="rId2"/>
          <a:stretch>
            <a:fillRect/>
          </a:stretch>
        </p:blipFill>
        <p:spPr>
          <a:xfrm>
            <a:off x="806451" y="1445028"/>
            <a:ext cx="9230350" cy="3216275"/>
          </a:xfrm>
        </p:spPr>
      </p:pic>
      <p:sp>
        <p:nvSpPr>
          <p:cNvPr id="4" name="Title 3">
            <a:extLst>
              <a:ext uri="{FF2B5EF4-FFF2-40B4-BE49-F238E27FC236}">
                <a16:creationId xmlns:a16="http://schemas.microsoft.com/office/drawing/2014/main" id="{AACF225A-9029-634B-83CE-E49E774A8D0A}"/>
              </a:ext>
            </a:extLst>
          </p:cNvPr>
          <p:cNvSpPr>
            <a:spLocks noGrp="1"/>
          </p:cNvSpPr>
          <p:nvPr>
            <p:ph type="title"/>
          </p:nvPr>
        </p:nvSpPr>
        <p:spPr/>
        <p:txBody>
          <a:bodyPr/>
          <a:lstStyle/>
          <a:p>
            <a:r>
              <a:rPr lang="en-DE" sz="2800" dirty="0"/>
              <a:t>Adding layers to deep convolutional neural nets</a:t>
            </a:r>
          </a:p>
        </p:txBody>
      </p:sp>
      <p:sp>
        <p:nvSpPr>
          <p:cNvPr id="7" name="TextBox 6">
            <a:extLst>
              <a:ext uri="{FF2B5EF4-FFF2-40B4-BE49-F238E27FC236}">
                <a16:creationId xmlns:a16="http://schemas.microsoft.com/office/drawing/2014/main" id="{B9836744-2B7B-3C44-9C3E-7DCF29A1D1B7}"/>
              </a:ext>
            </a:extLst>
          </p:cNvPr>
          <p:cNvSpPr txBox="1"/>
          <p:nvPr/>
        </p:nvSpPr>
        <p:spPr>
          <a:xfrm>
            <a:off x="1171575" y="5257800"/>
            <a:ext cx="10910697" cy="369332"/>
          </a:xfrm>
          <a:prstGeom prst="rect">
            <a:avLst/>
          </a:prstGeom>
          <a:noFill/>
        </p:spPr>
        <p:txBody>
          <a:bodyPr wrap="square" rtlCol="0">
            <a:spAutoFit/>
          </a:bodyPr>
          <a:lstStyle/>
          <a:p>
            <a:r>
              <a:rPr lang="en-DE" dirty="0"/>
              <a:t>Figure 1: Adding layers to CNN (Kaiming he, Xiangyu Zhand, Shaoqing Ren, Jian Sun, 2015)</a:t>
            </a:r>
          </a:p>
        </p:txBody>
      </p:sp>
      <p:sp>
        <p:nvSpPr>
          <p:cNvPr id="8" name="TextBox 7">
            <a:extLst>
              <a:ext uri="{FF2B5EF4-FFF2-40B4-BE49-F238E27FC236}">
                <a16:creationId xmlns:a16="http://schemas.microsoft.com/office/drawing/2014/main" id="{3B2027B5-5D5D-7D4B-8A63-2C88425022D9}"/>
              </a:ext>
            </a:extLst>
          </p:cNvPr>
          <p:cNvSpPr txBox="1"/>
          <p:nvPr/>
        </p:nvSpPr>
        <p:spPr>
          <a:xfrm>
            <a:off x="1284514" y="5867400"/>
            <a:ext cx="3796617" cy="923330"/>
          </a:xfrm>
          <a:prstGeom prst="rect">
            <a:avLst/>
          </a:prstGeom>
          <a:noFill/>
        </p:spPr>
        <p:txBody>
          <a:bodyPr wrap="none" rtlCol="0">
            <a:spAutoFit/>
          </a:bodyPr>
          <a:lstStyle/>
          <a:p>
            <a:pPr marL="342900" indent="-342900">
              <a:buAutoNum type="arabicPeriod"/>
            </a:pPr>
            <a:r>
              <a:rPr lang="en-DE" dirty="0"/>
              <a:t>It trained on CIFAR-10</a:t>
            </a:r>
          </a:p>
          <a:p>
            <a:pPr marL="342900" indent="-342900">
              <a:buAutoNum type="arabicPeriod"/>
            </a:pPr>
            <a:r>
              <a:rPr lang="en-DE" dirty="0"/>
              <a:t>Higher training error and test error</a:t>
            </a:r>
          </a:p>
          <a:p>
            <a:pPr marL="342900" indent="-342900">
              <a:buAutoNum type="arabicPeriod"/>
            </a:pPr>
            <a:r>
              <a:rPr lang="en-DE" dirty="0"/>
              <a:t>Vanishing gradient problem</a:t>
            </a:r>
          </a:p>
        </p:txBody>
      </p:sp>
    </p:spTree>
    <p:extLst>
      <p:ext uri="{BB962C8B-B14F-4D97-AF65-F5344CB8AC3E}">
        <p14:creationId xmlns:p14="http://schemas.microsoft.com/office/powerpoint/2010/main" val="62014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hart, diagram, box and whisker chart&#10;&#10;Description automatically generated">
            <a:extLst>
              <a:ext uri="{FF2B5EF4-FFF2-40B4-BE49-F238E27FC236}">
                <a16:creationId xmlns:a16="http://schemas.microsoft.com/office/drawing/2014/main" id="{FC829AD8-4A46-344C-9CCA-17CEDD6AF16E}"/>
              </a:ext>
            </a:extLst>
          </p:cNvPr>
          <p:cNvPicPr>
            <a:picLocks noGrp="1" noChangeAspect="1"/>
          </p:cNvPicPr>
          <p:nvPr>
            <p:ph sz="quarter" idx="12"/>
          </p:nvPr>
        </p:nvPicPr>
        <p:blipFill>
          <a:blip r:embed="rId2"/>
          <a:stretch>
            <a:fillRect/>
          </a:stretch>
        </p:blipFill>
        <p:spPr>
          <a:xfrm rot="16200000">
            <a:off x="4280923" y="-1659618"/>
            <a:ext cx="3271836" cy="10199008"/>
          </a:xfrm>
        </p:spPr>
      </p:pic>
      <p:sp>
        <p:nvSpPr>
          <p:cNvPr id="4" name="Title 3">
            <a:extLst>
              <a:ext uri="{FF2B5EF4-FFF2-40B4-BE49-F238E27FC236}">
                <a16:creationId xmlns:a16="http://schemas.microsoft.com/office/drawing/2014/main" id="{F0522582-72D0-A747-AEAE-99EFCB113C10}"/>
              </a:ext>
            </a:extLst>
          </p:cNvPr>
          <p:cNvSpPr>
            <a:spLocks noGrp="1"/>
          </p:cNvSpPr>
          <p:nvPr>
            <p:ph type="title"/>
          </p:nvPr>
        </p:nvSpPr>
        <p:spPr/>
        <p:txBody>
          <a:bodyPr/>
          <a:lstStyle/>
          <a:p>
            <a:r>
              <a:rPr lang="en-DE" dirty="0"/>
              <a:t>Resnet Architectures for image net</a:t>
            </a:r>
          </a:p>
        </p:txBody>
      </p:sp>
      <p:sp>
        <p:nvSpPr>
          <p:cNvPr id="7" name="TextBox 6">
            <a:extLst>
              <a:ext uri="{FF2B5EF4-FFF2-40B4-BE49-F238E27FC236}">
                <a16:creationId xmlns:a16="http://schemas.microsoft.com/office/drawing/2014/main" id="{33B64225-680A-D149-A858-9391A4BF5E46}"/>
              </a:ext>
            </a:extLst>
          </p:cNvPr>
          <p:cNvSpPr txBox="1"/>
          <p:nvPr/>
        </p:nvSpPr>
        <p:spPr>
          <a:xfrm>
            <a:off x="806451" y="5400675"/>
            <a:ext cx="12311705" cy="646331"/>
          </a:xfrm>
          <a:prstGeom prst="rect">
            <a:avLst/>
          </a:prstGeom>
          <a:noFill/>
        </p:spPr>
        <p:txBody>
          <a:bodyPr wrap="square" rtlCol="0">
            <a:spAutoFit/>
          </a:bodyPr>
          <a:lstStyle/>
          <a:p>
            <a:r>
              <a:rPr lang="en-DE" dirty="0"/>
              <a:t>Figure 2: ResNet Architectures for image net (Kaiming he, Xiangyu Zhand, Shaoqing Ren, Jian Sun, 2015)</a:t>
            </a:r>
          </a:p>
          <a:p>
            <a:endParaRPr lang="en-DE" dirty="0"/>
          </a:p>
        </p:txBody>
      </p:sp>
    </p:spTree>
    <p:extLst>
      <p:ext uri="{BB962C8B-B14F-4D97-AF65-F5344CB8AC3E}">
        <p14:creationId xmlns:p14="http://schemas.microsoft.com/office/powerpoint/2010/main" val="295085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489FEB0F-81E5-5D4B-8518-32C2C1CA27DA}"/>
              </a:ext>
            </a:extLst>
          </p:cNvPr>
          <p:cNvPicPr>
            <a:picLocks noGrp="1" noChangeAspect="1"/>
          </p:cNvPicPr>
          <p:nvPr>
            <p:ph sz="quarter" idx="12"/>
          </p:nvPr>
        </p:nvPicPr>
        <p:blipFill>
          <a:blip r:embed="rId2"/>
          <a:stretch>
            <a:fillRect/>
          </a:stretch>
        </p:blipFill>
        <p:spPr>
          <a:xfrm>
            <a:off x="2801711" y="1564708"/>
            <a:ext cx="3911600" cy="2073956"/>
          </a:xfrm>
        </p:spPr>
      </p:pic>
      <p:sp>
        <p:nvSpPr>
          <p:cNvPr id="4" name="Title 3">
            <a:extLst>
              <a:ext uri="{FF2B5EF4-FFF2-40B4-BE49-F238E27FC236}">
                <a16:creationId xmlns:a16="http://schemas.microsoft.com/office/drawing/2014/main" id="{59764AB8-AA26-E84C-97A6-E1A9B150303B}"/>
              </a:ext>
            </a:extLst>
          </p:cNvPr>
          <p:cNvSpPr>
            <a:spLocks noGrp="1"/>
          </p:cNvSpPr>
          <p:nvPr>
            <p:ph type="title"/>
          </p:nvPr>
        </p:nvSpPr>
        <p:spPr/>
        <p:txBody>
          <a:bodyPr/>
          <a:lstStyle/>
          <a:p>
            <a:r>
              <a:rPr lang="en-DE" dirty="0"/>
              <a:t>Identity  Mapping</a:t>
            </a:r>
          </a:p>
        </p:txBody>
      </p:sp>
      <p:sp>
        <p:nvSpPr>
          <p:cNvPr id="7" name="TextBox 6">
            <a:extLst>
              <a:ext uri="{FF2B5EF4-FFF2-40B4-BE49-F238E27FC236}">
                <a16:creationId xmlns:a16="http://schemas.microsoft.com/office/drawing/2014/main" id="{DEC9A601-3AB9-A44F-9157-4A81E02FA2E8}"/>
              </a:ext>
            </a:extLst>
          </p:cNvPr>
          <p:cNvSpPr txBox="1"/>
          <p:nvPr/>
        </p:nvSpPr>
        <p:spPr>
          <a:xfrm>
            <a:off x="1665515" y="4256314"/>
            <a:ext cx="10661526" cy="646331"/>
          </a:xfrm>
          <a:prstGeom prst="rect">
            <a:avLst/>
          </a:prstGeom>
          <a:noFill/>
        </p:spPr>
        <p:txBody>
          <a:bodyPr wrap="square" rtlCol="0">
            <a:spAutoFit/>
          </a:bodyPr>
          <a:lstStyle/>
          <a:p>
            <a:r>
              <a:rPr lang="en-GB" dirty="0"/>
              <a:t>F</a:t>
            </a:r>
            <a:r>
              <a:rPr lang="en-DE" dirty="0"/>
              <a:t>igure 3: Identity mapping (Kaiming he, Xiangyu Zhand, Shaoqing Ren, Jian Sun, 2015)</a:t>
            </a:r>
          </a:p>
          <a:p>
            <a:endParaRPr lang="en-DE" dirty="0"/>
          </a:p>
        </p:txBody>
      </p:sp>
      <p:sp>
        <p:nvSpPr>
          <p:cNvPr id="8" name="TextBox 7">
            <a:extLst>
              <a:ext uri="{FF2B5EF4-FFF2-40B4-BE49-F238E27FC236}">
                <a16:creationId xmlns:a16="http://schemas.microsoft.com/office/drawing/2014/main" id="{BFB93D60-F44C-A144-84BB-70A2CEB6B000}"/>
              </a:ext>
            </a:extLst>
          </p:cNvPr>
          <p:cNvSpPr txBox="1"/>
          <p:nvPr/>
        </p:nvSpPr>
        <p:spPr>
          <a:xfrm>
            <a:off x="806451" y="5007429"/>
            <a:ext cx="11061093" cy="369332"/>
          </a:xfrm>
          <a:prstGeom prst="rect">
            <a:avLst/>
          </a:prstGeom>
          <a:noFill/>
        </p:spPr>
        <p:txBody>
          <a:bodyPr wrap="square" rtlCol="0">
            <a:spAutoFit/>
          </a:bodyPr>
          <a:lstStyle/>
          <a:p>
            <a:r>
              <a:rPr lang="en-DE" dirty="0"/>
              <a:t>1. </a:t>
            </a:r>
            <a:r>
              <a:rPr lang="en-GB" dirty="0"/>
              <a:t>S</a:t>
            </a:r>
            <a:r>
              <a:rPr lang="en-DE" dirty="0"/>
              <a:t>kip conncetion between input layer added to the output from previous layer to the output stacked layer</a:t>
            </a:r>
          </a:p>
        </p:txBody>
      </p:sp>
    </p:spTree>
    <p:extLst>
      <p:ext uri="{BB962C8B-B14F-4D97-AF65-F5344CB8AC3E}">
        <p14:creationId xmlns:p14="http://schemas.microsoft.com/office/powerpoint/2010/main" val="35374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B0A44-2EC4-8F48-BC55-BFC388FF5C32}"/>
              </a:ext>
            </a:extLst>
          </p:cNvPr>
          <p:cNvSpPr>
            <a:spLocks noGrp="1"/>
          </p:cNvSpPr>
          <p:nvPr>
            <p:ph type="title"/>
          </p:nvPr>
        </p:nvSpPr>
        <p:spPr/>
        <p:txBody>
          <a:bodyPr/>
          <a:lstStyle/>
          <a:p>
            <a:r>
              <a:rPr lang="en-GB" dirty="0"/>
              <a:t>P</a:t>
            </a:r>
            <a:r>
              <a:rPr lang="en-DE" dirty="0"/>
              <a:t>lain network vs resnet</a:t>
            </a:r>
          </a:p>
        </p:txBody>
      </p:sp>
      <p:pic>
        <p:nvPicPr>
          <p:cNvPr id="11" name="Content Placeholder 10" descr="Diagram&#10;&#10;Description automatically generated">
            <a:extLst>
              <a:ext uri="{FF2B5EF4-FFF2-40B4-BE49-F238E27FC236}">
                <a16:creationId xmlns:a16="http://schemas.microsoft.com/office/drawing/2014/main" id="{260C42F3-75BB-DA46-9BAC-7B54EC45AC88}"/>
              </a:ext>
            </a:extLst>
          </p:cNvPr>
          <p:cNvPicPr>
            <a:picLocks noGrp="1" noChangeAspect="1"/>
          </p:cNvPicPr>
          <p:nvPr>
            <p:ph sz="quarter" idx="12"/>
          </p:nvPr>
        </p:nvPicPr>
        <p:blipFill>
          <a:blip r:embed="rId2"/>
          <a:stretch>
            <a:fillRect/>
          </a:stretch>
        </p:blipFill>
        <p:spPr>
          <a:xfrm>
            <a:off x="989693" y="1586755"/>
            <a:ext cx="8927193" cy="3006045"/>
          </a:xfrm>
        </p:spPr>
      </p:pic>
      <p:sp>
        <p:nvSpPr>
          <p:cNvPr id="17" name="TextBox 16">
            <a:extLst>
              <a:ext uri="{FF2B5EF4-FFF2-40B4-BE49-F238E27FC236}">
                <a16:creationId xmlns:a16="http://schemas.microsoft.com/office/drawing/2014/main" id="{61379072-489D-E844-B47E-ED376E4C1EF1}"/>
              </a:ext>
            </a:extLst>
          </p:cNvPr>
          <p:cNvSpPr txBox="1"/>
          <p:nvPr/>
        </p:nvSpPr>
        <p:spPr>
          <a:xfrm>
            <a:off x="1055914" y="5334000"/>
            <a:ext cx="7453964" cy="923330"/>
          </a:xfrm>
          <a:prstGeom prst="rect">
            <a:avLst/>
          </a:prstGeom>
          <a:noFill/>
        </p:spPr>
        <p:txBody>
          <a:bodyPr wrap="none" rtlCol="0">
            <a:spAutoFit/>
          </a:bodyPr>
          <a:lstStyle/>
          <a:p>
            <a:pPr marL="285750" indent="-285750">
              <a:buFont typeface="Arial" panose="020B0604020202020204" pitchFamily="34" charset="0"/>
              <a:buChar char="•"/>
            </a:pPr>
            <a:r>
              <a:rPr lang="en-GB" dirty="0"/>
              <a:t>ResNet train on imagenet classification dataset</a:t>
            </a:r>
          </a:p>
          <a:p>
            <a:pPr marL="285750" indent="-285750">
              <a:buFont typeface="Arial" panose="020B0604020202020204" pitchFamily="34" charset="0"/>
              <a:buChar char="•"/>
            </a:pPr>
            <a:r>
              <a:rPr lang="en-GB" dirty="0"/>
              <a:t>It consists of 1000 classes</a:t>
            </a:r>
          </a:p>
          <a:p>
            <a:pPr marL="285750" indent="-285750">
              <a:buFont typeface="Arial" panose="020B0604020202020204" pitchFamily="34" charset="0"/>
              <a:buChar char="•"/>
            </a:pPr>
            <a:r>
              <a:rPr lang="en-GB" dirty="0"/>
              <a:t>Trained on 1.28 million training image and evaluated 50K validation images</a:t>
            </a:r>
            <a:endParaRPr lang="en-DE" dirty="0"/>
          </a:p>
        </p:txBody>
      </p:sp>
      <p:sp>
        <p:nvSpPr>
          <p:cNvPr id="19" name="TextBox 18">
            <a:extLst>
              <a:ext uri="{FF2B5EF4-FFF2-40B4-BE49-F238E27FC236}">
                <a16:creationId xmlns:a16="http://schemas.microsoft.com/office/drawing/2014/main" id="{B4451562-E1B4-9A41-911E-4D6BE002B2BA}"/>
              </a:ext>
            </a:extLst>
          </p:cNvPr>
          <p:cNvSpPr txBox="1"/>
          <p:nvPr/>
        </p:nvSpPr>
        <p:spPr>
          <a:xfrm>
            <a:off x="1807029" y="4855029"/>
            <a:ext cx="9123723" cy="646331"/>
          </a:xfrm>
          <a:prstGeom prst="rect">
            <a:avLst/>
          </a:prstGeom>
          <a:noFill/>
        </p:spPr>
        <p:txBody>
          <a:bodyPr wrap="square" rtlCol="0">
            <a:spAutoFit/>
          </a:bodyPr>
          <a:lstStyle/>
          <a:p>
            <a:r>
              <a:rPr lang="en-GB" dirty="0"/>
              <a:t>F</a:t>
            </a:r>
            <a:r>
              <a:rPr lang="en-DE" dirty="0"/>
              <a:t>igure 4: plain network vs ResNet (Kaiming he, Xiangyu Zhand, Shaoqing Ren, Jian Sun, 2015)</a:t>
            </a:r>
          </a:p>
          <a:p>
            <a:endParaRPr lang="en-DE" dirty="0"/>
          </a:p>
        </p:txBody>
      </p:sp>
    </p:spTree>
    <p:extLst>
      <p:ext uri="{BB962C8B-B14F-4D97-AF65-F5344CB8AC3E}">
        <p14:creationId xmlns:p14="http://schemas.microsoft.com/office/powerpoint/2010/main" val="207072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7A50BBDD-972F-BA48-895B-5DCD5777D512}"/>
              </a:ext>
            </a:extLst>
          </p:cNvPr>
          <p:cNvPicPr>
            <a:picLocks noGrp="1" noChangeAspect="1"/>
          </p:cNvPicPr>
          <p:nvPr>
            <p:ph sz="quarter" idx="12"/>
          </p:nvPr>
        </p:nvPicPr>
        <p:blipFill>
          <a:blip r:embed="rId2"/>
          <a:stretch>
            <a:fillRect/>
          </a:stretch>
        </p:blipFill>
        <p:spPr>
          <a:xfrm>
            <a:off x="1624240" y="1668090"/>
            <a:ext cx="5156200" cy="2474232"/>
          </a:xfrm>
        </p:spPr>
      </p:pic>
      <p:sp>
        <p:nvSpPr>
          <p:cNvPr id="4" name="Title 3">
            <a:extLst>
              <a:ext uri="{FF2B5EF4-FFF2-40B4-BE49-F238E27FC236}">
                <a16:creationId xmlns:a16="http://schemas.microsoft.com/office/drawing/2014/main" id="{C56125B7-22FA-634B-A9E9-2DD0B7BBC571}"/>
              </a:ext>
            </a:extLst>
          </p:cNvPr>
          <p:cNvSpPr>
            <a:spLocks noGrp="1"/>
          </p:cNvSpPr>
          <p:nvPr>
            <p:ph type="title"/>
          </p:nvPr>
        </p:nvSpPr>
        <p:spPr/>
        <p:txBody>
          <a:bodyPr/>
          <a:lstStyle/>
          <a:p>
            <a:r>
              <a:rPr lang="en-DE" dirty="0"/>
              <a:t>Deeper botleneck architecture</a:t>
            </a:r>
          </a:p>
        </p:txBody>
      </p:sp>
      <p:sp>
        <p:nvSpPr>
          <p:cNvPr id="8" name="TextBox 7">
            <a:extLst>
              <a:ext uri="{FF2B5EF4-FFF2-40B4-BE49-F238E27FC236}">
                <a16:creationId xmlns:a16="http://schemas.microsoft.com/office/drawing/2014/main" id="{301F601D-C9C1-F449-BA32-F505AFD00C9F}"/>
              </a:ext>
            </a:extLst>
          </p:cNvPr>
          <p:cNvSpPr txBox="1"/>
          <p:nvPr/>
        </p:nvSpPr>
        <p:spPr>
          <a:xfrm>
            <a:off x="1306286" y="4223657"/>
            <a:ext cx="10128977" cy="646331"/>
          </a:xfrm>
          <a:prstGeom prst="rect">
            <a:avLst/>
          </a:prstGeom>
          <a:noFill/>
        </p:spPr>
        <p:txBody>
          <a:bodyPr wrap="square" rtlCol="0">
            <a:spAutoFit/>
          </a:bodyPr>
          <a:lstStyle/>
          <a:p>
            <a:r>
              <a:rPr lang="en-DE" dirty="0"/>
              <a:t>Figure 5: A depper residual (Kaiming he, Xiangyu Zhand, Shaoqing Ren, Jian Sun, 2015)</a:t>
            </a:r>
          </a:p>
          <a:p>
            <a:r>
              <a:rPr lang="en-DE" dirty="0"/>
              <a:t> </a:t>
            </a:r>
          </a:p>
        </p:txBody>
      </p:sp>
      <p:sp>
        <p:nvSpPr>
          <p:cNvPr id="9" name="TextBox 8">
            <a:extLst>
              <a:ext uri="{FF2B5EF4-FFF2-40B4-BE49-F238E27FC236}">
                <a16:creationId xmlns:a16="http://schemas.microsoft.com/office/drawing/2014/main" id="{3EB37073-4651-B34B-A51D-3536F3D92BA6}"/>
              </a:ext>
            </a:extLst>
          </p:cNvPr>
          <p:cNvSpPr txBox="1"/>
          <p:nvPr/>
        </p:nvSpPr>
        <p:spPr>
          <a:xfrm>
            <a:off x="968829" y="5018314"/>
            <a:ext cx="5198795" cy="646331"/>
          </a:xfrm>
          <a:prstGeom prst="rect">
            <a:avLst/>
          </a:prstGeom>
          <a:noFill/>
        </p:spPr>
        <p:txBody>
          <a:bodyPr wrap="none" rtlCol="0">
            <a:spAutoFit/>
          </a:bodyPr>
          <a:lstStyle/>
          <a:p>
            <a:pPr marL="342900" indent="-342900">
              <a:buAutoNum type="arabicPeriod"/>
            </a:pPr>
            <a:r>
              <a:rPr lang="en-GB" dirty="0"/>
              <a:t>T</a:t>
            </a:r>
            <a:r>
              <a:rPr lang="en-DE" dirty="0"/>
              <a:t>hey extend skip connection By skiping two layers</a:t>
            </a:r>
          </a:p>
          <a:p>
            <a:pPr marL="342900" indent="-342900">
              <a:buAutoNum type="arabicPeriod"/>
            </a:pPr>
            <a:r>
              <a:rPr lang="en-GB" dirty="0"/>
              <a:t>T</a:t>
            </a:r>
            <a:r>
              <a:rPr lang="en-DE" dirty="0"/>
              <a:t>his is done to save training time</a:t>
            </a:r>
          </a:p>
        </p:txBody>
      </p:sp>
    </p:spTree>
    <p:extLst>
      <p:ext uri="{BB962C8B-B14F-4D97-AF65-F5344CB8AC3E}">
        <p14:creationId xmlns:p14="http://schemas.microsoft.com/office/powerpoint/2010/main" val="344502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receipt on a black background&#10;&#10;Description automatically generated">
            <a:extLst>
              <a:ext uri="{FF2B5EF4-FFF2-40B4-BE49-F238E27FC236}">
                <a16:creationId xmlns:a16="http://schemas.microsoft.com/office/drawing/2014/main" id="{6B879D0B-62E8-6E45-8008-A068A382980E}"/>
              </a:ext>
            </a:extLst>
          </p:cNvPr>
          <p:cNvPicPr>
            <a:picLocks noGrp="1" noChangeAspect="1"/>
          </p:cNvPicPr>
          <p:nvPr>
            <p:ph sz="quarter" idx="12"/>
          </p:nvPr>
        </p:nvPicPr>
        <p:blipFill>
          <a:blip r:embed="rId2"/>
          <a:stretch>
            <a:fillRect/>
          </a:stretch>
        </p:blipFill>
        <p:spPr>
          <a:xfrm>
            <a:off x="2501544" y="1586755"/>
            <a:ext cx="4381303" cy="3216275"/>
          </a:xfrm>
        </p:spPr>
      </p:pic>
      <p:sp>
        <p:nvSpPr>
          <p:cNvPr id="4" name="Title 3">
            <a:extLst>
              <a:ext uri="{FF2B5EF4-FFF2-40B4-BE49-F238E27FC236}">
                <a16:creationId xmlns:a16="http://schemas.microsoft.com/office/drawing/2014/main" id="{2D893E87-1D2C-6E41-AB55-8D08D44D58A7}"/>
              </a:ext>
            </a:extLst>
          </p:cNvPr>
          <p:cNvSpPr>
            <a:spLocks noGrp="1"/>
          </p:cNvSpPr>
          <p:nvPr>
            <p:ph type="title"/>
          </p:nvPr>
        </p:nvSpPr>
        <p:spPr/>
        <p:txBody>
          <a:bodyPr/>
          <a:lstStyle/>
          <a:p>
            <a:r>
              <a:rPr lang="en-GB" dirty="0"/>
              <a:t>R</a:t>
            </a:r>
            <a:r>
              <a:rPr lang="en-DE" dirty="0"/>
              <a:t>estnet trained with Cifar-10</a:t>
            </a:r>
          </a:p>
        </p:txBody>
      </p:sp>
      <p:sp>
        <p:nvSpPr>
          <p:cNvPr id="9" name="TextBox 8">
            <a:extLst>
              <a:ext uri="{FF2B5EF4-FFF2-40B4-BE49-F238E27FC236}">
                <a16:creationId xmlns:a16="http://schemas.microsoft.com/office/drawing/2014/main" id="{793931AF-A72B-3D42-9343-3C4673B1F581}"/>
              </a:ext>
            </a:extLst>
          </p:cNvPr>
          <p:cNvSpPr txBox="1"/>
          <p:nvPr/>
        </p:nvSpPr>
        <p:spPr>
          <a:xfrm>
            <a:off x="1153886" y="4985657"/>
            <a:ext cx="9071523" cy="646331"/>
          </a:xfrm>
          <a:prstGeom prst="rect">
            <a:avLst/>
          </a:prstGeom>
          <a:noFill/>
        </p:spPr>
        <p:txBody>
          <a:bodyPr wrap="square" rtlCol="0">
            <a:spAutoFit/>
          </a:bodyPr>
          <a:lstStyle/>
          <a:p>
            <a:r>
              <a:rPr lang="en-GB" dirty="0"/>
              <a:t>F</a:t>
            </a:r>
            <a:r>
              <a:rPr lang="en-DE" dirty="0"/>
              <a:t>igure 6: Classication on CIFAR-10 (Kaiming he, Xiangyu Zhand, Shaoqing Ren, Jian Sun, 2015)</a:t>
            </a:r>
          </a:p>
          <a:p>
            <a:endParaRPr lang="en-DE" dirty="0"/>
          </a:p>
        </p:txBody>
      </p:sp>
      <p:sp>
        <p:nvSpPr>
          <p:cNvPr id="11" name="TextBox 10">
            <a:extLst>
              <a:ext uri="{FF2B5EF4-FFF2-40B4-BE49-F238E27FC236}">
                <a16:creationId xmlns:a16="http://schemas.microsoft.com/office/drawing/2014/main" id="{1B8E62F4-FC18-854B-8199-2181204944ED}"/>
              </a:ext>
            </a:extLst>
          </p:cNvPr>
          <p:cNvSpPr txBox="1"/>
          <p:nvPr/>
        </p:nvSpPr>
        <p:spPr>
          <a:xfrm>
            <a:off x="794657" y="5475514"/>
            <a:ext cx="8103116" cy="646331"/>
          </a:xfrm>
          <a:prstGeom prst="rect">
            <a:avLst/>
          </a:prstGeom>
          <a:noFill/>
        </p:spPr>
        <p:txBody>
          <a:bodyPr wrap="none" rtlCol="0">
            <a:spAutoFit/>
          </a:bodyPr>
          <a:lstStyle/>
          <a:p>
            <a:pPr marL="342900" indent="-342900">
              <a:buAutoNum type="arabicPeriod"/>
            </a:pPr>
            <a:r>
              <a:rPr lang="en-DE" dirty="0"/>
              <a:t>CIFAR-10 dataset consists of 50 K training image and 10 k test image in 10 classes</a:t>
            </a:r>
          </a:p>
          <a:p>
            <a:pPr marL="342900" indent="-342900">
              <a:buAutoNum type="arabicPeriod"/>
            </a:pPr>
            <a:r>
              <a:rPr lang="en-GB" dirty="0"/>
              <a:t>T</a:t>
            </a:r>
            <a:r>
              <a:rPr lang="en-DE" dirty="0"/>
              <a:t>hey extremly focus on deep network but on pushing state of art result</a:t>
            </a:r>
          </a:p>
        </p:txBody>
      </p:sp>
    </p:spTree>
    <p:extLst>
      <p:ext uri="{BB962C8B-B14F-4D97-AF65-F5344CB8AC3E}">
        <p14:creationId xmlns:p14="http://schemas.microsoft.com/office/powerpoint/2010/main" val="1445380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2385</TotalTime>
  <Words>592</Words>
  <Application>Microsoft Macintosh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Frutiger 45 Light</vt:lpstr>
      <vt:lpstr>Frutiger 45 Light</vt:lpstr>
      <vt:lpstr>Frutiger LT Std 45 Light</vt:lpstr>
      <vt:lpstr>Times New Roman</vt:lpstr>
      <vt:lpstr>Office Theme</vt:lpstr>
      <vt:lpstr>Analytics -4</vt:lpstr>
      <vt:lpstr>Residual Neural Network for Image Recognition </vt:lpstr>
      <vt:lpstr>Introduction </vt:lpstr>
      <vt:lpstr>Adding layers to deep convolutional neural nets</vt:lpstr>
      <vt:lpstr>Resnet Architectures for image net</vt:lpstr>
      <vt:lpstr>Identity  Mapping</vt:lpstr>
      <vt:lpstr>Plain network vs resnet</vt:lpstr>
      <vt:lpstr>Deeper botleneck architecture</vt:lpstr>
      <vt:lpstr>Restnet trained with Cifar-10</vt:lpstr>
      <vt:lpstr>over 1000 layers</vt:lpstr>
      <vt:lpstr>REferences</vt:lpstr>
      <vt:lpstr>List of figures</vt:lpstr>
      <vt:lpstr>Thanking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-4</dc:title>
  <dc:creator>Narendra Medisetti</dc:creator>
  <cp:lastModifiedBy>Narendra Medisetti</cp:lastModifiedBy>
  <cp:revision>30</cp:revision>
  <dcterms:created xsi:type="dcterms:W3CDTF">2020-09-27T05:51:52Z</dcterms:created>
  <dcterms:modified xsi:type="dcterms:W3CDTF">2020-09-28T21:37:20Z</dcterms:modified>
</cp:coreProperties>
</file>