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24"/>
  </p:notesMasterIdLst>
  <p:handoutMasterIdLst>
    <p:handoutMasterId r:id="rId25"/>
  </p:handoutMasterIdLst>
  <p:sldIdLst>
    <p:sldId id="311" r:id="rId2"/>
    <p:sldId id="302" r:id="rId3"/>
    <p:sldId id="338" r:id="rId4"/>
    <p:sldId id="347" r:id="rId5"/>
    <p:sldId id="348" r:id="rId6"/>
    <p:sldId id="350" r:id="rId7"/>
    <p:sldId id="351" r:id="rId8"/>
    <p:sldId id="352" r:id="rId9"/>
    <p:sldId id="353" r:id="rId10"/>
    <p:sldId id="354" r:id="rId11"/>
    <p:sldId id="356" r:id="rId12"/>
    <p:sldId id="357" r:id="rId13"/>
    <p:sldId id="358" r:id="rId14"/>
    <p:sldId id="366" r:id="rId15"/>
    <p:sldId id="359" r:id="rId16"/>
    <p:sldId id="360" r:id="rId17"/>
    <p:sldId id="363" r:id="rId18"/>
    <p:sldId id="362" r:id="rId19"/>
    <p:sldId id="361" r:id="rId20"/>
    <p:sldId id="365" r:id="rId21"/>
    <p:sldId id="364" r:id="rId22"/>
    <p:sldId id="301" r:id="rId23"/>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8">
          <p15:clr>
            <a:srgbClr val="A4A3A4"/>
          </p15:clr>
        </p15:guide>
        <p15:guide id="2" orient="horz" pos="868">
          <p15:clr>
            <a:srgbClr val="A4A3A4"/>
          </p15:clr>
        </p15:guide>
        <p15:guide id="3" pos="3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 Medisetti" initials="NM" lastIdx="1" clrIdx="0">
    <p:extLst>
      <p:ext uri="{19B8F6BF-5375-455C-9EA6-DF929625EA0E}">
        <p15:presenceInfo xmlns:p15="http://schemas.microsoft.com/office/powerpoint/2012/main" userId="529cbecd70492c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B33"/>
    <a:srgbClr val="86A315"/>
    <a:srgbClr val="D69600"/>
    <a:srgbClr val="2E63AC"/>
    <a:srgbClr val="F48516"/>
    <a:srgbClr val="909C09"/>
    <a:srgbClr val="0C3A78"/>
    <a:srgbClr val="125ABA"/>
    <a:srgbClr val="CC590A"/>
    <a:srgbClr val="F295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1" autoAdjust="0"/>
    <p:restoredTop sz="94647" autoAdjust="0"/>
  </p:normalViewPr>
  <p:slideViewPr>
    <p:cSldViewPr snapToGrid="0" showGuides="1">
      <p:cViewPr varScale="1">
        <p:scale>
          <a:sx n="96" d="100"/>
          <a:sy n="96" d="100"/>
        </p:scale>
        <p:origin x="720" y="72"/>
      </p:cViewPr>
      <p:guideLst>
        <p:guide orient="horz" pos="678"/>
        <p:guide orient="horz" pos="868"/>
        <p:guide pos="381"/>
      </p:guideLst>
    </p:cSldViewPr>
  </p:slideViewPr>
  <p:outlineViewPr>
    <p:cViewPr>
      <p:scale>
        <a:sx n="33" d="100"/>
        <a:sy n="33" d="100"/>
      </p:scale>
      <p:origin x="0" y="29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8CB19BDF-9145-794E-A370-966EB34AF467}" type="datetimeFigureOut">
              <a:rPr lang="de-DE" smtClean="0"/>
              <a:pPr/>
              <a:t>23.09.2019</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27A981B-B450-674E-B0E5-2603318FDBB4}" type="slidenum">
              <a:rPr lang="de-DE" smtClean="0"/>
              <a:pPr/>
              <a:t>‹#›</a:t>
            </a:fld>
            <a:endParaRPr lang="de-DE"/>
          </a:p>
        </p:txBody>
      </p:sp>
    </p:spTree>
    <p:extLst>
      <p:ext uri="{BB962C8B-B14F-4D97-AF65-F5344CB8AC3E}">
        <p14:creationId xmlns:p14="http://schemas.microsoft.com/office/powerpoint/2010/main" val="2596789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B69F682-F547-564B-B230-341C76FB7F9F}" type="datetimeFigureOut">
              <a:rPr lang="de-DE" smtClean="0"/>
              <a:pPr/>
              <a:t>23.09.2019</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0BBBE5A-5EFA-1F4E-AFEA-3DF1716D3DD1}" type="slidenum">
              <a:rPr lang="de-DE" smtClean="0"/>
              <a:pPr/>
              <a:t>‹#›</a:t>
            </a:fld>
            <a:endParaRPr lang="de-DE"/>
          </a:p>
        </p:txBody>
      </p:sp>
    </p:spTree>
    <p:extLst>
      <p:ext uri="{BB962C8B-B14F-4D97-AF65-F5344CB8AC3E}">
        <p14:creationId xmlns:p14="http://schemas.microsoft.com/office/powerpoint/2010/main" val="24564506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00BBBE5A-5EFA-1F4E-AFEA-3DF1716D3DD1}"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0BBBE5A-5EFA-1F4E-AFEA-3DF1716D3DD1}"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0BBBE5A-5EFA-1F4E-AFEA-3DF1716D3DD1}" type="slidenum">
              <a:rPr lang="de-DE" smtClean="0"/>
              <a:pPr/>
              <a:t>22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3766376" y="3838575"/>
            <a:ext cx="5098223" cy="357188"/>
          </a:xfrm>
        </p:spPr>
        <p:txBody>
          <a:bodyPr>
            <a:noAutofit/>
          </a:bodyPr>
          <a:lstStyle>
            <a:lvl1pPr marL="0" indent="0">
              <a:buFontTx/>
              <a:buNone/>
              <a:defRPr kumimoji="0" lang="de-DE" sz="2000"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dirty="0"/>
              <a:t>SUBHEAD EINFÜGEN</a:t>
            </a:r>
          </a:p>
        </p:txBody>
      </p:sp>
      <p:sp>
        <p:nvSpPr>
          <p:cNvPr id="15" name="Titel 14"/>
          <p:cNvSpPr>
            <a:spLocks noGrp="1"/>
          </p:cNvSpPr>
          <p:nvPr userDrawn="1">
            <p:ph type="title" hasCustomPrompt="1"/>
          </p:nvPr>
        </p:nvSpPr>
        <p:spPr>
          <a:xfrm>
            <a:off x="3766376" y="3502342"/>
            <a:ext cx="5085523" cy="357188"/>
          </a:xfrm>
          <a:prstGeom prst="rect">
            <a:avLst/>
          </a:prstGeom>
        </p:spPr>
        <p:txBody>
          <a:bodyPr>
            <a:noAutofit/>
          </a:bodyPr>
          <a:lstStyle>
            <a:lvl1pPr>
              <a:defRPr sz="2600" b="1" cap="all" baseline="0">
                <a:solidFill>
                  <a:srgbClr val="86A315"/>
                </a:solidFill>
              </a:defRPr>
            </a:lvl1pPr>
          </a:lstStyle>
          <a:p>
            <a:r>
              <a:rPr lang="de-DE" dirty="0"/>
              <a:t>Headline einfügen</a:t>
            </a:r>
          </a:p>
        </p:txBody>
      </p:sp>
      <p:sp>
        <p:nvSpPr>
          <p:cNvPr id="11"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pic>
        <p:nvPicPr>
          <p:cNvPr id="16" name="Bild 19"/>
          <p:cNvPicPr preferRelativeResize="0">
            <a:picLocks/>
          </p:cNvPicPr>
          <p:nvPr userDrawn="1"/>
        </p:nvPicPr>
        <p:blipFill>
          <a:blip r:embed="rId2" cstate="print">
            <a:alphaModFix amt="71000"/>
          </a:blip>
          <a:stretch>
            <a:fillRect/>
          </a:stretch>
        </p:blipFill>
        <p:spPr>
          <a:xfrm>
            <a:off x="0" y="2047217"/>
            <a:ext cx="9144000" cy="1134133"/>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Maste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2E63AC"/>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Master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sp>
        <p:nvSpPr>
          <p:cNvPr id="13" name="Titel 1"/>
          <p:cNvSpPr>
            <a:spLocks noGrp="1"/>
          </p:cNvSpPr>
          <p:nvPr>
            <p:ph type="title" hasCustomPrompt="1"/>
          </p:nvPr>
        </p:nvSpPr>
        <p:spPr>
          <a:xfrm>
            <a:off x="604838" y="464344"/>
            <a:ext cx="6545262" cy="716757"/>
          </a:xfrm>
        </p:spPr>
        <p:txBody>
          <a:bodyPr/>
          <a:lstStyle>
            <a:lvl1pPr>
              <a:defRPr sz="2400" b="0">
                <a:solidFill>
                  <a:srgbClr val="2E63AC"/>
                </a:solidFill>
              </a:defRPr>
            </a:lvl1pPr>
          </a:lstStyle>
          <a:p>
            <a:r>
              <a:rPr lang="de-DE" dirty="0">
                <a:latin typeface="Frutiger 45 light" pitchFamily="34" charset="0"/>
              </a:rPr>
              <a:t>Headline</a:t>
            </a:r>
            <a:br>
              <a:rPr lang="de-DE" dirty="0">
                <a:latin typeface="Frutiger 45 light" pitchFamily="34" charset="0"/>
              </a:rPr>
            </a:br>
            <a:r>
              <a:rPr lang="de-DE" dirty="0"/>
              <a:t>(immer nach unten ausrichten)</a:t>
            </a:r>
            <a:endParaRPr lang="de-DE" dirty="0">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3" name="Rechteck 12"/>
          <p:cNvSpPr/>
          <p:nvPr userDrawn="1"/>
        </p:nvSpPr>
        <p:spPr>
          <a:xfrm>
            <a:off x="0" y="-7145"/>
            <a:ext cx="9144000" cy="3864428"/>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7"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0" name="Inhaltsplatzhalter 2"/>
          <p:cNvSpPr>
            <a:spLocks noGrp="1"/>
          </p:cNvSpPr>
          <p:nvPr>
            <p:ph sz="half" idx="1" hasCustomPrompt="1"/>
          </p:nvPr>
        </p:nvSpPr>
        <p:spPr>
          <a:xfrm>
            <a:off x="1" y="1659163"/>
            <a:ext cx="9144000" cy="2056275"/>
          </a:xfrm>
        </p:spPr>
        <p:txBody>
          <a:bodyPr lIns="0">
            <a:noAutofit/>
          </a:bodyPr>
          <a:lstStyle>
            <a:lvl1pPr marL="0" indent="0" algn="ctr">
              <a:buClr>
                <a:schemeClr val="bg1"/>
              </a:buClr>
              <a:buFontTx/>
              <a:buNone/>
              <a:defRPr sz="2800" cap="all" baseline="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a:t>
            </a:r>
            <a:br>
              <a:rPr lang="de-DE" dirty="0"/>
            </a:br>
            <a:r>
              <a:rPr lang="de-DE" dirty="0"/>
              <a:t>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2"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sverzeichnis">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6" name="Titel 8"/>
          <p:cNvSpPr>
            <a:spLocks noGrp="1"/>
          </p:cNvSpPr>
          <p:nvPr>
            <p:ph type="title" hasCustomPrompt="1"/>
          </p:nvPr>
        </p:nvSpPr>
        <p:spPr>
          <a:xfrm>
            <a:off x="604838" y="340661"/>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dirty="0"/>
              <a:t>Inhaltsverzeichnis</a:t>
            </a:r>
          </a:p>
        </p:txBody>
      </p:sp>
      <p:sp>
        <p:nvSpPr>
          <p:cNvPr id="7" name="Inhaltsplatzhalter 24"/>
          <p:cNvSpPr>
            <a:spLocks noGrp="1"/>
          </p:cNvSpPr>
          <p:nvPr>
            <p:ph sz="quarter" idx="12" hasCustomPrompt="1"/>
          </p:nvPr>
        </p:nvSpPr>
        <p:spPr>
          <a:xfrm>
            <a:off x="604838" y="1371600"/>
            <a:ext cx="8128800" cy="2943000"/>
          </a:xfrm>
        </p:spPr>
        <p:txBody>
          <a:bodyPr>
            <a:noAutofit/>
          </a:bodyPr>
          <a:lstStyle>
            <a:lvl1pPr marL="0" indent="0">
              <a:lnSpc>
                <a:spcPts val="2500"/>
              </a:lnSpc>
              <a:spcBef>
                <a:spcPts val="0"/>
              </a:spcBef>
              <a:buClr>
                <a:schemeClr val="accent2"/>
              </a:buClr>
              <a:buFont typeface="Frutiger LT Std 47 Light Cn" pitchFamily="34" charset="0"/>
              <a:buNone/>
              <a:defRPr sz="2400">
                <a:solidFill>
                  <a:srgbClr val="86A315"/>
                </a:solidFill>
                <a:latin typeface="Frutiger 45 light" pitchFamily="34" charset="0"/>
              </a:defRPr>
            </a:lvl1pPr>
          </a:lstStyle>
          <a:p>
            <a:pPr lvl="0"/>
            <a:r>
              <a:rPr lang="de-DE" dirty="0"/>
              <a:t>Fließtext einfügen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sp>
        <p:nvSpPr>
          <p:cNvPr id="9" name="Titel 8"/>
          <p:cNvSpPr>
            <a:spLocks noGrp="1"/>
          </p:cNvSpPr>
          <p:nvPr>
            <p:ph type="title" hasCustomPrompt="1"/>
          </p:nvPr>
        </p:nvSpPr>
        <p:spPr>
          <a:xfrm>
            <a:off x="604838" y="340661"/>
            <a:ext cx="6545262" cy="849405"/>
          </a:xfrm>
          <a:prstGeom prst="rect">
            <a:avLst/>
          </a:prstGeo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2400" b="0" cap="all" baseline="0">
                <a:solidFill>
                  <a:srgbClr val="86A315"/>
                </a:solidFill>
                <a:latin typeface="Frutiger 45 light" pitchFamily="34" charset="0"/>
              </a:defRPr>
            </a:lvl1pPr>
          </a:lstStyle>
          <a:p>
            <a:pPr marL="0" marR="0" lvl="0" indent="0" defTabSz="914400" rtl="0" eaLnBrk="1" fontAlgn="auto" latinLnBrk="0" hangingPunct="1">
              <a:lnSpc>
                <a:spcPct val="100000"/>
              </a:lnSpc>
              <a:spcBef>
                <a:spcPct val="0"/>
              </a:spcBef>
              <a:spcAft>
                <a:spcPts val="0"/>
              </a:spcAft>
              <a:tabLst/>
              <a:defRPr/>
            </a:pPr>
            <a:r>
              <a:rPr lang="de-DE" dirty="0"/>
              <a:t>Headline</a:t>
            </a:r>
            <a:br>
              <a:rPr lang="de-DE" dirty="0"/>
            </a:br>
            <a:r>
              <a:rPr lang="de-DE" dirty="0"/>
              <a:t>(immer nach unten ausrichten)</a:t>
            </a:r>
          </a:p>
        </p:txBody>
      </p:sp>
      <p:pic>
        <p:nvPicPr>
          <p:cNvPr id="13"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 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86A31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pic>
        <p:nvPicPr>
          <p:cNvPr id="20"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86A315"/>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86A315"/>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 </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chelor_Zwischenfolie Image">
    <p:spTree>
      <p:nvGrpSpPr>
        <p:cNvPr id="1" name=""/>
        <p:cNvGrpSpPr/>
        <p:nvPr/>
      </p:nvGrpSpPr>
      <p:grpSpPr>
        <a:xfrm>
          <a:off x="0" y="0"/>
          <a:ext cx="0" cy="0"/>
          <a:chOff x="0" y="0"/>
          <a:chExt cx="0" cy="0"/>
        </a:xfrm>
      </p:grpSpPr>
      <p:sp>
        <p:nvSpPr>
          <p:cNvPr id="9" name="Rechteck 8"/>
          <p:cNvSpPr/>
          <p:nvPr userDrawn="1"/>
        </p:nvSpPr>
        <p:spPr>
          <a:xfrm>
            <a:off x="0" y="2732485"/>
            <a:ext cx="9144000" cy="1135856"/>
          </a:xfrm>
          <a:prstGeom prst="rect">
            <a:avLst/>
          </a:prstGeom>
          <a:solidFill>
            <a:srgbClr val="EDAB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sp>
        <p:nvSpPr>
          <p:cNvPr id="14"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pic>
        <p:nvPicPr>
          <p:cNvPr id="17"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4341" y="0"/>
            <a:ext cx="1134133" cy="1134133"/>
          </a:xfrm>
          <a:prstGeom prst="rect">
            <a:avLst/>
          </a:prstGeom>
        </p:spPr>
      </p:pic>
      <p:pic>
        <p:nvPicPr>
          <p:cNvPr id="12" name="Grafik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chelor_Zwischenfolie_Typo">
    <p:spTree>
      <p:nvGrpSpPr>
        <p:cNvPr id="1" name=""/>
        <p:cNvGrpSpPr/>
        <p:nvPr/>
      </p:nvGrpSpPr>
      <p:grpSpPr>
        <a:xfrm>
          <a:off x="0" y="0"/>
          <a:ext cx="0" cy="0"/>
          <a:chOff x="0" y="0"/>
          <a:chExt cx="0" cy="0"/>
        </a:xfrm>
      </p:grpSpPr>
      <p:sp>
        <p:nvSpPr>
          <p:cNvPr id="15" name="Rechteck 14"/>
          <p:cNvSpPr/>
          <p:nvPr userDrawn="1"/>
        </p:nvSpPr>
        <p:spPr>
          <a:xfrm>
            <a:off x="-11416" y="0"/>
            <a:ext cx="9155077" cy="3857283"/>
          </a:xfrm>
          <a:prstGeom prst="rect">
            <a:avLst/>
          </a:prstGeom>
          <a:solidFill>
            <a:srgbClr val="EDAB33"/>
          </a:solidFill>
          <a:ln w="9525">
            <a:noFill/>
            <a:miter lim="800000"/>
            <a:headEnd/>
            <a:tailEnd/>
          </a:ln>
        </p:spPr>
        <p:txBody>
          <a:bodyPr wrap="none" anchor="ctr"/>
          <a:lstStyle/>
          <a:p>
            <a:pPr marL="0" algn="l" defTabSz="914400" rtl="0" eaLnBrk="1" latinLnBrk="0" hangingPunct="1"/>
            <a:endParaRPr lang="de-DE" sz="1800" kern="1200">
              <a:solidFill>
                <a:schemeClr val="tx1"/>
              </a:solidFill>
              <a:latin typeface="+mn-lt"/>
              <a:ea typeface="+mn-ea"/>
              <a:cs typeface="+mn-cs"/>
            </a:endParaRPr>
          </a:p>
        </p:txBody>
      </p:sp>
      <p:sp>
        <p:nvSpPr>
          <p:cNvPr id="9"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12" name="Titel 1"/>
          <p:cNvSpPr>
            <a:spLocks noGrp="1"/>
          </p:cNvSpPr>
          <p:nvPr>
            <p:ph type="title" hasCustomPrompt="1"/>
          </p:nvPr>
        </p:nvSpPr>
        <p:spPr>
          <a:xfrm>
            <a:off x="3884400" y="521101"/>
            <a:ext cx="4654800" cy="742511"/>
          </a:xfrm>
          <a:prstGeom prst="rect">
            <a:avLst/>
          </a:prstGeom>
        </p:spPr>
        <p:txBody>
          <a:bodyPr lIns="0">
            <a:noAutofit/>
          </a:bodyPr>
          <a:lstStyle>
            <a:lvl1pPr>
              <a:lnSpc>
                <a:spcPts val="3500"/>
              </a:lnSpc>
              <a:defRPr sz="2400" b="0" cap="all" baseline="0">
                <a:solidFill>
                  <a:schemeClr val="bg1"/>
                </a:solidFill>
                <a:latin typeface="Frutiger 45 light" pitchFamily="34" charset="0"/>
              </a:defRPr>
            </a:lvl1pPr>
          </a:lstStyle>
          <a:p>
            <a:r>
              <a:rPr lang="de-DE" dirty="0"/>
              <a:t>Titel durch Klicken bearbeiten</a:t>
            </a:r>
            <a:endParaRPr lang="en-US" dirty="0"/>
          </a:p>
        </p:txBody>
      </p:sp>
      <p:sp>
        <p:nvSpPr>
          <p:cNvPr id="14" name="Inhaltsplatzhalter 2"/>
          <p:cNvSpPr>
            <a:spLocks noGrp="1"/>
          </p:cNvSpPr>
          <p:nvPr>
            <p:ph sz="half" idx="1"/>
          </p:nvPr>
        </p:nvSpPr>
        <p:spPr>
          <a:xfrm>
            <a:off x="3884400" y="1452600"/>
            <a:ext cx="4572000" cy="1406700"/>
          </a:xfrm>
        </p:spPr>
        <p:txBody>
          <a:bodyPr lIns="0">
            <a:noAutofit/>
          </a:bodyPr>
          <a:lstStyle>
            <a:lvl1pPr marL="358775" indent="-358775">
              <a:lnSpc>
                <a:spcPts val="3500"/>
              </a:lnSpc>
              <a:spcBef>
                <a:spcPts val="0"/>
              </a:spcBef>
              <a:buClr>
                <a:schemeClr val="bg1"/>
              </a:buClr>
              <a:buFont typeface="+mj-lt"/>
              <a:buAutoNum type="arabicPeriod"/>
              <a:defRPr sz="2400">
                <a:solidFill>
                  <a:schemeClr val="bg1"/>
                </a:solidFill>
                <a:latin typeface="Frutiger 45 light" pitchFamily="34" charset="0"/>
              </a:defRPr>
            </a:lvl1pPr>
            <a:lvl2pPr marL="0" indent="0">
              <a:buFontTx/>
              <a:buNone/>
              <a:defRPr sz="2400">
                <a:solidFill>
                  <a:schemeClr val="bg1"/>
                </a:solidFill>
                <a:latin typeface="Frutiger LT Std 57 Cn" pitchFamily="34" charset="0"/>
              </a:defRPr>
            </a:lvl2pPr>
            <a:lvl3pPr marL="0" indent="0">
              <a:buClr>
                <a:schemeClr val="bg1"/>
              </a:buClr>
              <a:buFontTx/>
              <a:buNone/>
              <a:defRPr sz="2000">
                <a:solidFill>
                  <a:schemeClr val="bg1"/>
                </a:solidFill>
                <a:latin typeface="Frutiger LT Std 57 Cn" pitchFamily="34" charset="0"/>
              </a:defRPr>
            </a:lvl3pPr>
            <a:lvl4pPr>
              <a:defRPr sz="1800">
                <a:solidFill>
                  <a:schemeClr val="bg1"/>
                </a:solidFill>
                <a:latin typeface="Frutiger LT Std 57 Cn" pitchFamily="34" charset="0"/>
              </a:defRPr>
            </a:lvl4pPr>
            <a:lvl5pPr>
              <a:defRPr sz="1800">
                <a:solidFill>
                  <a:schemeClr val="bg1"/>
                </a:solidFill>
                <a:latin typeface="Frutiger LT Std 57 Cn" pitchFamily="34" charset="0"/>
              </a:defRPr>
            </a:lvl5pPr>
            <a:lvl6pPr>
              <a:defRPr sz="1800"/>
            </a:lvl6pPr>
            <a:lvl7pPr>
              <a:defRPr sz="1800"/>
            </a:lvl7pPr>
            <a:lvl8pPr>
              <a:defRPr sz="1800"/>
            </a:lvl8pPr>
            <a:lvl9pPr>
              <a:defRPr sz="1800"/>
            </a:lvl9pPr>
          </a:lstStyle>
          <a:p>
            <a:pPr lvl="0"/>
            <a:r>
              <a:rPr lang="de-DE" dirty="0"/>
              <a:t>Textmasterformate durch Klicken bearbeiten</a:t>
            </a:r>
          </a:p>
        </p:txBody>
      </p:sp>
      <p:sp>
        <p:nvSpPr>
          <p:cNvPr id="11"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chelor_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1415" y="4954500"/>
            <a:ext cx="9155077" cy="189000"/>
          </a:xfrm>
          <a:prstGeom prst="rect">
            <a:avLst/>
          </a:prstGeom>
          <a:solidFill>
            <a:srgbClr val="EDAB33"/>
          </a:solidFill>
          <a:ln w="9525">
            <a:noFill/>
            <a:miter lim="800000"/>
            <a:headEnd/>
            <a:tailEnd/>
          </a:ln>
        </p:spPr>
        <p:txBody>
          <a:bodyPr wrap="none" anchor="ctr"/>
          <a:lstStyle/>
          <a:p>
            <a:endParaRPr lang="en-US" dirty="0"/>
          </a:p>
        </p:txBody>
      </p:sp>
      <p:sp>
        <p:nvSpPr>
          <p:cNvPr id="23" name="Textplatzhalter 22"/>
          <p:cNvSpPr>
            <a:spLocks noGrp="1"/>
          </p:cNvSpPr>
          <p:nvPr>
            <p:ph type="body" sz="quarter" idx="11" hasCustomPrompt="1"/>
          </p:nvPr>
        </p:nvSpPr>
        <p:spPr>
          <a:xfrm>
            <a:off x="604838" y="1378745"/>
            <a:ext cx="8069262" cy="371475"/>
          </a:xfrm>
        </p:spPr>
        <p:txBody>
          <a:bodyPr>
            <a:noAutofit/>
          </a:bodyPr>
          <a:lstStyle>
            <a:lvl1pPr marL="358775" indent="-358775">
              <a:buNone/>
              <a:defRPr sz="24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604838" y="1878807"/>
            <a:ext cx="8081962" cy="2412206"/>
          </a:xfrm>
        </p:spPr>
        <p:txBody>
          <a:bodyPr>
            <a:noAutofit/>
          </a:bodyPr>
          <a:lstStyle>
            <a:lvl1pPr marL="342900" indent="-342900">
              <a:lnSpc>
                <a:spcPts val="2800"/>
              </a:lnSpc>
              <a:spcBef>
                <a:spcPts val="1200"/>
              </a:spcBef>
              <a:buClrTx/>
              <a:buFont typeface="Frutiger 45 light" panose="020B0500000000000000" pitchFamily="34" charset="0"/>
              <a:buChar char="&gt;"/>
              <a:defRPr sz="2000">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sp>
        <p:nvSpPr>
          <p:cNvPr id="13" name="Titel 1"/>
          <p:cNvSpPr>
            <a:spLocks noGrp="1"/>
          </p:cNvSpPr>
          <p:nvPr>
            <p:ph type="title" hasCustomPrompt="1"/>
          </p:nvPr>
        </p:nvSpPr>
        <p:spPr>
          <a:xfrm>
            <a:off x="604838" y="464344"/>
            <a:ext cx="6545262" cy="716757"/>
          </a:xfrm>
        </p:spPr>
        <p:txBody>
          <a:bodyPr/>
          <a:lstStyle>
            <a:lvl1pPr>
              <a:defRPr sz="2400" b="0">
                <a:solidFill>
                  <a:srgbClr val="D69600"/>
                </a:solidFill>
              </a:defRPr>
            </a:lvl1pPr>
          </a:lstStyle>
          <a:p>
            <a:r>
              <a:rPr lang="de-DE" dirty="0">
                <a:latin typeface="Frutiger 45 light" pitchFamily="34" charset="0"/>
              </a:rPr>
              <a:t>Headline</a:t>
            </a:r>
            <a:br>
              <a:rPr lang="de-DE" dirty="0">
                <a:latin typeface="Frutiger 45 light" pitchFamily="34" charset="0"/>
              </a:rPr>
            </a:br>
            <a:r>
              <a:rPr lang="de-DE" dirty="0"/>
              <a:t>(immer nach unten ausrichten)</a:t>
            </a:r>
            <a:endParaRPr lang="de-DE" dirty="0">
              <a:latin typeface="Frutiger 45 light" pitchFamily="34" charset="0"/>
            </a:endParaRPr>
          </a:p>
        </p:txBody>
      </p:sp>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62383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Master_Zwischenfolie_Image">
    <p:spTree>
      <p:nvGrpSpPr>
        <p:cNvPr id="1" name=""/>
        <p:cNvGrpSpPr/>
        <p:nvPr/>
      </p:nvGrpSpPr>
      <p:grpSpPr>
        <a:xfrm>
          <a:off x="0" y="0"/>
          <a:ext cx="0" cy="0"/>
          <a:chOff x="0" y="0"/>
          <a:chExt cx="0" cy="0"/>
        </a:xfrm>
      </p:grpSpPr>
      <p:sp>
        <p:nvSpPr>
          <p:cNvPr id="17" name="Rechteck 16"/>
          <p:cNvSpPr/>
          <p:nvPr userDrawn="1"/>
        </p:nvSpPr>
        <p:spPr>
          <a:xfrm>
            <a:off x="0" y="2732485"/>
            <a:ext cx="9144000" cy="1135856"/>
          </a:xfrm>
          <a:prstGeom prst="rect">
            <a:avLst/>
          </a:prstGeom>
          <a:solidFill>
            <a:srgbClr val="2E63A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tangle 5"/>
          <p:cNvSpPr>
            <a:spLocks noChangeArrowheads="1"/>
          </p:cNvSpPr>
          <p:nvPr userDrawn="1"/>
        </p:nvSpPr>
        <p:spPr bwMode="auto">
          <a:xfrm>
            <a:off x="-11415" y="4954500"/>
            <a:ext cx="9155077" cy="189000"/>
          </a:xfrm>
          <a:prstGeom prst="rect">
            <a:avLst/>
          </a:prstGeom>
          <a:solidFill>
            <a:srgbClr val="2E63AC"/>
          </a:solidFill>
          <a:ln w="9525">
            <a:noFill/>
            <a:miter lim="800000"/>
            <a:headEnd/>
            <a:tailEnd/>
          </a:ln>
        </p:spPr>
        <p:txBody>
          <a:bodyPr wrap="none" anchor="ctr"/>
          <a:lstStyle/>
          <a:p>
            <a:endParaRPr lang="en-US" dirty="0"/>
          </a:p>
        </p:txBody>
      </p:sp>
      <p:sp>
        <p:nvSpPr>
          <p:cNvPr id="11" name="Titel 10"/>
          <p:cNvSpPr>
            <a:spLocks noGrp="1"/>
          </p:cNvSpPr>
          <p:nvPr>
            <p:ph type="title"/>
          </p:nvPr>
        </p:nvSpPr>
        <p:spPr>
          <a:xfrm>
            <a:off x="604838" y="2755345"/>
            <a:ext cx="8164762" cy="1077515"/>
          </a:xfrm>
        </p:spPr>
        <p:txBody>
          <a:bodyPr anchor="ctr"/>
          <a:lstStyle>
            <a:lvl1pPr>
              <a:lnSpc>
                <a:spcPts val="3500"/>
              </a:lnSpc>
              <a:defRPr sz="2800" b="0">
                <a:solidFill>
                  <a:schemeClr val="bg1"/>
                </a:solidFill>
              </a:defRPr>
            </a:lvl1pPr>
          </a:lstStyle>
          <a:p>
            <a:r>
              <a:rPr lang="de-DE" dirty="0"/>
              <a:t>Titelmasterformat durch Klicken bearbeiten</a:t>
            </a:r>
          </a:p>
        </p:txBody>
      </p:sp>
      <p:sp>
        <p:nvSpPr>
          <p:cNvPr id="16"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a:t>
            </a:fld>
            <a:endParaRPr lang="en-US" kern="1000" dirty="0"/>
          </a:p>
        </p:txBody>
      </p:sp>
      <p:pic>
        <p:nvPicPr>
          <p:cNvPr id="13"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942811" y="3868340"/>
            <a:ext cx="3081473" cy="1086159"/>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8616" y="0"/>
            <a:ext cx="1134895" cy="1134895"/>
          </a:xfrm>
          <a:prstGeom prst="rect">
            <a:avLst/>
          </a:prstGeom>
        </p:spPr>
      </p:pic>
    </p:spTree>
    <p:extLst>
      <p:ext uri="{BB962C8B-B14F-4D97-AF65-F5344CB8AC3E}">
        <p14:creationId xmlns:p14="http://schemas.microsoft.com/office/powerpoint/2010/main" val="2191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4838" y="1377554"/>
            <a:ext cx="8229600" cy="3394472"/>
          </a:xfrm>
          <a:prstGeom prst="rect">
            <a:avLst/>
          </a:prstGeom>
        </p:spPr>
        <p:txBody>
          <a:bodyPr vert="horz" lIns="91440" tIns="45720" rIns="91440" bIns="4572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platzhalter 1"/>
          <p:cNvSpPr>
            <a:spLocks noGrp="1"/>
          </p:cNvSpPr>
          <p:nvPr>
            <p:ph type="title"/>
          </p:nvPr>
        </p:nvSpPr>
        <p:spPr>
          <a:xfrm>
            <a:off x="604838" y="242047"/>
            <a:ext cx="8094662" cy="956912"/>
          </a:xfrm>
          <a:prstGeom prst="rect">
            <a:avLst/>
          </a:prstGeom>
        </p:spPr>
        <p:txBody>
          <a:bodyPr vert="horz" lIns="91440" tIns="45720" rIns="91440" bIns="45720" rtlCol="0" anchor="b" anchorCtr="0">
            <a:noAutofit/>
          </a:bodyPr>
          <a:lstStyle/>
          <a:p>
            <a:r>
              <a:rPr lang="de-DE" dirty="0"/>
              <a:t>Titelmasterformat durch Klicken bearbeiten</a:t>
            </a:r>
            <a:endParaRPr lang="en-US" dirty="0"/>
          </a:p>
        </p:txBody>
      </p:sp>
      <p:sp>
        <p:nvSpPr>
          <p:cNvPr id="10" name="Datumsplatzhalter 4"/>
          <p:cNvSpPr txBox="1">
            <a:spLocks/>
          </p:cNvSpPr>
          <p:nvPr userDrawn="1"/>
        </p:nvSpPr>
        <p:spPr>
          <a:xfrm>
            <a:off x="473946" y="4905242"/>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23.09.2019</a:t>
            </a:fld>
            <a:r>
              <a:rPr kumimoji="0" lang="en-US" sz="900" b="0" i="0" u="none" strike="noStrike" kern="1000" cap="none" spc="0" normalizeH="0" baseline="0" noProof="0" dirty="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dirty="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dirty="0">
              <a:ln>
                <a:noFill/>
              </a:ln>
              <a:solidFill>
                <a:schemeClr val="bg1"/>
              </a:solidFill>
              <a:effectLst/>
              <a:uLnTx/>
              <a:uFillTx/>
              <a:latin typeface="Frutiger LT Std 45 Light"/>
              <a:ea typeface="+mn-ea"/>
              <a:cs typeface="+mn-cs"/>
            </a:endParaRPr>
          </a:p>
        </p:txBody>
      </p:sp>
      <p:sp>
        <p:nvSpPr>
          <p:cNvPr id="12" name="Datumsplatzhalter 4"/>
          <p:cNvSpPr txBox="1">
            <a:spLocks/>
          </p:cNvSpPr>
          <p:nvPr userDrawn="1"/>
        </p:nvSpPr>
        <p:spPr>
          <a:xfrm>
            <a:off x="626346" y="4940414"/>
            <a:ext cx="2133600" cy="273844"/>
          </a:xfrm>
          <a:prstGeom prst="rect">
            <a:avLst/>
          </a:prstGeom>
        </p:spPr>
        <p:txBody>
          <a:bodyPr anchor="ctr" anchorCtr="0"/>
          <a:lstStyle>
            <a:lvl1pPr>
              <a:defRPr sz="900" kern="1000" baseline="0">
                <a:solidFill>
                  <a:schemeClr val="bg1"/>
                </a:solidFill>
                <a:latin typeface="Frutiger LT Std 45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97E831-7BC6-3E4C-AECC-E9FA8FBA2FB6}" type="datetime1">
              <a:rPr kumimoji="0" lang="de-DE"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23.09.2019</a:t>
            </a:fld>
            <a:r>
              <a:rPr kumimoji="0" lang="en-US" sz="900" b="0" i="0" u="none" strike="noStrike" kern="1000" cap="none" spc="0" normalizeH="0" baseline="0" noProof="0" dirty="0">
                <a:ln>
                  <a:noFill/>
                </a:ln>
                <a:solidFill>
                  <a:schemeClr val="bg1"/>
                </a:solidFill>
                <a:effectLst/>
                <a:uLnTx/>
                <a:uFillTx/>
                <a:latin typeface="Frutiger LT Std 45 Light"/>
                <a:ea typeface="+mn-ea"/>
                <a:cs typeface="+mn-cs"/>
              </a:rPr>
              <a:t> </a:t>
            </a:r>
            <a:r>
              <a:rPr kumimoji="0" lang="de-DE" sz="900" b="0" i="0" u="none" strike="noStrike" kern="1000" cap="none" spc="0" normalizeH="0" baseline="0" noProof="0" dirty="0">
                <a:ln>
                  <a:noFill/>
                </a:ln>
                <a:solidFill>
                  <a:schemeClr val="bg1"/>
                </a:solidFill>
                <a:effectLst/>
                <a:uLnTx/>
                <a:uFillTx/>
                <a:latin typeface="Frutiger LT Std 45 Light"/>
                <a:ea typeface="+mn-ea"/>
                <a:cs typeface="+mn-cs"/>
              </a:rPr>
              <a:t>Seite </a:t>
            </a:r>
            <a:fld id="{B0EC0A60-F7A1-4071-A771-7EB6B88B79FF}" type="slidenum">
              <a:rPr kumimoji="0" lang="en-US" sz="900" b="0" i="0" u="none" strike="noStrike" kern="1000" cap="none" spc="0" normalizeH="0" baseline="0" noProof="0" smtClean="0">
                <a:ln>
                  <a:noFill/>
                </a:ln>
                <a:solidFill>
                  <a:schemeClr val="bg1"/>
                </a:solidFill>
                <a:effectLst/>
                <a:uLnTx/>
                <a:uFillTx/>
                <a:latin typeface="Frutiger LT Std 45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000" cap="none" spc="0" normalizeH="0" baseline="0" noProof="0" dirty="0">
              <a:ln>
                <a:noFill/>
              </a:ln>
              <a:solidFill>
                <a:schemeClr val="bg1"/>
              </a:solidFill>
              <a:effectLst/>
              <a:uLnTx/>
              <a:uFillTx/>
              <a:latin typeface="Frutiger LT Std 45 Light"/>
              <a:ea typeface="+mn-ea"/>
              <a:cs typeface="+mn-cs"/>
            </a:endParaRPr>
          </a:p>
        </p:txBody>
      </p:sp>
    </p:spTree>
  </p:cSld>
  <p:clrMap bg1="lt1" tx1="dk1" bg2="lt2" tx2="dk2" accent1="accent1" accent2="accent2" accent3="accent3" accent4="accent4" accent5="accent5" accent6="accent6" hlink="hlink" folHlink="folHlink"/>
  <p:sldLayoutIdLst>
    <p:sldLayoutId id="2147483747" r:id="rId1"/>
    <p:sldLayoutId id="2147483683" r:id="rId2"/>
    <p:sldLayoutId id="2147483743" r:id="rId3"/>
    <p:sldLayoutId id="2147483716" r:id="rId4"/>
    <p:sldLayoutId id="2147483739" r:id="rId5"/>
    <p:sldLayoutId id="2147483750" r:id="rId6"/>
    <p:sldLayoutId id="2147483749" r:id="rId7"/>
    <p:sldLayoutId id="2147483752" r:id="rId8"/>
    <p:sldLayoutId id="2147483748" r:id="rId9"/>
    <p:sldLayoutId id="2147483751" r:id="rId10"/>
    <p:sldLayoutId id="2147483753" r:id="rId11"/>
    <p:sldLayoutId id="2147483745" r:id="rId12"/>
  </p:sldLayoutIdLst>
  <p:hf hdr="0" dt="0"/>
  <p:txStyles>
    <p:title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p:titleStyle>
    <p:bodyStyle>
      <a:lvl1pPr marL="342900" indent="-342900" algn="l" defTabSz="914400" rtl="0" eaLnBrk="1" latinLnBrk="0" hangingPunct="1">
        <a:spcBef>
          <a:spcPct val="20000"/>
        </a:spcBef>
        <a:buClr>
          <a:schemeClr val="accent2"/>
        </a:buClr>
        <a:buFont typeface="Frutiger 45 light" pitchFamily="34" charset="0"/>
        <a:buChar char="&gt;"/>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g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4620" y="0"/>
            <a:ext cx="3232404" cy="318135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07024" y="-762"/>
            <a:ext cx="3236976" cy="3182112"/>
          </a:xfrm>
          <a:prstGeom prst="rect">
            <a:avLst/>
          </a:prstGeom>
        </p:spPr>
      </p:pic>
      <p:sp>
        <p:nvSpPr>
          <p:cNvPr id="3" name="Titel 2"/>
          <p:cNvSpPr>
            <a:spLocks noGrp="1"/>
          </p:cNvSpPr>
          <p:nvPr>
            <p:ph type="title"/>
          </p:nvPr>
        </p:nvSpPr>
        <p:spPr>
          <a:xfrm>
            <a:off x="3766376" y="3498573"/>
            <a:ext cx="5258354" cy="1063487"/>
          </a:xfrm>
        </p:spPr>
        <p:txBody>
          <a:bodyPr/>
          <a:lstStyle/>
          <a:p>
            <a:br>
              <a:rPr lang="de-DE" dirty="0"/>
            </a:br>
            <a:br>
              <a:rPr lang="de-DE" dirty="0"/>
            </a:br>
            <a:r>
              <a:rPr lang="de-DE" sz="2000" dirty="0"/>
              <a:t>Data Storytelling and Communication</a:t>
            </a:r>
            <a:br>
              <a:rPr lang="de-DE" dirty="0"/>
            </a:br>
            <a:br>
              <a:rPr lang="de-DE" dirty="0"/>
            </a:br>
            <a:r>
              <a:rPr lang="de-DE" sz="2000" b="0" dirty="0"/>
              <a:t>Medisetti narendra </a:t>
            </a:r>
          </a:p>
        </p:txBody>
      </p:sp>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976" y="2046455"/>
            <a:ext cx="1134895" cy="1134895"/>
          </a:xfrm>
          <a:prstGeom prst="rect">
            <a:avLst/>
          </a:prstGeom>
        </p:spPr>
      </p:pic>
      <p:pic>
        <p:nvPicPr>
          <p:cNvPr id="1026" name="Picture 2" descr="M:\Marketing\Bilder\Architektur\1SHREB027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67462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10" name="Bild 19"/>
          <p:cNvPicPr preferRelativeResize="0">
            <a:picLocks/>
          </p:cNvPicPr>
          <p:nvPr/>
        </p:nvPicPr>
        <p:blipFill>
          <a:blip r:embed="rId7" cstate="print">
            <a:alphaModFix amt="71000"/>
          </a:blip>
          <a:stretch>
            <a:fillRect/>
          </a:stretch>
        </p:blipFill>
        <p:spPr>
          <a:xfrm>
            <a:off x="0" y="2047217"/>
            <a:ext cx="9144000" cy="1134133"/>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46" y="2046082"/>
            <a:ext cx="1134895" cy="11348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2AD11B-936B-4865-8D6A-EFFE457DF611}"/>
              </a:ext>
            </a:extLst>
          </p:cNvPr>
          <p:cNvSpPr>
            <a:spLocks noGrp="1"/>
          </p:cNvSpPr>
          <p:nvPr>
            <p:ph type="ftr" sz="quarter" idx="3"/>
          </p:nvPr>
        </p:nvSpPr>
        <p:spPr/>
        <p:txBody>
          <a:bodyPr/>
          <a:lstStyle/>
          <a:p>
            <a:r>
              <a:rPr lang="de-DE" kern="1000"/>
              <a:t>Seite </a:t>
            </a:r>
            <a:fld id="{B0EC0A60-F7A1-4071-A771-7EB6B88B79FF}" type="slidenum">
              <a:rPr lang="en-US" kern="1000" smtClean="0"/>
              <a:pPr/>
              <a:t>10</a:t>
            </a:fld>
            <a:endParaRPr lang="en-US" kern="1000" dirty="0"/>
          </a:p>
        </p:txBody>
      </p:sp>
      <p:sp>
        <p:nvSpPr>
          <p:cNvPr id="5" name="Title 4">
            <a:extLst>
              <a:ext uri="{FF2B5EF4-FFF2-40B4-BE49-F238E27FC236}">
                <a16:creationId xmlns:a16="http://schemas.microsoft.com/office/drawing/2014/main" id="{D844B861-16E9-4129-A6FF-4AC0161A7EE5}"/>
              </a:ext>
            </a:extLst>
          </p:cNvPr>
          <p:cNvSpPr>
            <a:spLocks noGrp="1"/>
          </p:cNvSpPr>
          <p:nvPr>
            <p:ph type="title"/>
          </p:nvPr>
        </p:nvSpPr>
        <p:spPr/>
        <p:txBody>
          <a:bodyPr/>
          <a:lstStyle/>
          <a:p>
            <a:r>
              <a:rPr lang="en-IN" dirty="0"/>
              <a:t>Build vs Renovation </a:t>
            </a:r>
          </a:p>
        </p:txBody>
      </p:sp>
      <p:pic>
        <p:nvPicPr>
          <p:cNvPr id="6" name="Content Placeholder 5">
            <a:extLst>
              <a:ext uri="{FF2B5EF4-FFF2-40B4-BE49-F238E27FC236}">
                <a16:creationId xmlns:a16="http://schemas.microsoft.com/office/drawing/2014/main" id="{8F9AEC73-C9DE-4F1C-85DD-6D0303CCB11E}"/>
              </a:ext>
            </a:extLst>
          </p:cNvPr>
          <p:cNvPicPr>
            <a:picLocks noGrp="1"/>
          </p:cNvPicPr>
          <p:nvPr>
            <p:ph sz="quarter" idx="12"/>
          </p:nvPr>
        </p:nvPicPr>
        <p:blipFill>
          <a:blip r:embed="rId2"/>
          <a:stretch>
            <a:fillRect/>
          </a:stretch>
        </p:blipFill>
        <p:spPr>
          <a:xfrm>
            <a:off x="838562" y="1361661"/>
            <a:ext cx="6953715" cy="3220277"/>
          </a:xfrm>
          <a:prstGeom prst="rect">
            <a:avLst/>
          </a:prstGeom>
        </p:spPr>
      </p:pic>
    </p:spTree>
    <p:extLst>
      <p:ext uri="{BB962C8B-B14F-4D97-AF65-F5344CB8AC3E}">
        <p14:creationId xmlns:p14="http://schemas.microsoft.com/office/powerpoint/2010/main" val="231734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CD18AB-884E-4FD7-AA72-F61B3EBF11E0}"/>
              </a:ext>
            </a:extLst>
          </p:cNvPr>
          <p:cNvSpPr>
            <a:spLocks noGrp="1"/>
          </p:cNvSpPr>
          <p:nvPr>
            <p:ph type="ftr" sz="quarter" idx="3"/>
          </p:nvPr>
        </p:nvSpPr>
        <p:spPr/>
        <p:txBody>
          <a:bodyPr/>
          <a:lstStyle/>
          <a:p>
            <a:r>
              <a:rPr lang="de-DE" kern="1000"/>
              <a:t>Seite </a:t>
            </a:r>
            <a:fld id="{B0EC0A60-F7A1-4071-A771-7EB6B88B79FF}" type="slidenum">
              <a:rPr lang="en-US" kern="1000" smtClean="0"/>
              <a:pPr/>
              <a:t>11</a:t>
            </a:fld>
            <a:endParaRPr lang="en-US" kern="1000" dirty="0"/>
          </a:p>
        </p:txBody>
      </p:sp>
      <p:sp>
        <p:nvSpPr>
          <p:cNvPr id="5" name="Title 4">
            <a:extLst>
              <a:ext uri="{FF2B5EF4-FFF2-40B4-BE49-F238E27FC236}">
                <a16:creationId xmlns:a16="http://schemas.microsoft.com/office/drawing/2014/main" id="{658CB8FD-8E75-4BC6-A855-24A2367559B8}"/>
              </a:ext>
            </a:extLst>
          </p:cNvPr>
          <p:cNvSpPr>
            <a:spLocks noGrp="1"/>
          </p:cNvSpPr>
          <p:nvPr>
            <p:ph type="title"/>
          </p:nvPr>
        </p:nvSpPr>
        <p:spPr/>
        <p:txBody>
          <a:bodyPr/>
          <a:lstStyle/>
          <a:p>
            <a:r>
              <a:rPr lang="en-IN" dirty="0"/>
              <a:t>1940-1960</a:t>
            </a:r>
          </a:p>
        </p:txBody>
      </p:sp>
      <p:pic>
        <p:nvPicPr>
          <p:cNvPr id="6" name="Content Placeholder 5">
            <a:extLst>
              <a:ext uri="{FF2B5EF4-FFF2-40B4-BE49-F238E27FC236}">
                <a16:creationId xmlns:a16="http://schemas.microsoft.com/office/drawing/2014/main" id="{A805FDE6-010F-4666-9F0A-073038592FA4}"/>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94522" y="1361662"/>
            <a:ext cx="6255578" cy="3230216"/>
          </a:xfrm>
          <a:prstGeom prst="rect">
            <a:avLst/>
          </a:prstGeom>
          <a:noFill/>
          <a:ln>
            <a:noFill/>
          </a:ln>
        </p:spPr>
      </p:pic>
    </p:spTree>
    <p:extLst>
      <p:ext uri="{BB962C8B-B14F-4D97-AF65-F5344CB8AC3E}">
        <p14:creationId xmlns:p14="http://schemas.microsoft.com/office/powerpoint/2010/main" val="367910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9D4790-E1B6-45C0-993D-A893905F729E}"/>
              </a:ext>
            </a:extLst>
          </p:cNvPr>
          <p:cNvSpPr>
            <a:spLocks noGrp="1"/>
          </p:cNvSpPr>
          <p:nvPr>
            <p:ph type="ftr" sz="quarter" idx="3"/>
          </p:nvPr>
        </p:nvSpPr>
        <p:spPr/>
        <p:txBody>
          <a:bodyPr/>
          <a:lstStyle/>
          <a:p>
            <a:r>
              <a:rPr lang="de-DE" kern="1000"/>
              <a:t>Seite </a:t>
            </a:r>
            <a:fld id="{B0EC0A60-F7A1-4071-A771-7EB6B88B79FF}" type="slidenum">
              <a:rPr lang="en-US" kern="1000" smtClean="0"/>
              <a:pPr/>
              <a:t>12</a:t>
            </a:fld>
            <a:endParaRPr lang="en-US" kern="1000" dirty="0"/>
          </a:p>
        </p:txBody>
      </p:sp>
      <p:sp>
        <p:nvSpPr>
          <p:cNvPr id="5" name="Title 4">
            <a:extLst>
              <a:ext uri="{FF2B5EF4-FFF2-40B4-BE49-F238E27FC236}">
                <a16:creationId xmlns:a16="http://schemas.microsoft.com/office/drawing/2014/main" id="{88F68D7E-8ED4-4628-A70E-8810D91356F6}"/>
              </a:ext>
            </a:extLst>
          </p:cNvPr>
          <p:cNvSpPr>
            <a:spLocks noGrp="1"/>
          </p:cNvSpPr>
          <p:nvPr>
            <p:ph type="title"/>
          </p:nvPr>
        </p:nvSpPr>
        <p:spPr/>
        <p:txBody>
          <a:bodyPr/>
          <a:lstStyle/>
          <a:p>
            <a:r>
              <a:rPr lang="en-IN" dirty="0"/>
              <a:t>1960-1990</a:t>
            </a:r>
          </a:p>
        </p:txBody>
      </p:sp>
      <p:pic>
        <p:nvPicPr>
          <p:cNvPr id="6" name="Content Placeholder 5">
            <a:extLst>
              <a:ext uri="{FF2B5EF4-FFF2-40B4-BE49-F238E27FC236}">
                <a16:creationId xmlns:a16="http://schemas.microsoft.com/office/drawing/2014/main" id="{7B4FFC82-B98F-43A0-A43B-4C99549E805B}"/>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54765" y="1190066"/>
            <a:ext cx="6545262" cy="3100947"/>
          </a:xfrm>
          <a:prstGeom prst="rect">
            <a:avLst/>
          </a:prstGeom>
          <a:noFill/>
          <a:ln>
            <a:noFill/>
          </a:ln>
        </p:spPr>
      </p:pic>
    </p:spTree>
    <p:extLst>
      <p:ext uri="{BB962C8B-B14F-4D97-AF65-F5344CB8AC3E}">
        <p14:creationId xmlns:p14="http://schemas.microsoft.com/office/powerpoint/2010/main" val="345960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092DE6-B9BB-4553-A906-299A071E908F}"/>
              </a:ext>
            </a:extLst>
          </p:cNvPr>
          <p:cNvSpPr>
            <a:spLocks noGrp="1"/>
          </p:cNvSpPr>
          <p:nvPr>
            <p:ph type="ftr" sz="quarter" idx="3"/>
          </p:nvPr>
        </p:nvSpPr>
        <p:spPr/>
        <p:txBody>
          <a:bodyPr/>
          <a:lstStyle/>
          <a:p>
            <a:r>
              <a:rPr lang="de-DE" kern="1000"/>
              <a:t>Seite </a:t>
            </a:r>
            <a:fld id="{B0EC0A60-F7A1-4071-A771-7EB6B88B79FF}" type="slidenum">
              <a:rPr lang="en-US" kern="1000" smtClean="0"/>
              <a:pPr/>
              <a:t>13</a:t>
            </a:fld>
            <a:endParaRPr lang="en-US" kern="1000" dirty="0"/>
          </a:p>
        </p:txBody>
      </p:sp>
      <p:sp>
        <p:nvSpPr>
          <p:cNvPr id="5" name="Title 4">
            <a:extLst>
              <a:ext uri="{FF2B5EF4-FFF2-40B4-BE49-F238E27FC236}">
                <a16:creationId xmlns:a16="http://schemas.microsoft.com/office/drawing/2014/main" id="{7C707280-5FFA-41AB-8D6A-F4CB248DA00E}"/>
              </a:ext>
            </a:extLst>
          </p:cNvPr>
          <p:cNvSpPr>
            <a:spLocks noGrp="1"/>
          </p:cNvSpPr>
          <p:nvPr>
            <p:ph type="title"/>
          </p:nvPr>
        </p:nvSpPr>
        <p:spPr/>
        <p:txBody>
          <a:bodyPr/>
          <a:lstStyle/>
          <a:p>
            <a:r>
              <a:rPr lang="en-IN" dirty="0"/>
              <a:t>1990-2015</a:t>
            </a:r>
          </a:p>
        </p:txBody>
      </p:sp>
      <p:pic>
        <p:nvPicPr>
          <p:cNvPr id="6" name="Content Placeholder 5">
            <a:extLst>
              <a:ext uri="{FF2B5EF4-FFF2-40B4-BE49-F238E27FC236}">
                <a16:creationId xmlns:a16="http://schemas.microsoft.com/office/drawing/2014/main" id="{453C2111-A196-4B91-A9CF-68376A2A80B2}"/>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1162878" y="1272210"/>
            <a:ext cx="6370983" cy="3018804"/>
          </a:xfrm>
          <a:prstGeom prst="rect">
            <a:avLst/>
          </a:prstGeom>
          <a:noFill/>
          <a:ln>
            <a:noFill/>
          </a:ln>
        </p:spPr>
      </p:pic>
    </p:spTree>
    <p:extLst>
      <p:ext uri="{BB962C8B-B14F-4D97-AF65-F5344CB8AC3E}">
        <p14:creationId xmlns:p14="http://schemas.microsoft.com/office/powerpoint/2010/main" val="159415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654094-98A0-44A8-A569-CA2D12CA6649}"/>
              </a:ext>
            </a:extLst>
          </p:cNvPr>
          <p:cNvSpPr>
            <a:spLocks noGrp="1"/>
          </p:cNvSpPr>
          <p:nvPr>
            <p:ph type="ftr" sz="quarter" idx="3"/>
          </p:nvPr>
        </p:nvSpPr>
        <p:spPr/>
        <p:txBody>
          <a:bodyPr/>
          <a:lstStyle/>
          <a:p>
            <a:r>
              <a:rPr lang="de-DE" kern="1000"/>
              <a:t>Seite </a:t>
            </a:r>
            <a:fld id="{B0EC0A60-F7A1-4071-A771-7EB6B88B79FF}" type="slidenum">
              <a:rPr lang="en-US" kern="1000" smtClean="0"/>
              <a:pPr/>
              <a:t>14</a:t>
            </a:fld>
            <a:endParaRPr lang="en-US" kern="1000" dirty="0"/>
          </a:p>
        </p:txBody>
      </p:sp>
      <p:sp>
        <p:nvSpPr>
          <p:cNvPr id="5" name="Title 4">
            <a:extLst>
              <a:ext uri="{FF2B5EF4-FFF2-40B4-BE49-F238E27FC236}">
                <a16:creationId xmlns:a16="http://schemas.microsoft.com/office/drawing/2014/main" id="{40A332B6-89D2-4AA2-BEB9-C9E0DA2E7797}"/>
              </a:ext>
            </a:extLst>
          </p:cNvPr>
          <p:cNvSpPr>
            <a:spLocks noGrp="1"/>
          </p:cNvSpPr>
          <p:nvPr>
            <p:ph type="title"/>
          </p:nvPr>
        </p:nvSpPr>
        <p:spPr/>
        <p:txBody>
          <a:bodyPr/>
          <a:lstStyle/>
          <a:p>
            <a:r>
              <a:rPr lang="en-IN" dirty="0"/>
              <a:t>dashboard</a:t>
            </a:r>
          </a:p>
        </p:txBody>
      </p:sp>
      <p:pic>
        <p:nvPicPr>
          <p:cNvPr id="6" name="slide12">
            <a:extLst>
              <a:ext uri="{FF2B5EF4-FFF2-40B4-BE49-F238E27FC236}">
                <a16:creationId xmlns:a16="http://schemas.microsoft.com/office/drawing/2014/main" id="{14E24C2B-2EAC-4ADF-9ED4-5CEFFEFF86CE}"/>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964096" y="1361661"/>
            <a:ext cx="6545262" cy="3441177"/>
          </a:xfrm>
          <a:prstGeom prst="rect">
            <a:avLst/>
          </a:prstGeom>
        </p:spPr>
      </p:pic>
    </p:spTree>
    <p:extLst>
      <p:ext uri="{BB962C8B-B14F-4D97-AF65-F5344CB8AC3E}">
        <p14:creationId xmlns:p14="http://schemas.microsoft.com/office/powerpoint/2010/main" val="55670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C2180-1120-423A-85DE-DC8A18FB936D}"/>
              </a:ext>
            </a:extLst>
          </p:cNvPr>
          <p:cNvSpPr>
            <a:spLocks noGrp="1"/>
          </p:cNvSpPr>
          <p:nvPr>
            <p:ph sz="quarter" idx="12"/>
          </p:nvPr>
        </p:nvSpPr>
        <p:spPr/>
        <p:txBody>
          <a:bodyPr/>
          <a:lstStyle/>
          <a:p>
            <a:r>
              <a:rPr lang="en-IN" sz="1600" dirty="0"/>
              <a:t>Linear regression</a:t>
            </a:r>
          </a:p>
          <a:p>
            <a:r>
              <a:rPr lang="en-IN" sz="1600" dirty="0"/>
              <a:t>Random Forest </a:t>
            </a:r>
          </a:p>
          <a:p>
            <a:r>
              <a:rPr lang="en-IN" sz="1600" dirty="0"/>
              <a:t>XGboost</a:t>
            </a:r>
          </a:p>
          <a:p>
            <a:r>
              <a:rPr lang="en-IN" sz="1600" dirty="0"/>
              <a:t>Catboost</a:t>
            </a:r>
          </a:p>
        </p:txBody>
      </p:sp>
      <p:sp>
        <p:nvSpPr>
          <p:cNvPr id="4" name="Footer Placeholder 3">
            <a:extLst>
              <a:ext uri="{FF2B5EF4-FFF2-40B4-BE49-F238E27FC236}">
                <a16:creationId xmlns:a16="http://schemas.microsoft.com/office/drawing/2014/main" id="{7F4EB37B-6EFD-4AC4-AF63-1C3F070E8D3E}"/>
              </a:ext>
            </a:extLst>
          </p:cNvPr>
          <p:cNvSpPr>
            <a:spLocks noGrp="1"/>
          </p:cNvSpPr>
          <p:nvPr>
            <p:ph type="ftr" sz="quarter" idx="3"/>
          </p:nvPr>
        </p:nvSpPr>
        <p:spPr/>
        <p:txBody>
          <a:bodyPr/>
          <a:lstStyle/>
          <a:p>
            <a:r>
              <a:rPr lang="de-DE" kern="1000"/>
              <a:t>Seite </a:t>
            </a:r>
            <a:fld id="{B0EC0A60-F7A1-4071-A771-7EB6B88B79FF}" type="slidenum">
              <a:rPr lang="en-US" kern="1000" smtClean="0"/>
              <a:pPr/>
              <a:t>15</a:t>
            </a:fld>
            <a:endParaRPr lang="en-US" kern="1000" dirty="0"/>
          </a:p>
        </p:txBody>
      </p:sp>
      <p:sp>
        <p:nvSpPr>
          <p:cNvPr id="5" name="Title 4">
            <a:extLst>
              <a:ext uri="{FF2B5EF4-FFF2-40B4-BE49-F238E27FC236}">
                <a16:creationId xmlns:a16="http://schemas.microsoft.com/office/drawing/2014/main" id="{F40AB1EC-F013-4ACD-9BFB-E5A5696C9BAF}"/>
              </a:ext>
            </a:extLst>
          </p:cNvPr>
          <p:cNvSpPr>
            <a:spLocks noGrp="1"/>
          </p:cNvSpPr>
          <p:nvPr>
            <p:ph type="title"/>
          </p:nvPr>
        </p:nvSpPr>
        <p:spPr/>
        <p:txBody>
          <a:bodyPr/>
          <a:lstStyle/>
          <a:p>
            <a:r>
              <a:rPr lang="en-IN" dirty="0"/>
              <a:t>Model algorithm</a:t>
            </a:r>
          </a:p>
        </p:txBody>
      </p:sp>
    </p:spTree>
    <p:extLst>
      <p:ext uri="{BB962C8B-B14F-4D97-AF65-F5344CB8AC3E}">
        <p14:creationId xmlns:p14="http://schemas.microsoft.com/office/powerpoint/2010/main" val="67057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638F61D5-8AA9-4DB2-8062-2971C3A78677}"/>
              </a:ext>
            </a:extLst>
          </p:cNvPr>
          <p:cNvSpPr>
            <a:spLocks noGrp="1"/>
          </p:cNvSpPr>
          <p:nvPr>
            <p:ph type="body" sz="quarter" idx="11"/>
          </p:nvPr>
        </p:nvSpPr>
        <p:spPr/>
        <p:txBody>
          <a:bodyPr/>
          <a:lstStyle/>
          <a:p>
            <a:r>
              <a:rPr lang="en-IN" sz="1400" dirty="0"/>
              <a:t>RMSE:</a:t>
            </a:r>
          </a:p>
          <a:p>
            <a:endParaRPr lang="en-IN" dirty="0"/>
          </a:p>
        </p:txBody>
      </p:sp>
      <p:pic>
        <p:nvPicPr>
          <p:cNvPr id="6" name="Content Placeholder 5">
            <a:extLst>
              <a:ext uri="{FF2B5EF4-FFF2-40B4-BE49-F238E27FC236}">
                <a16:creationId xmlns:a16="http://schemas.microsoft.com/office/drawing/2014/main" id="{379609D6-7BF9-40F0-8BFE-8E1D15235933}"/>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a:xfrm>
            <a:off x="1764104" y="2070752"/>
            <a:ext cx="5763429" cy="2029108"/>
          </a:xfrm>
        </p:spPr>
      </p:pic>
      <p:sp>
        <p:nvSpPr>
          <p:cNvPr id="4" name="Footer Placeholder 3">
            <a:extLst>
              <a:ext uri="{FF2B5EF4-FFF2-40B4-BE49-F238E27FC236}">
                <a16:creationId xmlns:a16="http://schemas.microsoft.com/office/drawing/2014/main" id="{D4744147-EFC8-42EA-917D-E26DDE209AD9}"/>
              </a:ext>
            </a:extLst>
          </p:cNvPr>
          <p:cNvSpPr>
            <a:spLocks noGrp="1"/>
          </p:cNvSpPr>
          <p:nvPr>
            <p:ph type="ftr" sz="quarter" idx="3"/>
          </p:nvPr>
        </p:nvSpPr>
        <p:spPr/>
        <p:txBody>
          <a:bodyPr/>
          <a:lstStyle/>
          <a:p>
            <a:r>
              <a:rPr lang="de-DE"/>
              <a:t>Seite </a:t>
            </a:r>
            <a:fld id="{B0EC0A60-F7A1-4071-A771-7EB6B88B79FF}" type="slidenum">
              <a:rPr lang="en-US" smtClean="0"/>
              <a:pPr/>
              <a:t>16</a:t>
            </a:fld>
            <a:endParaRPr lang="en-US" dirty="0"/>
          </a:p>
        </p:txBody>
      </p:sp>
      <p:sp>
        <p:nvSpPr>
          <p:cNvPr id="5" name="Title 4">
            <a:extLst>
              <a:ext uri="{FF2B5EF4-FFF2-40B4-BE49-F238E27FC236}">
                <a16:creationId xmlns:a16="http://schemas.microsoft.com/office/drawing/2014/main" id="{5CA1E130-ACA1-4292-9639-8021D3C60E6E}"/>
              </a:ext>
            </a:extLst>
          </p:cNvPr>
          <p:cNvSpPr>
            <a:spLocks noGrp="1"/>
          </p:cNvSpPr>
          <p:nvPr>
            <p:ph type="title"/>
          </p:nvPr>
        </p:nvSpPr>
        <p:spPr/>
        <p:txBody>
          <a:bodyPr/>
          <a:lstStyle/>
          <a:p>
            <a:r>
              <a:rPr lang="en-IN" dirty="0"/>
              <a:t>Linear regression</a:t>
            </a:r>
          </a:p>
        </p:txBody>
      </p:sp>
      <p:pic>
        <p:nvPicPr>
          <p:cNvPr id="8" name="Picture 7">
            <a:extLst>
              <a:ext uri="{FF2B5EF4-FFF2-40B4-BE49-F238E27FC236}">
                <a16:creationId xmlns:a16="http://schemas.microsoft.com/office/drawing/2014/main" id="{B49A41A0-56A5-44A2-92DA-A7342EE13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8" y="1335415"/>
            <a:ext cx="1667108" cy="458134"/>
          </a:xfrm>
          <a:prstGeom prst="rect">
            <a:avLst/>
          </a:prstGeom>
        </p:spPr>
      </p:pic>
    </p:spTree>
    <p:extLst>
      <p:ext uri="{BB962C8B-B14F-4D97-AF65-F5344CB8AC3E}">
        <p14:creationId xmlns:p14="http://schemas.microsoft.com/office/powerpoint/2010/main" val="145220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E056C5-B3A1-48FA-81B3-890C1AA500A4}"/>
              </a:ext>
            </a:extLst>
          </p:cNvPr>
          <p:cNvPicPr>
            <a:picLocks noGrp="1" noChangeAspect="1"/>
          </p:cNvPicPr>
          <p:nvPr>
            <p:ph sz="quarter" idx="12"/>
          </p:nvPr>
        </p:nvPicPr>
        <p:blipFill>
          <a:blip r:embed="rId2"/>
          <a:stretch>
            <a:fillRect/>
          </a:stretch>
        </p:blipFill>
        <p:spPr>
          <a:xfrm>
            <a:off x="833250" y="2118129"/>
            <a:ext cx="4720362" cy="1921807"/>
          </a:xfrm>
          <a:prstGeom prst="rect">
            <a:avLst/>
          </a:prstGeom>
        </p:spPr>
      </p:pic>
      <p:sp>
        <p:nvSpPr>
          <p:cNvPr id="4" name="Footer Placeholder 3">
            <a:extLst>
              <a:ext uri="{FF2B5EF4-FFF2-40B4-BE49-F238E27FC236}">
                <a16:creationId xmlns:a16="http://schemas.microsoft.com/office/drawing/2014/main" id="{A08CD224-3760-4F85-A46A-8EE5C0059FDA}"/>
              </a:ext>
            </a:extLst>
          </p:cNvPr>
          <p:cNvSpPr>
            <a:spLocks noGrp="1"/>
          </p:cNvSpPr>
          <p:nvPr>
            <p:ph type="ftr" sz="quarter" idx="3"/>
          </p:nvPr>
        </p:nvSpPr>
        <p:spPr/>
        <p:txBody>
          <a:bodyPr/>
          <a:lstStyle/>
          <a:p>
            <a:r>
              <a:rPr lang="de-DE" kern="1000"/>
              <a:t>Seite </a:t>
            </a:r>
            <a:fld id="{B0EC0A60-F7A1-4071-A771-7EB6B88B79FF}" type="slidenum">
              <a:rPr lang="en-US" kern="1000" smtClean="0"/>
              <a:pPr/>
              <a:t>17</a:t>
            </a:fld>
            <a:endParaRPr lang="en-US" kern="1000" dirty="0"/>
          </a:p>
        </p:txBody>
      </p:sp>
      <p:sp>
        <p:nvSpPr>
          <p:cNvPr id="5" name="Title 4">
            <a:extLst>
              <a:ext uri="{FF2B5EF4-FFF2-40B4-BE49-F238E27FC236}">
                <a16:creationId xmlns:a16="http://schemas.microsoft.com/office/drawing/2014/main" id="{1A33461E-7893-4A55-AE28-4B4DE290C45A}"/>
              </a:ext>
            </a:extLst>
          </p:cNvPr>
          <p:cNvSpPr>
            <a:spLocks noGrp="1"/>
          </p:cNvSpPr>
          <p:nvPr>
            <p:ph type="title"/>
          </p:nvPr>
        </p:nvSpPr>
        <p:spPr/>
        <p:txBody>
          <a:bodyPr/>
          <a:lstStyle/>
          <a:p>
            <a:r>
              <a:rPr lang="en-IN" dirty="0"/>
              <a:t>Random forest</a:t>
            </a:r>
          </a:p>
        </p:txBody>
      </p:sp>
    </p:spTree>
    <p:extLst>
      <p:ext uri="{BB962C8B-B14F-4D97-AF65-F5344CB8AC3E}">
        <p14:creationId xmlns:p14="http://schemas.microsoft.com/office/powerpoint/2010/main" val="19194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86A832-5513-47A3-806F-018C291E8A3E}"/>
              </a:ext>
            </a:extLst>
          </p:cNvPr>
          <p:cNvSpPr>
            <a:spLocks noGrp="1"/>
          </p:cNvSpPr>
          <p:nvPr>
            <p:ph type="body" sz="quarter" idx="11"/>
          </p:nvPr>
        </p:nvSpPr>
        <p:spPr/>
        <p:txBody>
          <a:bodyPr/>
          <a:lstStyle/>
          <a:p>
            <a:r>
              <a:rPr lang="en-IN" dirty="0"/>
              <a:t>RMSE</a:t>
            </a:r>
          </a:p>
        </p:txBody>
      </p:sp>
      <p:pic>
        <p:nvPicPr>
          <p:cNvPr id="7" name="Content Placeholder 6">
            <a:extLst>
              <a:ext uri="{FF2B5EF4-FFF2-40B4-BE49-F238E27FC236}">
                <a16:creationId xmlns:a16="http://schemas.microsoft.com/office/drawing/2014/main" id="{9C4C92DE-6659-445D-A8BD-83C2AACFD123}"/>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330921" y="2632806"/>
            <a:ext cx="4629796" cy="905001"/>
          </a:xfrm>
        </p:spPr>
      </p:pic>
      <p:sp>
        <p:nvSpPr>
          <p:cNvPr id="4" name="Footer Placeholder 3">
            <a:extLst>
              <a:ext uri="{FF2B5EF4-FFF2-40B4-BE49-F238E27FC236}">
                <a16:creationId xmlns:a16="http://schemas.microsoft.com/office/drawing/2014/main" id="{66AF102F-9803-495E-BC02-3E5FCA689CCB}"/>
              </a:ext>
            </a:extLst>
          </p:cNvPr>
          <p:cNvSpPr>
            <a:spLocks noGrp="1"/>
          </p:cNvSpPr>
          <p:nvPr>
            <p:ph type="ftr" sz="quarter" idx="3"/>
          </p:nvPr>
        </p:nvSpPr>
        <p:spPr/>
        <p:txBody>
          <a:bodyPr/>
          <a:lstStyle/>
          <a:p>
            <a:r>
              <a:rPr lang="de-DE" kern="1000"/>
              <a:t>Seite </a:t>
            </a:r>
            <a:fld id="{B0EC0A60-F7A1-4071-A771-7EB6B88B79FF}" type="slidenum">
              <a:rPr lang="en-US" kern="1000" smtClean="0"/>
              <a:pPr/>
              <a:t>18</a:t>
            </a:fld>
            <a:endParaRPr lang="en-US" kern="1000" dirty="0"/>
          </a:p>
        </p:txBody>
      </p:sp>
      <p:sp>
        <p:nvSpPr>
          <p:cNvPr id="5" name="Title 4">
            <a:extLst>
              <a:ext uri="{FF2B5EF4-FFF2-40B4-BE49-F238E27FC236}">
                <a16:creationId xmlns:a16="http://schemas.microsoft.com/office/drawing/2014/main" id="{6A7F7BE4-53F4-4628-96A8-2F33A536EB24}"/>
              </a:ext>
            </a:extLst>
          </p:cNvPr>
          <p:cNvSpPr>
            <a:spLocks noGrp="1"/>
          </p:cNvSpPr>
          <p:nvPr>
            <p:ph type="title"/>
          </p:nvPr>
        </p:nvSpPr>
        <p:spPr/>
        <p:txBody>
          <a:bodyPr/>
          <a:lstStyle/>
          <a:p>
            <a:r>
              <a:rPr lang="en-IN" dirty="0"/>
              <a:t>XGBOOST</a:t>
            </a:r>
          </a:p>
        </p:txBody>
      </p:sp>
    </p:spTree>
    <p:extLst>
      <p:ext uri="{BB962C8B-B14F-4D97-AF65-F5344CB8AC3E}">
        <p14:creationId xmlns:p14="http://schemas.microsoft.com/office/powerpoint/2010/main" val="25603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2D195FE-B94A-493E-90DC-011CA4E3EF86}"/>
              </a:ext>
            </a:extLst>
          </p:cNvPr>
          <p:cNvPicPr>
            <a:picLocks noGrp="1" noChangeAspect="1"/>
          </p:cNvPicPr>
          <p:nvPr>
            <p:ph sz="quarter" idx="12"/>
          </p:nvPr>
        </p:nvPicPr>
        <p:blipFill>
          <a:blip r:embed="rId2"/>
          <a:stretch>
            <a:fillRect/>
          </a:stretch>
        </p:blipFill>
        <p:spPr>
          <a:xfrm>
            <a:off x="1531144" y="2675731"/>
            <a:ext cx="6229350" cy="819150"/>
          </a:xfrm>
          <a:prstGeom prst="rect">
            <a:avLst/>
          </a:prstGeom>
        </p:spPr>
      </p:pic>
      <p:sp>
        <p:nvSpPr>
          <p:cNvPr id="4" name="Footer Placeholder 3">
            <a:extLst>
              <a:ext uri="{FF2B5EF4-FFF2-40B4-BE49-F238E27FC236}">
                <a16:creationId xmlns:a16="http://schemas.microsoft.com/office/drawing/2014/main" id="{F37BD77C-6F44-48E9-B623-860F29A28C0F}"/>
              </a:ext>
            </a:extLst>
          </p:cNvPr>
          <p:cNvSpPr>
            <a:spLocks noGrp="1"/>
          </p:cNvSpPr>
          <p:nvPr>
            <p:ph type="ftr" sz="quarter" idx="3"/>
          </p:nvPr>
        </p:nvSpPr>
        <p:spPr/>
        <p:txBody>
          <a:bodyPr/>
          <a:lstStyle/>
          <a:p>
            <a:r>
              <a:rPr lang="de-DE" kern="1000"/>
              <a:t>Seite </a:t>
            </a:r>
            <a:fld id="{B0EC0A60-F7A1-4071-A771-7EB6B88B79FF}" type="slidenum">
              <a:rPr lang="en-US" kern="1000" smtClean="0"/>
              <a:pPr/>
              <a:t>19</a:t>
            </a:fld>
            <a:endParaRPr lang="en-US" kern="1000" dirty="0"/>
          </a:p>
        </p:txBody>
      </p:sp>
      <p:sp>
        <p:nvSpPr>
          <p:cNvPr id="5" name="Title 4">
            <a:extLst>
              <a:ext uri="{FF2B5EF4-FFF2-40B4-BE49-F238E27FC236}">
                <a16:creationId xmlns:a16="http://schemas.microsoft.com/office/drawing/2014/main" id="{E8AD34BD-6041-42A4-9B43-6ACB59F5A357}"/>
              </a:ext>
            </a:extLst>
          </p:cNvPr>
          <p:cNvSpPr>
            <a:spLocks noGrp="1"/>
          </p:cNvSpPr>
          <p:nvPr>
            <p:ph type="title"/>
          </p:nvPr>
        </p:nvSpPr>
        <p:spPr/>
        <p:txBody>
          <a:bodyPr/>
          <a:lstStyle/>
          <a:p>
            <a:r>
              <a:rPr lang="en-IN" dirty="0" err="1"/>
              <a:t>catboost</a:t>
            </a:r>
            <a:endParaRPr lang="en-IN" dirty="0"/>
          </a:p>
        </p:txBody>
      </p:sp>
    </p:spTree>
    <p:extLst>
      <p:ext uri="{BB962C8B-B14F-4D97-AF65-F5344CB8AC3E}">
        <p14:creationId xmlns:p14="http://schemas.microsoft.com/office/powerpoint/2010/main" val="1188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sz="half" idx="1"/>
          </p:nvPr>
        </p:nvSpPr>
        <p:spPr>
          <a:xfrm>
            <a:off x="2802835" y="1452600"/>
            <a:ext cx="5653565" cy="1406700"/>
          </a:xfrm>
        </p:spPr>
        <p:txBody>
          <a:bodyPr/>
          <a:lstStyle/>
          <a:p>
            <a:pPr marL="0" indent="0">
              <a:buNone/>
            </a:pPr>
            <a:r>
              <a:rPr lang="de-DE" dirty="0"/>
              <a:t>House prices in The United State of America</a:t>
            </a:r>
          </a:p>
          <a:p>
            <a:pPr marL="0" indent="0">
              <a:buNone/>
            </a:pPr>
            <a:endParaRPr lang="de-DE" dirty="0"/>
          </a:p>
        </p:txBody>
      </p:sp>
      <p:sp>
        <p:nvSpPr>
          <p:cNvPr id="6" name="Fußzeilenplatzhalter 5"/>
          <p:cNvSpPr>
            <a:spLocks noGrp="1"/>
          </p:cNvSpPr>
          <p:nvPr>
            <p:ph type="ftr" sz="quarter" idx="3"/>
          </p:nvPr>
        </p:nvSpPr>
        <p:spPr>
          <a:xfrm>
            <a:off x="614175" y="4968000"/>
            <a:ext cx="1872000" cy="162000"/>
          </a:xfrm>
          <a:prstGeom prst="rect">
            <a:avLst/>
          </a:prstGeom>
        </p:spPr>
        <p:txBody>
          <a:bodyPr vert="horz" lIns="91440" tIns="45720" rIns="91440" bIns="45720" rtlCol="0" anchor="ctr"/>
          <a:lstStyle>
            <a:lvl1pPr algn="l">
              <a:defRPr sz="900">
                <a:solidFill>
                  <a:srgbClr val="0C3A78"/>
                </a:solidFill>
                <a:latin typeface="Frutiger LT Std 45 Light"/>
              </a:defRPr>
            </a:lvl1pPr>
          </a:lstStyle>
          <a:p>
            <a:r>
              <a:rPr lang="de-DE" kern="1000" dirty="0">
                <a:solidFill>
                  <a:schemeClr val="bg1"/>
                </a:solidFill>
              </a:rPr>
              <a:t>Seite </a:t>
            </a:r>
            <a:fld id="{B0EC0A60-F7A1-4071-A771-7EB6B88B79FF}" type="slidenum">
              <a:rPr lang="en-US" kern="1000" smtClean="0">
                <a:solidFill>
                  <a:schemeClr val="bg1"/>
                </a:solidFill>
              </a:rPr>
              <a:pPr/>
              <a:t>2</a:t>
            </a:fld>
            <a:endParaRPr lang="en-US" kern="10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D0A95-9398-49BB-BDD7-7A810BE6C7F3}"/>
              </a:ext>
            </a:extLst>
          </p:cNvPr>
          <p:cNvSpPr>
            <a:spLocks noGrp="1"/>
          </p:cNvSpPr>
          <p:nvPr>
            <p:ph sz="quarter" idx="12"/>
          </p:nvPr>
        </p:nvSpPr>
        <p:spPr>
          <a:xfrm>
            <a:off x="604838" y="1451113"/>
            <a:ext cx="8081962" cy="2839900"/>
          </a:xfrm>
        </p:spPr>
        <p:txBody>
          <a:bodyPr/>
          <a:lstStyle/>
          <a:p>
            <a:pPr algn="just"/>
            <a:r>
              <a:rPr lang="en-IN" sz="1600" dirty="0"/>
              <a:t>The actual observation from the data set which I found has major impact are Square foot , location and the year of construction respectively. However the overall accuracy which I have tried to improve is limited to the data which I have took to analyse. </a:t>
            </a:r>
          </a:p>
          <a:p>
            <a:pPr algn="just"/>
            <a:r>
              <a:rPr lang="en-IN" sz="1600" dirty="0"/>
              <a:t>My Idea of innovation is to predict the price by automatically considering the factors influencing the price which are mention below. Its has a broad scope and difficult to integrated  are the dimensions together as many factors cannot be fit under one platform. To build a prediction model we have to focus on integrating the social and economical factors .</a:t>
            </a:r>
          </a:p>
          <a:p>
            <a:endParaRPr lang="en-IN" dirty="0"/>
          </a:p>
        </p:txBody>
      </p:sp>
      <p:sp>
        <p:nvSpPr>
          <p:cNvPr id="4" name="Footer Placeholder 3">
            <a:extLst>
              <a:ext uri="{FF2B5EF4-FFF2-40B4-BE49-F238E27FC236}">
                <a16:creationId xmlns:a16="http://schemas.microsoft.com/office/drawing/2014/main" id="{A7913EB5-C607-4812-B0AF-8E78DE598A11}"/>
              </a:ext>
            </a:extLst>
          </p:cNvPr>
          <p:cNvSpPr>
            <a:spLocks noGrp="1"/>
          </p:cNvSpPr>
          <p:nvPr>
            <p:ph type="ftr" sz="quarter" idx="3"/>
          </p:nvPr>
        </p:nvSpPr>
        <p:spPr/>
        <p:txBody>
          <a:bodyPr/>
          <a:lstStyle/>
          <a:p>
            <a:r>
              <a:rPr lang="de-DE" kern="1000"/>
              <a:t>Seite </a:t>
            </a:r>
            <a:fld id="{B0EC0A60-F7A1-4071-A771-7EB6B88B79FF}" type="slidenum">
              <a:rPr lang="en-US" kern="1000" smtClean="0"/>
              <a:pPr/>
              <a:t>20</a:t>
            </a:fld>
            <a:endParaRPr lang="en-US" kern="1000" dirty="0"/>
          </a:p>
        </p:txBody>
      </p:sp>
      <p:sp>
        <p:nvSpPr>
          <p:cNvPr id="5" name="Title 4">
            <a:extLst>
              <a:ext uri="{FF2B5EF4-FFF2-40B4-BE49-F238E27FC236}">
                <a16:creationId xmlns:a16="http://schemas.microsoft.com/office/drawing/2014/main" id="{7A38D888-2E40-433F-84D9-EEDB801494B4}"/>
              </a:ext>
            </a:extLst>
          </p:cNvPr>
          <p:cNvSpPr>
            <a:spLocks noGrp="1"/>
          </p:cNvSpPr>
          <p:nvPr>
            <p:ph type="title"/>
          </p:nvPr>
        </p:nvSpPr>
        <p:spPr/>
        <p:txBody>
          <a:bodyPr/>
          <a:lstStyle/>
          <a:p>
            <a:r>
              <a:rPr lang="en-IN" dirty="0"/>
              <a:t>Innovation:</a:t>
            </a:r>
            <a:br>
              <a:rPr lang="en-IN" dirty="0"/>
            </a:br>
            <a:endParaRPr lang="en-IN" dirty="0"/>
          </a:p>
        </p:txBody>
      </p:sp>
    </p:spTree>
    <p:extLst>
      <p:ext uri="{BB962C8B-B14F-4D97-AF65-F5344CB8AC3E}">
        <p14:creationId xmlns:p14="http://schemas.microsoft.com/office/powerpoint/2010/main" val="356934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A6AB4-79A2-4F6C-9167-05518DF79A32}"/>
              </a:ext>
            </a:extLst>
          </p:cNvPr>
          <p:cNvSpPr>
            <a:spLocks noGrp="1"/>
          </p:cNvSpPr>
          <p:nvPr>
            <p:ph sz="quarter" idx="12"/>
          </p:nvPr>
        </p:nvSpPr>
        <p:spPr>
          <a:xfrm>
            <a:off x="604838" y="1401417"/>
            <a:ext cx="8081962" cy="2889596"/>
          </a:xfrm>
        </p:spPr>
        <p:txBody>
          <a:bodyPr/>
          <a:lstStyle/>
          <a:p>
            <a:pPr lvl="0"/>
            <a:r>
              <a:rPr lang="en-IN" sz="1600" dirty="0"/>
              <a:t>Depreciation Rate of the Building.</a:t>
            </a:r>
          </a:p>
          <a:p>
            <a:pPr lvl="0"/>
            <a:r>
              <a:rPr lang="en-IN" sz="1600" dirty="0"/>
              <a:t>Expenditure rate of the particular geographical location .</a:t>
            </a:r>
          </a:p>
          <a:p>
            <a:pPr lvl="0"/>
            <a:r>
              <a:rPr lang="en-IN" sz="1600" dirty="0"/>
              <a:t>Increase in the population which creates the necessity of accommodation.</a:t>
            </a:r>
          </a:p>
          <a:p>
            <a:pPr lvl="0"/>
            <a:r>
              <a:rPr lang="en-IN" sz="1600" dirty="0"/>
              <a:t>Raise/ Fall in the  Real-estate marks which has several influencing factors.</a:t>
            </a:r>
          </a:p>
          <a:p>
            <a:pPr lvl="0"/>
            <a:r>
              <a:rPr lang="en-IN" sz="1600" dirty="0"/>
              <a:t>Slightly a marginal effect on the emotional factors of the people.</a:t>
            </a:r>
          </a:p>
          <a:p>
            <a:endParaRPr lang="en-IN" dirty="0"/>
          </a:p>
        </p:txBody>
      </p:sp>
      <p:sp>
        <p:nvSpPr>
          <p:cNvPr id="4" name="Footer Placeholder 3">
            <a:extLst>
              <a:ext uri="{FF2B5EF4-FFF2-40B4-BE49-F238E27FC236}">
                <a16:creationId xmlns:a16="http://schemas.microsoft.com/office/drawing/2014/main" id="{95C80E16-E273-44E9-BDDA-DE048A9D2D0F}"/>
              </a:ext>
            </a:extLst>
          </p:cNvPr>
          <p:cNvSpPr>
            <a:spLocks noGrp="1"/>
          </p:cNvSpPr>
          <p:nvPr>
            <p:ph type="ftr" sz="quarter" idx="3"/>
          </p:nvPr>
        </p:nvSpPr>
        <p:spPr/>
        <p:txBody>
          <a:bodyPr/>
          <a:lstStyle/>
          <a:p>
            <a:r>
              <a:rPr lang="de-DE" kern="1000"/>
              <a:t>Seite </a:t>
            </a:r>
            <a:fld id="{B0EC0A60-F7A1-4071-A771-7EB6B88B79FF}" type="slidenum">
              <a:rPr lang="en-US" kern="1000" smtClean="0"/>
              <a:pPr/>
              <a:t>21</a:t>
            </a:fld>
            <a:endParaRPr lang="en-US" kern="1000" dirty="0"/>
          </a:p>
        </p:txBody>
      </p:sp>
      <p:sp>
        <p:nvSpPr>
          <p:cNvPr id="5" name="Title 4">
            <a:extLst>
              <a:ext uri="{FF2B5EF4-FFF2-40B4-BE49-F238E27FC236}">
                <a16:creationId xmlns:a16="http://schemas.microsoft.com/office/drawing/2014/main" id="{D55BDBFC-D608-469D-AF6A-4D908D24CDDA}"/>
              </a:ext>
            </a:extLst>
          </p:cNvPr>
          <p:cNvSpPr>
            <a:spLocks noGrp="1"/>
          </p:cNvSpPr>
          <p:nvPr>
            <p:ph type="title"/>
          </p:nvPr>
        </p:nvSpPr>
        <p:spPr/>
        <p:txBody>
          <a:bodyPr/>
          <a:lstStyle/>
          <a:p>
            <a:r>
              <a:rPr lang="en-IN" b="1" dirty="0"/>
              <a:t>Factors Influencing the outcome</a:t>
            </a:r>
            <a:endParaRPr lang="en-IN" dirty="0"/>
          </a:p>
        </p:txBody>
      </p:sp>
    </p:spTree>
    <p:extLst>
      <p:ext uri="{BB962C8B-B14F-4D97-AF65-F5344CB8AC3E}">
        <p14:creationId xmlns:p14="http://schemas.microsoft.com/office/powerpoint/2010/main" val="317168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p:txBody>
          <a:bodyPr/>
          <a:lstStyle/>
          <a:p>
            <a:r>
              <a:rPr lang="de-DE" dirty="0"/>
              <a:t>Thinking you</a:t>
            </a:r>
          </a:p>
        </p:txBody>
      </p:sp>
      <p:sp>
        <p:nvSpPr>
          <p:cNvPr id="3" name="Fußzeilenplatzhalter 5"/>
          <p:cNvSpPr>
            <a:spLocks noGrp="1"/>
          </p:cNvSpPr>
          <p:nvPr>
            <p:ph type="ftr" sz="quarter" idx="3"/>
          </p:nvPr>
        </p:nvSpPr>
        <p:spPr>
          <a:xfrm>
            <a:off x="604650" y="4968000"/>
            <a:ext cx="1872000" cy="162000"/>
          </a:xfrm>
          <a:prstGeom prst="rect">
            <a:avLst/>
          </a:prstGeom>
        </p:spPr>
        <p:txBody>
          <a:bodyPr vert="horz" lIns="91440" tIns="45720" rIns="91440" bIns="45720" rtlCol="0" anchor="ctr"/>
          <a:lstStyle>
            <a:lvl1pPr algn="l">
              <a:defRPr sz="900">
                <a:solidFill>
                  <a:schemeClr val="bg1"/>
                </a:solidFill>
                <a:latin typeface="Frutiger LT Std 45 Light"/>
              </a:defRPr>
            </a:lvl1pPr>
          </a:lstStyle>
          <a:p>
            <a:r>
              <a:rPr lang="de-DE" kern="1000" dirty="0"/>
              <a:t>Seite </a:t>
            </a:r>
            <a:fld id="{B0EC0A60-F7A1-4071-A771-7EB6B88B79FF}" type="slidenum">
              <a:rPr lang="en-US" kern="1000" smtClean="0"/>
              <a:pPr/>
              <a:t>22</a:t>
            </a:fld>
            <a:endParaRPr lang="en-US" kern="1000" dirty="0"/>
          </a:p>
        </p:txBody>
      </p:sp>
    </p:spTree>
    <p:extLst>
      <p:ext uri="{BB962C8B-B14F-4D97-AF65-F5344CB8AC3E}">
        <p14:creationId xmlns:p14="http://schemas.microsoft.com/office/powerpoint/2010/main" val="42493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2"/>
          </p:nvPr>
        </p:nvSpPr>
        <p:spPr/>
        <p:txBody>
          <a:bodyPr/>
          <a:lstStyle/>
          <a:p>
            <a:pPr marL="0" indent="0" algn="just">
              <a:buNone/>
            </a:pPr>
            <a:r>
              <a:rPr lang="en-IN" sz="1600" dirty="0"/>
              <a:t>Aim of this project is to analyse House Prices data and predict the better explainability methods and visualization. The real estate market is rapidly evolving. The housing market in the United of America has always been a topic of national attention, with news sites dedicating sections that report on key news that can potentially affect housing prices and the trends in recent months. For many people, buying a property is one of the most important</a:t>
            </a:r>
            <a:r>
              <a:rPr lang="en-IN" dirty="0"/>
              <a:t> </a:t>
            </a:r>
            <a:r>
              <a:rPr lang="en-IN" sz="1600" dirty="0"/>
              <a:t>decision and purchase in life. This project justifies the value of houses to the customer who want buy and sell their houses in the United States of America. </a:t>
            </a:r>
            <a:endParaRPr lang="de-DE" sz="1600" dirty="0"/>
          </a:p>
        </p:txBody>
      </p:sp>
      <p:sp>
        <p:nvSpPr>
          <p:cNvPr id="4" name="Fußzeilenplatzhalter 3"/>
          <p:cNvSpPr>
            <a:spLocks noGrp="1"/>
          </p:cNvSpPr>
          <p:nvPr>
            <p:ph type="ftr" sz="quarter" idx="3"/>
          </p:nvPr>
        </p:nvSpPr>
        <p:spPr/>
        <p:txBody>
          <a:bodyPr/>
          <a:lstStyle/>
          <a:p>
            <a:r>
              <a:rPr lang="de-DE" kern="1000"/>
              <a:t>Seite </a:t>
            </a:r>
            <a:fld id="{B0EC0A60-F7A1-4071-A771-7EB6B88B79FF}" type="slidenum">
              <a:rPr lang="en-US" kern="1000" smtClean="0"/>
              <a:pPr/>
              <a:t>3</a:t>
            </a:fld>
            <a:endParaRPr lang="en-US" kern="1000" dirty="0"/>
          </a:p>
        </p:txBody>
      </p:sp>
      <p:sp>
        <p:nvSpPr>
          <p:cNvPr id="5" name="Titel 4"/>
          <p:cNvSpPr>
            <a:spLocks noGrp="1"/>
          </p:cNvSpPr>
          <p:nvPr>
            <p:ph type="title"/>
          </p:nvPr>
        </p:nvSpPr>
        <p:spPr>
          <a:xfrm>
            <a:off x="604838" y="246082"/>
            <a:ext cx="6545262" cy="948019"/>
          </a:xfrm>
        </p:spPr>
        <p:txBody>
          <a:bodyPr/>
          <a:lstStyle/>
          <a:p>
            <a:r>
              <a:rPr lang="de-DE" dirty="0"/>
              <a:t>Introduction</a:t>
            </a:r>
          </a:p>
        </p:txBody>
      </p:sp>
    </p:spTree>
    <p:extLst>
      <p:ext uri="{BB962C8B-B14F-4D97-AF65-F5344CB8AC3E}">
        <p14:creationId xmlns:p14="http://schemas.microsoft.com/office/powerpoint/2010/main" val="276657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2"/>
          </p:nvPr>
        </p:nvSpPr>
        <p:spPr/>
        <p:txBody>
          <a:bodyPr/>
          <a:lstStyle/>
          <a:p>
            <a:r>
              <a:rPr lang="en-IN" sz="1600" dirty="0"/>
              <a:t>Python Programming language</a:t>
            </a:r>
          </a:p>
          <a:p>
            <a:r>
              <a:rPr lang="en-IN" sz="1600" dirty="0"/>
              <a:t>MS Excel: To Import, Export and Analyse</a:t>
            </a:r>
            <a:r>
              <a:rPr lang="en-IN" dirty="0"/>
              <a:t> </a:t>
            </a:r>
          </a:p>
          <a:p>
            <a:r>
              <a:rPr lang="en-US" sz="1600" dirty="0"/>
              <a:t>Tableau: It’s a visualization tool, to present the insights pictorially</a:t>
            </a:r>
          </a:p>
          <a:p>
            <a:r>
              <a:rPr lang="en-IN" sz="1600" dirty="0"/>
              <a:t>Packages: Pandas, Numpy, Seaborn, Matplotlib, Sklearn.</a:t>
            </a:r>
          </a:p>
          <a:p>
            <a:endParaRPr lang="en-IN" sz="1600" dirty="0"/>
          </a:p>
          <a:p>
            <a:endParaRPr lang="en-IN" dirty="0"/>
          </a:p>
          <a:p>
            <a:endParaRPr lang="de-DE" sz="1600" dirty="0"/>
          </a:p>
        </p:txBody>
      </p:sp>
      <p:sp>
        <p:nvSpPr>
          <p:cNvPr id="4" name="Fußzeilenplatzhalter 3"/>
          <p:cNvSpPr>
            <a:spLocks noGrp="1"/>
          </p:cNvSpPr>
          <p:nvPr>
            <p:ph type="ftr" sz="quarter" idx="3"/>
          </p:nvPr>
        </p:nvSpPr>
        <p:spPr/>
        <p:txBody>
          <a:bodyPr/>
          <a:lstStyle/>
          <a:p>
            <a:r>
              <a:rPr lang="de-DE" kern="1000"/>
              <a:t>Seite </a:t>
            </a:r>
            <a:fld id="{B0EC0A60-F7A1-4071-A771-7EB6B88B79FF}" type="slidenum">
              <a:rPr lang="en-US" kern="1000" smtClean="0"/>
              <a:pPr/>
              <a:t>4</a:t>
            </a:fld>
            <a:endParaRPr lang="en-US" kern="1000" dirty="0"/>
          </a:p>
        </p:txBody>
      </p:sp>
      <p:sp>
        <p:nvSpPr>
          <p:cNvPr id="5" name="Titel 4"/>
          <p:cNvSpPr>
            <a:spLocks noGrp="1"/>
          </p:cNvSpPr>
          <p:nvPr>
            <p:ph type="title"/>
          </p:nvPr>
        </p:nvSpPr>
        <p:spPr>
          <a:xfrm>
            <a:off x="604838" y="246082"/>
            <a:ext cx="6545262" cy="948019"/>
          </a:xfrm>
        </p:spPr>
        <p:txBody>
          <a:bodyPr/>
          <a:lstStyle/>
          <a:p>
            <a:r>
              <a:rPr lang="de-DE" sz="2800" dirty="0"/>
              <a:t>Software REquirement</a:t>
            </a:r>
          </a:p>
        </p:txBody>
      </p:sp>
      <p:pic>
        <p:nvPicPr>
          <p:cNvPr id="6" name="Picture 7" descr="\\Ithdver-fs4\CICD_Marketing\11_360_SRH_Brandnet\02_SRH_Hochschulen\01_Designkonstanten\01_Logos\SRH_HS_HEIDELBERG\02 RZ Core Emblem\CORE_Emblem_RGB_für_PP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79828" y="3269603"/>
            <a:ext cx="1032406" cy="159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4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p:txBody>
          <a:bodyPr/>
          <a:lstStyle/>
          <a:p>
            <a:r>
              <a:rPr lang="de-DE" kern="1000"/>
              <a:t>Seite </a:t>
            </a:r>
            <a:fld id="{B0EC0A60-F7A1-4071-A771-7EB6B88B79FF}" type="slidenum">
              <a:rPr lang="en-US" kern="1000" smtClean="0"/>
              <a:pPr/>
              <a:t>5</a:t>
            </a:fld>
            <a:endParaRPr lang="en-US" kern="1000" dirty="0"/>
          </a:p>
        </p:txBody>
      </p:sp>
      <p:sp>
        <p:nvSpPr>
          <p:cNvPr id="5" name="Titel 4"/>
          <p:cNvSpPr>
            <a:spLocks noGrp="1"/>
          </p:cNvSpPr>
          <p:nvPr>
            <p:ph type="title"/>
          </p:nvPr>
        </p:nvSpPr>
        <p:spPr>
          <a:xfrm>
            <a:off x="604838" y="246082"/>
            <a:ext cx="6545262" cy="948019"/>
          </a:xfrm>
        </p:spPr>
        <p:txBody>
          <a:bodyPr/>
          <a:lstStyle/>
          <a:p>
            <a:r>
              <a:rPr lang="de-DE" dirty="0"/>
              <a:t>Methodology</a:t>
            </a:r>
          </a:p>
        </p:txBody>
      </p:sp>
      <p:sp>
        <p:nvSpPr>
          <p:cNvPr id="8" name="Rechteck 7"/>
          <p:cNvSpPr/>
          <p:nvPr/>
        </p:nvSpPr>
        <p:spPr>
          <a:xfrm>
            <a:off x="7536180" y="0"/>
            <a:ext cx="1440180" cy="118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7" descr="\\Ithdver-fs4\CICD_Marketing\11_360_SRH_Brandnet\02_SRH_Hochschulen\01_Designkonstanten\01_Logos\SRH_HS_HEIDELBERG\02 RZ Core Emblem\CORE_Emblem_RGB_für_PP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679828" y="3269603"/>
            <a:ext cx="1032406" cy="1599578"/>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55B4FF86-C8CA-4E7E-97D8-59119775A5D2}"/>
              </a:ext>
            </a:extLst>
          </p:cNvPr>
          <p:cNvPicPr>
            <a:picLocks noGrp="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604838" y="1910359"/>
            <a:ext cx="8081962" cy="2349895"/>
          </a:xfrm>
          <a:prstGeom prst="rect">
            <a:avLst/>
          </a:prstGeom>
          <a:noFill/>
          <a:ln>
            <a:noFill/>
          </a:ln>
        </p:spPr>
      </p:pic>
    </p:spTree>
    <p:extLst>
      <p:ext uri="{BB962C8B-B14F-4D97-AF65-F5344CB8AC3E}">
        <p14:creationId xmlns:p14="http://schemas.microsoft.com/office/powerpoint/2010/main" val="386410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1FC15D-97F7-4AC1-8F1F-F39D11066C75}"/>
              </a:ext>
            </a:extLst>
          </p:cNvPr>
          <p:cNvSpPr>
            <a:spLocks noGrp="1"/>
          </p:cNvSpPr>
          <p:nvPr>
            <p:ph type="ftr" sz="quarter" idx="3"/>
          </p:nvPr>
        </p:nvSpPr>
        <p:spPr/>
        <p:txBody>
          <a:bodyPr/>
          <a:lstStyle/>
          <a:p>
            <a:r>
              <a:rPr lang="de-DE" kern="1000"/>
              <a:t>Seite </a:t>
            </a:r>
            <a:fld id="{B0EC0A60-F7A1-4071-A771-7EB6B88B79FF}" type="slidenum">
              <a:rPr lang="en-US" kern="1000" smtClean="0"/>
              <a:pPr/>
              <a:t>6</a:t>
            </a:fld>
            <a:endParaRPr lang="en-US" kern="1000" dirty="0"/>
          </a:p>
        </p:txBody>
      </p:sp>
      <p:sp>
        <p:nvSpPr>
          <p:cNvPr id="5" name="Title 4">
            <a:extLst>
              <a:ext uri="{FF2B5EF4-FFF2-40B4-BE49-F238E27FC236}">
                <a16:creationId xmlns:a16="http://schemas.microsoft.com/office/drawing/2014/main" id="{D83696F7-41BC-415C-A3AA-DC164D9D8685}"/>
              </a:ext>
            </a:extLst>
          </p:cNvPr>
          <p:cNvSpPr>
            <a:spLocks noGrp="1"/>
          </p:cNvSpPr>
          <p:nvPr>
            <p:ph type="title"/>
          </p:nvPr>
        </p:nvSpPr>
        <p:spPr/>
        <p:txBody>
          <a:bodyPr/>
          <a:lstStyle/>
          <a:p>
            <a:r>
              <a:rPr lang="en-IN" dirty="0"/>
              <a:t>Data Collection</a:t>
            </a:r>
          </a:p>
        </p:txBody>
      </p:sp>
      <p:sp>
        <p:nvSpPr>
          <p:cNvPr id="11" name="Content Placeholder 10">
            <a:extLst>
              <a:ext uri="{FF2B5EF4-FFF2-40B4-BE49-F238E27FC236}">
                <a16:creationId xmlns:a16="http://schemas.microsoft.com/office/drawing/2014/main" id="{EB1A7236-B3D4-47B7-8EE0-3D81AA54E128}"/>
              </a:ext>
            </a:extLst>
          </p:cNvPr>
          <p:cNvSpPr>
            <a:spLocks noGrp="1"/>
          </p:cNvSpPr>
          <p:nvPr>
            <p:ph sz="quarter" idx="12"/>
          </p:nvPr>
        </p:nvSpPr>
        <p:spPr/>
        <p:txBody>
          <a:bodyPr/>
          <a:lstStyle/>
          <a:p>
            <a:pPr marL="0" indent="0">
              <a:buNone/>
            </a:pPr>
            <a:r>
              <a:rPr lang="en-US" sz="1600" dirty="0"/>
              <a:t>The dataset used in this project was an open source dataset from Kaggle website. </a:t>
            </a:r>
          </a:p>
          <a:p>
            <a:pPr marL="0" indent="0">
              <a:buNone/>
            </a:pPr>
            <a:r>
              <a:rPr lang="en-US" sz="1600" dirty="0"/>
              <a:t>It consists of 21613 rows and 21 features.</a:t>
            </a:r>
          </a:p>
          <a:p>
            <a:pPr marL="0" indent="0">
              <a:buNone/>
            </a:pPr>
            <a:r>
              <a:rPr lang="en-US" sz="1600" dirty="0"/>
              <a:t> It contains 19 numeric and categorical variables.</a:t>
            </a:r>
          </a:p>
          <a:p>
            <a:pPr marL="0" indent="0">
              <a:buNone/>
            </a:pPr>
            <a:endParaRPr lang="en-IN" sz="1600" dirty="0"/>
          </a:p>
        </p:txBody>
      </p:sp>
    </p:spTree>
    <p:extLst>
      <p:ext uri="{BB962C8B-B14F-4D97-AF65-F5344CB8AC3E}">
        <p14:creationId xmlns:p14="http://schemas.microsoft.com/office/powerpoint/2010/main" val="343230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0D929-F6C5-4B3C-9BC0-543F0ED2D2E9}"/>
              </a:ext>
            </a:extLst>
          </p:cNvPr>
          <p:cNvSpPr>
            <a:spLocks noGrp="1"/>
          </p:cNvSpPr>
          <p:nvPr>
            <p:ph type="body" sz="quarter" idx="11"/>
          </p:nvPr>
        </p:nvSpPr>
        <p:spPr/>
        <p:txBody>
          <a:bodyPr/>
          <a:lstStyle/>
          <a:p>
            <a:r>
              <a:rPr lang="en-US" sz="1400" dirty="0"/>
              <a:t> I have compared my dataset with the actual ground truth (http/</a:t>
            </a:r>
            <a:r>
              <a:rPr lang="en-US" sz="1400" dirty="0" err="1"/>
              <a:t>info.kingcounty.govs</a:t>
            </a:r>
            <a:r>
              <a:rPr lang="en-US" sz="1400" dirty="0"/>
              <a:t>:/) in order to come to a conclusion that I am working on the correct data set. </a:t>
            </a:r>
            <a:endParaRPr lang="en-IN" sz="1400" dirty="0"/>
          </a:p>
        </p:txBody>
      </p:sp>
      <p:sp>
        <p:nvSpPr>
          <p:cNvPr id="4" name="Footer Placeholder 3">
            <a:extLst>
              <a:ext uri="{FF2B5EF4-FFF2-40B4-BE49-F238E27FC236}">
                <a16:creationId xmlns:a16="http://schemas.microsoft.com/office/drawing/2014/main" id="{E1EECB90-671F-4A32-B0D9-7FFDBE16CFDF}"/>
              </a:ext>
            </a:extLst>
          </p:cNvPr>
          <p:cNvSpPr>
            <a:spLocks noGrp="1"/>
          </p:cNvSpPr>
          <p:nvPr>
            <p:ph type="ftr" sz="quarter" idx="3"/>
          </p:nvPr>
        </p:nvSpPr>
        <p:spPr/>
        <p:txBody>
          <a:bodyPr/>
          <a:lstStyle/>
          <a:p>
            <a:r>
              <a:rPr lang="de-DE" kern="1000"/>
              <a:t>Seite </a:t>
            </a:r>
            <a:fld id="{B0EC0A60-F7A1-4071-A771-7EB6B88B79FF}" type="slidenum">
              <a:rPr lang="en-US" kern="1000" smtClean="0"/>
              <a:pPr/>
              <a:t>7</a:t>
            </a:fld>
            <a:endParaRPr lang="en-US" kern="1000" dirty="0"/>
          </a:p>
        </p:txBody>
      </p:sp>
      <p:sp>
        <p:nvSpPr>
          <p:cNvPr id="5" name="Title 4">
            <a:extLst>
              <a:ext uri="{FF2B5EF4-FFF2-40B4-BE49-F238E27FC236}">
                <a16:creationId xmlns:a16="http://schemas.microsoft.com/office/drawing/2014/main" id="{53DB5FC1-311A-46C9-ABE6-D40EACFDCF4F}"/>
              </a:ext>
            </a:extLst>
          </p:cNvPr>
          <p:cNvSpPr>
            <a:spLocks noGrp="1"/>
          </p:cNvSpPr>
          <p:nvPr>
            <p:ph type="title"/>
          </p:nvPr>
        </p:nvSpPr>
        <p:spPr/>
        <p:txBody>
          <a:bodyPr/>
          <a:lstStyle/>
          <a:p>
            <a:r>
              <a:rPr lang="en-IN" dirty="0"/>
              <a:t>Pre-processing</a:t>
            </a:r>
          </a:p>
        </p:txBody>
      </p:sp>
      <p:pic>
        <p:nvPicPr>
          <p:cNvPr id="6" name="Content Placeholder 5">
            <a:extLst>
              <a:ext uri="{FF2B5EF4-FFF2-40B4-BE49-F238E27FC236}">
                <a16:creationId xmlns:a16="http://schemas.microsoft.com/office/drawing/2014/main" id="{A8C6494A-9749-41E5-8FA9-1D005C29627B}"/>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99294" y="2391426"/>
            <a:ext cx="3295019" cy="2411413"/>
          </a:xfrm>
          <a:prstGeom prst="rect">
            <a:avLst/>
          </a:prstGeom>
          <a:noFill/>
          <a:ln>
            <a:noFill/>
          </a:ln>
        </p:spPr>
      </p:pic>
    </p:spTree>
    <p:extLst>
      <p:ext uri="{BB962C8B-B14F-4D97-AF65-F5344CB8AC3E}">
        <p14:creationId xmlns:p14="http://schemas.microsoft.com/office/powerpoint/2010/main" val="323021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6525C-2676-444D-B1BE-D67444E8A712}"/>
              </a:ext>
            </a:extLst>
          </p:cNvPr>
          <p:cNvSpPr>
            <a:spLocks noGrp="1"/>
          </p:cNvSpPr>
          <p:nvPr>
            <p:ph type="body" sz="quarter" idx="11"/>
          </p:nvPr>
        </p:nvSpPr>
        <p:spPr>
          <a:xfrm>
            <a:off x="604838" y="979043"/>
            <a:ext cx="8069262" cy="511826"/>
          </a:xfrm>
        </p:spPr>
        <p:txBody>
          <a:bodyPr/>
          <a:lstStyle/>
          <a:p>
            <a:r>
              <a:rPr lang="en-IN" dirty="0"/>
              <a:t>Correlation Matrix:</a:t>
            </a:r>
          </a:p>
        </p:txBody>
      </p:sp>
      <p:sp>
        <p:nvSpPr>
          <p:cNvPr id="4" name="Footer Placeholder 3">
            <a:extLst>
              <a:ext uri="{FF2B5EF4-FFF2-40B4-BE49-F238E27FC236}">
                <a16:creationId xmlns:a16="http://schemas.microsoft.com/office/drawing/2014/main" id="{A73F3E3C-E5E3-48E2-B3A7-0834041E08AD}"/>
              </a:ext>
            </a:extLst>
          </p:cNvPr>
          <p:cNvSpPr>
            <a:spLocks noGrp="1"/>
          </p:cNvSpPr>
          <p:nvPr>
            <p:ph type="ftr" sz="quarter" idx="3"/>
          </p:nvPr>
        </p:nvSpPr>
        <p:spPr/>
        <p:txBody>
          <a:bodyPr/>
          <a:lstStyle/>
          <a:p>
            <a:r>
              <a:rPr lang="de-DE" kern="1000"/>
              <a:t>Seite </a:t>
            </a:r>
            <a:fld id="{B0EC0A60-F7A1-4071-A771-7EB6B88B79FF}" type="slidenum">
              <a:rPr lang="en-US" kern="1000" smtClean="0"/>
              <a:pPr/>
              <a:t>8</a:t>
            </a:fld>
            <a:endParaRPr lang="en-US" kern="1000" dirty="0"/>
          </a:p>
        </p:txBody>
      </p:sp>
      <p:sp>
        <p:nvSpPr>
          <p:cNvPr id="5" name="Title 4">
            <a:extLst>
              <a:ext uri="{FF2B5EF4-FFF2-40B4-BE49-F238E27FC236}">
                <a16:creationId xmlns:a16="http://schemas.microsoft.com/office/drawing/2014/main" id="{915B1726-B5FE-4EF1-A601-198ED09453ED}"/>
              </a:ext>
            </a:extLst>
          </p:cNvPr>
          <p:cNvSpPr>
            <a:spLocks noGrp="1"/>
          </p:cNvSpPr>
          <p:nvPr>
            <p:ph type="title"/>
          </p:nvPr>
        </p:nvSpPr>
        <p:spPr>
          <a:xfrm>
            <a:off x="604838" y="340662"/>
            <a:ext cx="6545262" cy="511826"/>
          </a:xfrm>
        </p:spPr>
        <p:txBody>
          <a:bodyPr/>
          <a:lstStyle/>
          <a:p>
            <a:r>
              <a:rPr lang="en-IN" dirty="0"/>
              <a:t>Data Analysis</a:t>
            </a:r>
          </a:p>
        </p:txBody>
      </p:sp>
      <p:pic>
        <p:nvPicPr>
          <p:cNvPr id="6" name="Content Placeholder 5">
            <a:extLst>
              <a:ext uri="{FF2B5EF4-FFF2-40B4-BE49-F238E27FC236}">
                <a16:creationId xmlns:a16="http://schemas.microsoft.com/office/drawing/2014/main" id="{9CD08768-579C-4A4A-8154-9F963D1DD660}"/>
              </a:ext>
            </a:extLst>
          </p:cNvPr>
          <p:cNvPicPr>
            <a:picLocks noGrp="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954242" y="1451113"/>
            <a:ext cx="5357190" cy="3351725"/>
          </a:xfrm>
          <a:prstGeom prst="rect">
            <a:avLst/>
          </a:prstGeom>
          <a:noFill/>
          <a:ln>
            <a:noFill/>
          </a:ln>
        </p:spPr>
      </p:pic>
    </p:spTree>
    <p:extLst>
      <p:ext uri="{BB962C8B-B14F-4D97-AF65-F5344CB8AC3E}">
        <p14:creationId xmlns:p14="http://schemas.microsoft.com/office/powerpoint/2010/main" val="425786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6F6D6-CF6C-4011-86CC-2B2CAA251A50}"/>
              </a:ext>
            </a:extLst>
          </p:cNvPr>
          <p:cNvSpPr>
            <a:spLocks noGrp="1"/>
          </p:cNvSpPr>
          <p:nvPr>
            <p:ph type="body" sz="quarter" idx="11"/>
          </p:nvPr>
        </p:nvSpPr>
        <p:spPr>
          <a:xfrm>
            <a:off x="604838" y="725557"/>
            <a:ext cx="8069262" cy="487017"/>
          </a:xfrm>
        </p:spPr>
        <p:txBody>
          <a:bodyPr/>
          <a:lstStyle/>
          <a:p>
            <a:r>
              <a:rPr lang="en-IN" dirty="0"/>
              <a:t>Sales of a Year</a:t>
            </a:r>
          </a:p>
        </p:txBody>
      </p:sp>
      <p:sp>
        <p:nvSpPr>
          <p:cNvPr id="4" name="Footer Placeholder 3">
            <a:extLst>
              <a:ext uri="{FF2B5EF4-FFF2-40B4-BE49-F238E27FC236}">
                <a16:creationId xmlns:a16="http://schemas.microsoft.com/office/drawing/2014/main" id="{48155BAD-87C4-458B-B4AB-E48484BCD2BF}"/>
              </a:ext>
            </a:extLst>
          </p:cNvPr>
          <p:cNvSpPr>
            <a:spLocks noGrp="1"/>
          </p:cNvSpPr>
          <p:nvPr>
            <p:ph type="ftr" sz="quarter" idx="3"/>
          </p:nvPr>
        </p:nvSpPr>
        <p:spPr/>
        <p:txBody>
          <a:bodyPr/>
          <a:lstStyle/>
          <a:p>
            <a:r>
              <a:rPr lang="de-DE" kern="1000"/>
              <a:t>Seite </a:t>
            </a:r>
            <a:fld id="{B0EC0A60-F7A1-4071-A771-7EB6B88B79FF}" type="slidenum">
              <a:rPr lang="en-US" kern="1000" smtClean="0"/>
              <a:pPr/>
              <a:t>9</a:t>
            </a:fld>
            <a:endParaRPr lang="en-US" kern="1000" dirty="0"/>
          </a:p>
        </p:txBody>
      </p:sp>
      <p:pic>
        <p:nvPicPr>
          <p:cNvPr id="6" name="Content Placeholder 5">
            <a:extLst>
              <a:ext uri="{FF2B5EF4-FFF2-40B4-BE49-F238E27FC236}">
                <a16:creationId xmlns:a16="http://schemas.microsoft.com/office/drawing/2014/main" id="{7920EEDD-8596-4CE1-8F5D-69BD32120186}"/>
              </a:ext>
            </a:extLst>
          </p:cNvPr>
          <p:cNvPicPr>
            <a:picLocks noGrp="1"/>
          </p:cNvPicPr>
          <p:nvPr>
            <p:ph sz="quarter" idx="12"/>
          </p:nvPr>
        </p:nvPicPr>
        <p:blipFill>
          <a:blip r:embed="rId2"/>
          <a:stretch>
            <a:fillRect/>
          </a:stretch>
        </p:blipFill>
        <p:spPr>
          <a:xfrm>
            <a:off x="1321904" y="1431235"/>
            <a:ext cx="6182139" cy="3299792"/>
          </a:xfrm>
          <a:prstGeom prst="rect">
            <a:avLst/>
          </a:prstGeom>
        </p:spPr>
      </p:pic>
    </p:spTree>
    <p:extLst>
      <p:ext uri="{BB962C8B-B14F-4D97-AF65-F5344CB8AC3E}">
        <p14:creationId xmlns:p14="http://schemas.microsoft.com/office/powerpoint/2010/main" val="1284328559"/>
      </p:ext>
    </p:extLst>
  </p:cSld>
  <p:clrMapOvr>
    <a:masterClrMapping/>
  </p:clrMapOvr>
</p:sld>
</file>

<file path=ppt/theme/theme1.xml><?xml version="1.0" encoding="utf-8"?>
<a:theme xmlns:a="http://schemas.openxmlformats.org/drawingml/2006/main" name="SRH Holding">
  <a:themeElements>
    <a:clrScheme name="SRH Holding">
      <a:dk1>
        <a:sysClr val="windowText" lastClr="000000"/>
      </a:dk1>
      <a:lt1>
        <a:sysClr val="window" lastClr="FFFFFF"/>
      </a:lt1>
      <a:dk2>
        <a:srgbClr val="0C3A78"/>
      </a:dk2>
      <a:lt2>
        <a:srgbClr val="F08300"/>
      </a:lt2>
      <a:accent1>
        <a:srgbClr val="909C09"/>
      </a:accent1>
      <a:accent2>
        <a:srgbClr val="717F80"/>
      </a:accent2>
      <a:accent3>
        <a:srgbClr val="860830"/>
      </a:accent3>
      <a:accent4>
        <a:srgbClr val="2E63AC"/>
      </a:accent4>
      <a:accent5>
        <a:srgbClr val="FEC958"/>
      </a:accent5>
      <a:accent6>
        <a:srgbClr val="EDAB33"/>
      </a:accent6>
      <a:hlink>
        <a:srgbClr val="0000FF"/>
      </a:hlink>
      <a:folHlink>
        <a:srgbClr val="800080"/>
      </a:folHlink>
    </a:clrScheme>
    <a:fontScheme name="SRH Bildung">
      <a:majorFont>
        <a:latin typeface="Frutiger 45 light"/>
        <a:ea typeface=""/>
        <a:cs typeface=""/>
      </a:majorFont>
      <a:minorFont>
        <a:latin typeface="Frutiger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321</TotalTime>
  <Words>476</Words>
  <Application>Microsoft Office PowerPoint</Application>
  <PresentationFormat>On-screen Show (16:9)</PresentationFormat>
  <Paragraphs>70</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Frutiger 45 Light</vt:lpstr>
      <vt:lpstr>Frutiger 45 Light</vt:lpstr>
      <vt:lpstr>Frutiger LT Std 45 Light</vt:lpstr>
      <vt:lpstr>Frutiger LT Std 47 Light Cn</vt:lpstr>
      <vt:lpstr>Frutiger LT Std 57 Cn</vt:lpstr>
      <vt:lpstr>SRH Holding</vt:lpstr>
      <vt:lpstr>  Data Storytelling and Communication  Medisetti narendra </vt:lpstr>
      <vt:lpstr>PowerPoint Presentation</vt:lpstr>
      <vt:lpstr>Introduction</vt:lpstr>
      <vt:lpstr>Software REquirement</vt:lpstr>
      <vt:lpstr>Methodology</vt:lpstr>
      <vt:lpstr>Data Collection</vt:lpstr>
      <vt:lpstr>Pre-processing</vt:lpstr>
      <vt:lpstr>Data Analysis</vt:lpstr>
      <vt:lpstr>PowerPoint Presentation</vt:lpstr>
      <vt:lpstr>Build vs Renovation </vt:lpstr>
      <vt:lpstr>1940-1960</vt:lpstr>
      <vt:lpstr>1960-1990</vt:lpstr>
      <vt:lpstr>1990-2015</vt:lpstr>
      <vt:lpstr>dashboard</vt:lpstr>
      <vt:lpstr>Model algorithm</vt:lpstr>
      <vt:lpstr>Linear regression</vt:lpstr>
      <vt:lpstr>Random forest</vt:lpstr>
      <vt:lpstr>XGBOOST</vt:lpstr>
      <vt:lpstr>catboost</vt:lpstr>
      <vt:lpstr>Innovation: </vt:lpstr>
      <vt:lpstr>Factors Influencing the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SRH Kliniken PPT Master</dc:title>
  <dc:creator>SRH Holding</dc:creator>
  <cp:lastModifiedBy>Narendra Medisetti</cp:lastModifiedBy>
  <cp:revision>360</cp:revision>
  <dcterms:created xsi:type="dcterms:W3CDTF">2011-07-17T14:24:41Z</dcterms:created>
  <dcterms:modified xsi:type="dcterms:W3CDTF">2019-09-22T23:33:05Z</dcterms:modified>
</cp:coreProperties>
</file>