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7"/>
  </p:notesMasterIdLst>
  <p:handoutMasterIdLst>
    <p:handoutMasterId r:id="rId28"/>
  </p:handoutMasterIdLst>
  <p:sldIdLst>
    <p:sldId id="258" r:id="rId2"/>
    <p:sldId id="259" r:id="rId3"/>
    <p:sldId id="260" r:id="rId4"/>
    <p:sldId id="261" r:id="rId5"/>
    <p:sldId id="262" r:id="rId6"/>
    <p:sldId id="268" r:id="rId7"/>
    <p:sldId id="263" r:id="rId8"/>
    <p:sldId id="269" r:id="rId9"/>
    <p:sldId id="264" r:id="rId10"/>
    <p:sldId id="265" r:id="rId11"/>
    <p:sldId id="270" r:id="rId12"/>
    <p:sldId id="271" r:id="rId13"/>
    <p:sldId id="272" r:id="rId14"/>
    <p:sldId id="273" r:id="rId15"/>
    <p:sldId id="274" r:id="rId16"/>
    <p:sldId id="276" r:id="rId17"/>
    <p:sldId id="275" r:id="rId18"/>
    <p:sldId id="277" r:id="rId19"/>
    <p:sldId id="278" r:id="rId20"/>
    <p:sldId id="279" r:id="rId21"/>
    <p:sldId id="280" r:id="rId22"/>
    <p:sldId id="281" r:id="rId23"/>
    <p:sldId id="282" r:id="rId24"/>
    <p:sldId id="266" r:id="rId25"/>
    <p:sldId id="283"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182" autoAdjust="0"/>
  </p:normalViewPr>
  <p:slideViewPr>
    <p:cSldViewPr showGuides="1">
      <p:cViewPr varScale="1">
        <p:scale>
          <a:sx n="87" d="100"/>
          <a:sy n="87" d="100"/>
        </p:scale>
        <p:origin x="102" y="150"/>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8/5/2018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8/5/2018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8/5/2018</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8/5/2018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8/5/2018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8/5/2018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8/5/2018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8/5/2018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8/5/2018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8/5/2018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8/5/2018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smtClean="0"/>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8/5/2018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8/5/2018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8/5/2018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python.org/" TargetMode="External"/><Relationship Id="rId3" Type="http://schemas.openxmlformats.org/officeDocument/2006/relationships/hyperlink" Target="http://gvpce.ac.in/result.html" TargetMode="External"/><Relationship Id="rId7" Type="http://schemas.openxmlformats.org/officeDocument/2006/relationships/hyperlink" Target="https://www.pythonforbeginners.com/mechanize/browsing-in-python-with-mechanize/" TargetMode="External"/><Relationship Id="rId2" Type="http://schemas.openxmlformats.org/officeDocument/2006/relationships/hyperlink" Target="https://www.gvpce.ac.in/" TargetMode="External"/><Relationship Id="rId1" Type="http://schemas.openxmlformats.org/officeDocument/2006/relationships/slideLayout" Target="../slideLayouts/slideLayout2.xml"/><Relationship Id="rId6" Type="http://schemas.openxmlformats.org/officeDocument/2006/relationships/hyperlink" Target="http://flask.pocoo.org/" TargetMode="External"/><Relationship Id="rId5" Type="http://schemas.openxmlformats.org/officeDocument/2006/relationships/hyperlink" Target="https://www.crummy.com/software/BeautifulSoup/" TargetMode="External"/><Relationship Id="rId4" Type="http://schemas.openxmlformats.org/officeDocument/2006/relationships/hyperlink" Target="https://docs.python.org/3/"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9346" y="116633"/>
            <a:ext cx="7008574" cy="2952327"/>
          </a:xfrm>
        </p:spPr>
        <p:txBody>
          <a:bodyPr/>
          <a:lstStyle/>
          <a:p>
            <a:r>
              <a:rPr lang="en-US" dirty="0" smtClean="0"/>
              <a:t>Advanced Results Retrieval System</a:t>
            </a:r>
            <a:endParaRPr lang="en-US" dirty="0"/>
          </a:p>
        </p:txBody>
      </p:sp>
      <p:sp>
        <p:nvSpPr>
          <p:cNvPr id="3" name="Subtitle 2"/>
          <p:cNvSpPr>
            <a:spLocks noGrp="1"/>
          </p:cNvSpPr>
          <p:nvPr>
            <p:ph type="subTitle" idx="1"/>
          </p:nvPr>
        </p:nvSpPr>
        <p:spPr>
          <a:xfrm>
            <a:off x="4879346" y="3429000"/>
            <a:ext cx="7008574" cy="2743200"/>
          </a:xfrm>
        </p:spPr>
        <p:txBody>
          <a:bodyPr>
            <a:normAutofit/>
          </a:bodyPr>
          <a:lstStyle/>
          <a:p>
            <a:r>
              <a:rPr lang="en-US" dirty="0" smtClean="0"/>
              <a:t>-A Mini Project</a:t>
            </a:r>
            <a:endParaRPr lang="en-US" dirty="0"/>
          </a:p>
          <a:p>
            <a:r>
              <a:rPr lang="en-US" sz="1400" dirty="0" smtClean="0"/>
              <a:t>				</a:t>
            </a:r>
          </a:p>
          <a:p>
            <a:endParaRPr lang="en-US" sz="1400" dirty="0"/>
          </a:p>
          <a:p>
            <a:endParaRPr lang="en-US" sz="1400" dirty="0" smtClean="0"/>
          </a:p>
          <a:p>
            <a:endParaRPr lang="en-US" sz="1400" dirty="0"/>
          </a:p>
          <a:p>
            <a:endParaRPr lang="en-US" sz="1400" dirty="0" smtClean="0"/>
          </a:p>
          <a:p>
            <a:r>
              <a:rPr lang="en-US" sz="1400" dirty="0"/>
              <a:t> </a:t>
            </a:r>
            <a:r>
              <a:rPr lang="en-US" sz="1400" dirty="0" smtClean="0"/>
              <a:t>                                                                                                   by</a:t>
            </a:r>
            <a:endParaRPr lang="en-US" sz="1400" dirty="0"/>
          </a:p>
          <a:p>
            <a:r>
              <a:rPr lang="en-IN" sz="1400" b="1" dirty="0" smtClean="0"/>
              <a:t>                                                                           </a:t>
            </a:r>
            <a:r>
              <a:rPr lang="en-US" sz="1400" b="1" dirty="0"/>
              <a:t>D. NARENDRA REDDY (15131A0553)</a:t>
            </a:r>
            <a:endParaRPr lang="en-IN" sz="1400" dirty="0"/>
          </a:p>
          <a:p>
            <a:r>
              <a:rPr lang="en-US" sz="1400" b="1" dirty="0"/>
              <a:t>                               		 </a:t>
            </a:r>
            <a:r>
              <a:rPr lang="en-US" sz="1400" b="1" dirty="0" smtClean="0"/>
              <a:t>  CH</a:t>
            </a:r>
            <a:r>
              <a:rPr lang="en-US" sz="1400" b="1" dirty="0"/>
              <a:t>. SAI MANIROOP(15131A0549)</a:t>
            </a:r>
            <a:endParaRPr lang="en-IN" sz="1400" dirty="0"/>
          </a:p>
          <a:p>
            <a:r>
              <a:rPr lang="en-US" sz="1400" b="1" dirty="0"/>
              <a:t>	                     	                    </a:t>
            </a:r>
            <a:r>
              <a:rPr lang="en-US" sz="1400" b="1" dirty="0" smtClean="0"/>
              <a:t>          D.MANOJ </a:t>
            </a:r>
            <a:r>
              <a:rPr lang="en-US" sz="1400" b="1" dirty="0"/>
              <a:t>KUMAR(15131A0550)</a:t>
            </a:r>
            <a:endParaRPr lang="en-IN" sz="1400" dirty="0"/>
          </a:p>
          <a:p>
            <a:r>
              <a:rPr lang="en-US" sz="1400" b="1" dirty="0"/>
              <a:t>                               		       </a:t>
            </a:r>
            <a:r>
              <a:rPr lang="en-US" sz="1400" b="1" dirty="0" smtClean="0"/>
              <a:t> </a:t>
            </a:r>
            <a:r>
              <a:rPr lang="en-US" sz="1400" b="1" dirty="0"/>
              <a:t>CH. NARENDRA(15131A0537)</a:t>
            </a:r>
            <a:endParaRPr lang="en-IN" sz="1400" dirty="0"/>
          </a:p>
          <a:p>
            <a:endParaRPr lang="en-US" dirty="0"/>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9766819" y="76200"/>
            <a:ext cx="1944212" cy="1120552"/>
          </a:xfrm>
        </p:spPr>
        <p:txBody>
          <a:bodyPr>
            <a:noAutofit/>
          </a:bodyPr>
          <a:lstStyle/>
          <a:p>
            <a:r>
              <a:rPr lang="en-US" dirty="0" smtClean="0"/>
              <a:t>UML</a:t>
            </a:r>
            <a:endParaRPr lang="en-US" dirty="0"/>
          </a:p>
        </p:txBody>
      </p:sp>
      <p:sp>
        <p:nvSpPr>
          <p:cNvPr id="3" name="Content Placeholder 2"/>
          <p:cNvSpPr>
            <a:spLocks noGrp="1"/>
          </p:cNvSpPr>
          <p:nvPr>
            <p:ph idx="1"/>
          </p:nvPr>
        </p:nvSpPr>
        <p:spPr>
          <a:xfrm>
            <a:off x="621804" y="548680"/>
            <a:ext cx="10157354" cy="6048672"/>
          </a:xfrm>
        </p:spPr>
        <p:txBody>
          <a:bodyPr/>
          <a:lstStyle/>
          <a:p>
            <a:pPr marL="0" indent="0">
              <a:buNone/>
            </a:pPr>
            <a:r>
              <a:rPr lang="en-US" b="1" dirty="0" smtClean="0"/>
              <a:t>2.SEQUENCE DIAGRAM:</a:t>
            </a:r>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5384" t="27289" r="27884" b="6765"/>
          <a:stretch/>
        </p:blipFill>
        <p:spPr bwMode="auto">
          <a:xfrm>
            <a:off x="1269876" y="1700212"/>
            <a:ext cx="9145015" cy="4537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9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6819" y="76200"/>
            <a:ext cx="1507843" cy="1048544"/>
          </a:xfrm>
        </p:spPr>
        <p:txBody>
          <a:bodyPr/>
          <a:lstStyle/>
          <a:p>
            <a:r>
              <a:rPr lang="en-IN" dirty="0" smtClean="0"/>
              <a:t>UML</a:t>
            </a:r>
            <a:endParaRPr lang="en-IN" dirty="0"/>
          </a:p>
        </p:txBody>
      </p:sp>
      <p:sp>
        <p:nvSpPr>
          <p:cNvPr id="3" name="Content Placeholder 2"/>
          <p:cNvSpPr>
            <a:spLocks noGrp="1"/>
          </p:cNvSpPr>
          <p:nvPr>
            <p:ph idx="1"/>
          </p:nvPr>
        </p:nvSpPr>
        <p:spPr>
          <a:xfrm>
            <a:off x="693812" y="548680"/>
            <a:ext cx="10580851" cy="5623520"/>
          </a:xfrm>
        </p:spPr>
        <p:txBody>
          <a:bodyPr/>
          <a:lstStyle/>
          <a:p>
            <a:pPr marL="0" indent="0">
              <a:buNone/>
            </a:pPr>
            <a:r>
              <a:rPr lang="en-IN" b="1" dirty="0" smtClean="0"/>
              <a:t>3.CLASS DIAGRAM:</a:t>
            </a:r>
          </a:p>
          <a:p>
            <a:pPr marL="0" indent="0">
              <a:buNone/>
            </a:pPr>
            <a:endParaRPr lang="en-IN"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6435" t="27651" r="48271" b="8780"/>
          <a:stretch/>
        </p:blipFill>
        <p:spPr bwMode="auto">
          <a:xfrm>
            <a:off x="2710036" y="1628800"/>
            <a:ext cx="6696744" cy="42484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4974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endParaRPr lang="en-IN" dirty="0"/>
          </a:p>
          <a:p>
            <a:r>
              <a:rPr lang="en-IN" dirty="0" smtClean="0"/>
              <a:t>Step-1:First </a:t>
            </a:r>
            <a:r>
              <a:rPr lang="en-IN" dirty="0"/>
              <a:t>store all the </a:t>
            </a:r>
            <a:r>
              <a:rPr lang="en-IN" dirty="0" err="1"/>
              <a:t>urls</a:t>
            </a:r>
            <a:r>
              <a:rPr lang="en-IN" dirty="0"/>
              <a:t> of results and the corresponding title in a </a:t>
            </a:r>
            <a:r>
              <a:rPr lang="en-IN" dirty="0" err="1"/>
              <a:t>dataframe</a:t>
            </a:r>
            <a:endParaRPr lang="en-IN" dirty="0"/>
          </a:p>
          <a:p>
            <a:r>
              <a:rPr lang="en-IN" dirty="0"/>
              <a:t>Step-2:Filter all the links in the </a:t>
            </a:r>
            <a:r>
              <a:rPr lang="en-IN" dirty="0" err="1"/>
              <a:t>dataframe</a:t>
            </a:r>
            <a:r>
              <a:rPr lang="en-IN" dirty="0"/>
              <a:t> depending on the queries we choose.</a:t>
            </a:r>
          </a:p>
          <a:p>
            <a:r>
              <a:rPr lang="en-IN" dirty="0"/>
              <a:t>Step-3:Only few </a:t>
            </a:r>
            <a:r>
              <a:rPr lang="en-IN" dirty="0" err="1"/>
              <a:t>urls</a:t>
            </a:r>
            <a:r>
              <a:rPr lang="en-IN" dirty="0"/>
              <a:t> are left in which we want to check all the results.</a:t>
            </a:r>
          </a:p>
          <a:p>
            <a:r>
              <a:rPr lang="en-IN" dirty="0"/>
              <a:t>Step-4:We should enter the roll </a:t>
            </a:r>
            <a:r>
              <a:rPr lang="en-IN" dirty="0" err="1"/>
              <a:t>no.,then</a:t>
            </a:r>
            <a:r>
              <a:rPr lang="en-IN" dirty="0"/>
              <a:t> all the results in each filter </a:t>
            </a:r>
            <a:r>
              <a:rPr lang="en-IN" dirty="0" err="1"/>
              <a:t>urls</a:t>
            </a:r>
            <a:r>
              <a:rPr lang="en-IN" dirty="0"/>
              <a:t> gets concatenated to              other and then the final result is displayed</a:t>
            </a:r>
          </a:p>
          <a:p>
            <a:r>
              <a:rPr lang="en-IN" dirty="0"/>
              <a:t>Step-5:Thus all the completed results of the  student are displayed at a single instances.</a:t>
            </a:r>
          </a:p>
          <a:p>
            <a:r>
              <a:rPr lang="en-IN" dirty="0"/>
              <a:t>Step-6:Finally the web app is deployed in </a:t>
            </a:r>
            <a:r>
              <a:rPr lang="en-IN" dirty="0" err="1"/>
              <a:t>pythonanywhere</a:t>
            </a:r>
            <a:r>
              <a:rPr lang="en-IN" dirty="0"/>
              <a:t> or </a:t>
            </a:r>
            <a:r>
              <a:rPr lang="en-IN" dirty="0" err="1"/>
              <a:t>heroku</a:t>
            </a:r>
            <a:r>
              <a:rPr lang="en-IN" dirty="0"/>
              <a:t>.</a:t>
            </a:r>
          </a:p>
          <a:p>
            <a:endParaRPr lang="en-IN" dirty="0"/>
          </a:p>
        </p:txBody>
      </p:sp>
    </p:spTree>
    <p:extLst>
      <p:ext uri="{BB962C8B-B14F-4D97-AF65-F5344CB8AC3E}">
        <p14:creationId xmlns:p14="http://schemas.microsoft.com/office/powerpoint/2010/main" val="126790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3248911" cy="2488704"/>
          </a:xfrm>
        </p:spPr>
        <p:txBody>
          <a:bodyPr/>
          <a:lstStyle/>
          <a:p>
            <a:r>
              <a:rPr lang="en-IN" dirty="0" smtClean="0"/>
              <a:t>Source</a:t>
            </a:r>
            <a:br>
              <a:rPr lang="en-IN" dirty="0" smtClean="0"/>
            </a:br>
            <a:r>
              <a:rPr lang="en-IN" dirty="0" smtClean="0"/>
              <a:t>Code:</a:t>
            </a:r>
            <a:br>
              <a:rPr lang="en-IN" dirty="0" smtClean="0"/>
            </a:br>
            <a:r>
              <a:rPr lang="en-IN" sz="2000" dirty="0" smtClean="0"/>
              <a:t>second.py</a:t>
            </a:r>
            <a:endParaRPr lang="en-IN" sz="2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61022"/>
          <a:stretch/>
        </p:blipFill>
        <p:spPr>
          <a:xfrm>
            <a:off x="3646141" y="0"/>
            <a:ext cx="7992888" cy="6858000"/>
          </a:xfrm>
        </p:spPr>
      </p:pic>
    </p:spTree>
    <p:extLst>
      <p:ext uri="{BB962C8B-B14F-4D97-AF65-F5344CB8AC3E}">
        <p14:creationId xmlns:p14="http://schemas.microsoft.com/office/powerpoint/2010/main" val="187302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404664"/>
            <a:ext cx="2816863" cy="2160240"/>
          </a:xfrm>
        </p:spPr>
        <p:txBody>
          <a:bodyPr/>
          <a:lstStyle/>
          <a:p>
            <a:r>
              <a:rPr lang="en-IN" dirty="0" smtClean="0"/>
              <a:t>Source code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9962"/>
          <a:stretch/>
        </p:blipFill>
        <p:spPr>
          <a:xfrm>
            <a:off x="3646140" y="99392"/>
            <a:ext cx="8542685" cy="6858000"/>
          </a:xfrm>
        </p:spPr>
      </p:pic>
    </p:spTree>
    <p:extLst>
      <p:ext uri="{BB962C8B-B14F-4D97-AF65-F5344CB8AC3E}">
        <p14:creationId xmlns:p14="http://schemas.microsoft.com/office/powerpoint/2010/main" val="72324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27" t="-2040" r="43794" b="34050"/>
          <a:stretch/>
        </p:blipFill>
        <p:spPr>
          <a:xfrm>
            <a:off x="1989956" y="-171400"/>
            <a:ext cx="8136904" cy="5734000"/>
          </a:xfrm>
        </p:spPr>
      </p:pic>
      <p:sp>
        <p:nvSpPr>
          <p:cNvPr id="4" name="Text Placeholder 3"/>
          <p:cNvSpPr>
            <a:spLocks noGrp="1"/>
          </p:cNvSpPr>
          <p:nvPr>
            <p:ph type="body" sz="half" idx="2"/>
          </p:nvPr>
        </p:nvSpPr>
        <p:spPr/>
        <p:txBody>
          <a:bodyPr/>
          <a:lstStyle/>
          <a:p>
            <a:r>
              <a:rPr lang="en-IN" dirty="0" smtClean="0"/>
              <a:t>Student.html</a:t>
            </a:r>
            <a:endParaRPr lang="en-IN" dirty="0"/>
          </a:p>
        </p:txBody>
      </p:sp>
    </p:spTree>
    <p:extLst>
      <p:ext uri="{BB962C8B-B14F-4D97-AF65-F5344CB8AC3E}">
        <p14:creationId xmlns:p14="http://schemas.microsoft.com/office/powerpoint/2010/main" val="158334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SCREENS</a:t>
            </a:r>
            <a:endParaRPr lang="en-IN"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b="1" dirty="0"/>
              <a:t>Running the second.py in terminal</a:t>
            </a:r>
            <a:endParaRPr lang="en-IN" dirty="0"/>
          </a:p>
        </p:txBody>
      </p:sp>
      <p:pic>
        <p:nvPicPr>
          <p:cNvPr id="5" name="picture"/>
          <p:cNvPicPr/>
          <p:nvPr/>
        </p:nvPicPr>
        <p:blipFill>
          <a:blip r:embed="rId2">
            <a:extLst>
              <a:ext uri="{28A0092B-C50C-407E-A947-70E740481C1C}">
                <a14:useLocalDpi xmlns:a14="http://schemas.microsoft.com/office/drawing/2010/main" val="0"/>
              </a:ext>
            </a:extLst>
          </a:blip>
          <a:srcRect r="39166" b="25185"/>
          <a:stretch>
            <a:fillRect/>
          </a:stretch>
        </p:blipFill>
        <p:spPr>
          <a:xfrm>
            <a:off x="2205980" y="279401"/>
            <a:ext cx="7545080" cy="4431055"/>
          </a:xfrm>
          <a:prstGeom prst="rect">
            <a:avLst/>
          </a:prstGeom>
        </p:spPr>
      </p:pic>
    </p:spTree>
    <p:extLst>
      <p:ext uri="{BB962C8B-B14F-4D97-AF65-F5344CB8AC3E}">
        <p14:creationId xmlns:p14="http://schemas.microsoft.com/office/powerpoint/2010/main" val="339676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Text Placeholder 3"/>
          <p:cNvSpPr>
            <a:spLocks noGrp="1"/>
          </p:cNvSpPr>
          <p:nvPr>
            <p:ph type="body" sz="half" idx="2"/>
          </p:nvPr>
        </p:nvSpPr>
        <p:spPr/>
        <p:txBody>
          <a:bodyPr/>
          <a:lstStyle/>
          <a:p>
            <a:r>
              <a:rPr lang="en-US" b="1" dirty="0"/>
              <a:t>Student.html gets executed in the local server:</a:t>
            </a:r>
            <a:endParaRPr lang="en-IN" dirty="0"/>
          </a:p>
          <a:p>
            <a:endParaRPr lang="en-IN" dirty="0"/>
          </a:p>
        </p:txBody>
      </p:sp>
      <p:pic>
        <p:nvPicPr>
          <p:cNvPr id="5" name="picture"/>
          <p:cNvPicPr>
            <a:picLocks noGrp="1"/>
          </p:cNvPicPr>
          <p:nvPr>
            <p:ph type="pic" idx="1"/>
          </p:nvPr>
        </p:nvPicPr>
        <p:blipFill>
          <a:blip r:embed="rId2" cstate="print">
            <a:extLst>
              <a:ext uri="{28A0092B-C50C-407E-A947-70E740481C1C}">
                <a14:useLocalDpi xmlns:a14="http://schemas.microsoft.com/office/drawing/2010/main" val="0"/>
              </a:ext>
            </a:extLst>
          </a:blip>
          <a:srcRect l="11094" r="11094"/>
          <a:stretch>
            <a:fillRect/>
          </a:stretch>
        </p:blipFill>
        <p:spPr>
          <a:xfrm>
            <a:off x="2438400" y="242888"/>
            <a:ext cx="7312025" cy="5319712"/>
          </a:xfrm>
          <a:prstGeom prst="rect">
            <a:avLst/>
          </a:prstGeom>
        </p:spPr>
      </p:pic>
    </p:spTree>
    <p:extLst>
      <p:ext uri="{BB962C8B-B14F-4D97-AF65-F5344CB8AC3E}">
        <p14:creationId xmlns:p14="http://schemas.microsoft.com/office/powerpoint/2010/main" val="232566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half" idx="2"/>
          </p:nvPr>
        </p:nvSpPr>
        <p:spPr/>
        <p:txBody>
          <a:bodyPr/>
          <a:lstStyle/>
          <a:p>
            <a:r>
              <a:rPr lang="en-US" b="1" dirty="0"/>
              <a:t>User enters the desired roll no and radio buttons</a:t>
            </a:r>
            <a:endParaRPr lang="en-IN" dirty="0"/>
          </a:p>
        </p:txBody>
      </p:sp>
      <p:pic>
        <p:nvPicPr>
          <p:cNvPr id="5" name="picture"/>
          <p:cNvPicPr>
            <a:picLocks noGrp="1"/>
          </p:cNvPicPr>
          <p:nvPr>
            <p:ph type="pic" idx="1"/>
          </p:nvPr>
        </p:nvPicPr>
        <p:blipFill>
          <a:blip r:embed="rId2" cstate="print">
            <a:extLst>
              <a:ext uri="{28A0092B-C50C-407E-A947-70E740481C1C}">
                <a14:useLocalDpi xmlns:a14="http://schemas.microsoft.com/office/drawing/2010/main" val="0"/>
              </a:ext>
            </a:extLst>
          </a:blip>
          <a:srcRect l="3791" r="3791"/>
          <a:stretch>
            <a:fillRect/>
          </a:stretch>
        </p:blipFill>
        <p:spPr>
          <a:xfrm>
            <a:off x="2437765" y="279401"/>
            <a:ext cx="7313295" cy="5283199"/>
          </a:xfrm>
          <a:prstGeom prst="rect">
            <a:avLst/>
          </a:prstGeom>
        </p:spPr>
      </p:pic>
    </p:spTree>
    <p:extLst>
      <p:ext uri="{BB962C8B-B14F-4D97-AF65-F5344CB8AC3E}">
        <p14:creationId xmlns:p14="http://schemas.microsoft.com/office/powerpoint/2010/main" val="151688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765" y="5733256"/>
            <a:ext cx="7313295" cy="1124744"/>
          </a:xfrm>
        </p:spPr>
        <p:txBody>
          <a:bodyPr/>
          <a:lstStyle/>
          <a:p>
            <a:r>
              <a:rPr lang="en-US" dirty="0"/>
              <a:t>After submitting , The local server is redirected to the results page as </a:t>
            </a:r>
            <a:r>
              <a:rPr lang="en-US" dirty="0" err="1"/>
              <a:t>follows:Result.html</a:t>
            </a:r>
            <a:endParaRPr lang="en-IN" dirty="0"/>
          </a:p>
        </p:txBody>
      </p:sp>
      <p:sp>
        <p:nvSpPr>
          <p:cNvPr id="4" name="Text Placeholder 3"/>
          <p:cNvSpPr>
            <a:spLocks noGrp="1"/>
          </p:cNvSpPr>
          <p:nvPr>
            <p:ph type="body" sz="half" idx="2"/>
          </p:nvPr>
        </p:nvSpPr>
        <p:spPr>
          <a:xfrm>
            <a:off x="2205980" y="9189640"/>
            <a:ext cx="7313295" cy="1388864"/>
          </a:xfrm>
        </p:spPr>
        <p:txBody>
          <a:bodyPr/>
          <a:lstStyle/>
          <a:p>
            <a:endParaRPr lang="en-IN"/>
          </a:p>
        </p:txBody>
      </p:sp>
      <p:pic>
        <p:nvPicPr>
          <p:cNvPr id="5" name="Picture Placeholder 4"/>
          <p:cNvPicPr>
            <a:picLocks noGrp="1"/>
          </p:cNvPicPr>
          <p:nvPr>
            <p:ph type="pic" idx="1"/>
          </p:nvPr>
        </p:nvPicPr>
        <p:blipFill rotWithShape="1">
          <a:blip r:embed="rId2">
            <a:extLst>
              <a:ext uri="{28A0092B-C50C-407E-A947-70E740481C1C}">
                <a14:useLocalDpi xmlns:a14="http://schemas.microsoft.com/office/drawing/2010/main" val="0"/>
              </a:ext>
            </a:extLst>
          </a:blip>
          <a:srcRect l="11940" r="11940"/>
          <a:stretch/>
        </p:blipFill>
        <p:spPr bwMode="auto">
          <a:xfrm>
            <a:off x="2438400" y="1"/>
            <a:ext cx="7312025" cy="6309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699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Agenda/Topics to Be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Abstract</a:t>
            </a:r>
            <a:endParaRPr lang="en-US" dirty="0"/>
          </a:p>
          <a:p>
            <a:r>
              <a:rPr lang="en-US" dirty="0" smtClean="0"/>
              <a:t>Existing System vs Proposed System</a:t>
            </a:r>
            <a:endParaRPr lang="en-US" dirty="0"/>
          </a:p>
          <a:p>
            <a:r>
              <a:rPr lang="en-US" dirty="0" smtClean="0"/>
              <a:t>Hardware and Software Specifications</a:t>
            </a:r>
            <a:endParaRPr lang="en-US" dirty="0"/>
          </a:p>
          <a:p>
            <a:r>
              <a:rPr lang="en-US" dirty="0" smtClean="0"/>
              <a:t>Introduction</a:t>
            </a:r>
          </a:p>
          <a:p>
            <a:r>
              <a:rPr lang="en-US" dirty="0" smtClean="0"/>
              <a:t>UML Diagrams</a:t>
            </a:r>
            <a:endParaRPr lang="en-US" dirty="0"/>
          </a:p>
          <a:p>
            <a:r>
              <a:rPr lang="en-US" dirty="0" smtClean="0"/>
              <a:t>Source Code and Output</a:t>
            </a:r>
            <a:endParaRPr lang="en-US" dirty="0"/>
          </a:p>
          <a:p>
            <a:r>
              <a:rPr lang="en-US" dirty="0" smtClean="0"/>
              <a:t>Conclusion</a:t>
            </a:r>
          </a:p>
          <a:p>
            <a:r>
              <a:rPr lang="en-US" dirty="0" smtClean="0"/>
              <a:t>Bibliography</a:t>
            </a:r>
            <a:endParaRPr lang="en-US" dirty="0"/>
          </a:p>
        </p:txBody>
      </p:sp>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21795" r="22596"/>
          <a:stretch/>
        </p:blipFill>
        <p:spPr bwMode="auto">
          <a:xfrm>
            <a:off x="3179762" y="0"/>
            <a:ext cx="58293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767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27083" t="33333" r="26763"/>
          <a:stretch/>
        </p:blipFill>
        <p:spPr bwMode="auto">
          <a:xfrm>
            <a:off x="3170237" y="1124744"/>
            <a:ext cx="5848350" cy="5733256"/>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2">
            <a:extLst>
              <a:ext uri="{28A0092B-C50C-407E-A947-70E740481C1C}">
                <a14:useLocalDpi xmlns:a14="http://schemas.microsoft.com/office/drawing/2010/main" val="0"/>
              </a:ext>
            </a:extLst>
          </a:blip>
          <a:srcRect l="26603" r="27243" b="86317"/>
          <a:stretch/>
        </p:blipFill>
        <p:spPr bwMode="auto">
          <a:xfrm>
            <a:off x="3137013" y="-12536"/>
            <a:ext cx="5838825" cy="1123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706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US" dirty="0"/>
              <a:t>Hereby we can conclude that student life begins easy by using this web app. In this digital world, the technology is updating every second, so with the help of advanced technologies we can make our life a cake walk. And learning is a never ending process. Now –a –days python programming language is developing and evolving in a very fast pace which paved a way to complete this mini project successfully. </a:t>
            </a:r>
            <a:endParaRPr lang="en-IN" dirty="0"/>
          </a:p>
          <a:p>
            <a:pPr marL="0" indent="0">
              <a:buNone/>
            </a:pPr>
            <a:endParaRPr lang="en-IN" dirty="0"/>
          </a:p>
        </p:txBody>
      </p:sp>
    </p:spTree>
    <p:extLst>
      <p:ext uri="{BB962C8B-B14F-4D97-AF65-F5344CB8AC3E}">
        <p14:creationId xmlns:p14="http://schemas.microsoft.com/office/powerpoint/2010/main" val="233739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BIBLIOGRAPHY</a:t>
            </a:r>
            <a:endParaRPr lang="en-IN" dirty="0"/>
          </a:p>
        </p:txBody>
      </p:sp>
      <p:sp>
        <p:nvSpPr>
          <p:cNvPr id="3" name="Content Placeholder 2"/>
          <p:cNvSpPr>
            <a:spLocks noGrp="1"/>
          </p:cNvSpPr>
          <p:nvPr>
            <p:ph idx="1"/>
          </p:nvPr>
        </p:nvSpPr>
        <p:spPr/>
        <p:txBody>
          <a:bodyPr>
            <a:normAutofit fontScale="47500" lnSpcReduction="20000"/>
          </a:bodyPr>
          <a:lstStyle/>
          <a:p>
            <a:r>
              <a:rPr lang="en-US" b="1" dirty="0"/>
              <a:t>9.1 REFERENCES:</a:t>
            </a:r>
            <a:endParaRPr lang="en-IN" dirty="0"/>
          </a:p>
          <a:p>
            <a:r>
              <a:rPr lang="en-US" b="1" u="sng" dirty="0">
                <a:hlinkClick r:id="rId2"/>
              </a:rPr>
              <a:t>https://www.gvpce.ac.in/</a:t>
            </a:r>
            <a:endParaRPr lang="en-IN" dirty="0"/>
          </a:p>
          <a:p>
            <a:r>
              <a:rPr lang="en-US" b="1" u="sng" dirty="0">
                <a:hlinkClick r:id="rId3"/>
              </a:rPr>
              <a:t>http://gvpce.ac.in/result.html</a:t>
            </a:r>
            <a:endParaRPr lang="en-IN" dirty="0"/>
          </a:p>
          <a:p>
            <a:r>
              <a:rPr lang="en-US" b="1" dirty="0"/>
              <a:t> </a:t>
            </a:r>
            <a:endParaRPr lang="en-IN" dirty="0"/>
          </a:p>
          <a:p>
            <a:r>
              <a:rPr lang="en-US" b="1" dirty="0"/>
              <a:t>9.2 LIST OF WEBSITES:</a:t>
            </a:r>
            <a:endParaRPr lang="en-IN" dirty="0"/>
          </a:p>
          <a:p>
            <a:r>
              <a:rPr lang="en-US" u="sng" dirty="0">
                <a:hlinkClick r:id="rId4"/>
              </a:rPr>
              <a:t>https://docs.python.org/3/</a:t>
            </a:r>
            <a:endParaRPr lang="en-IN" dirty="0"/>
          </a:p>
          <a:p>
            <a:r>
              <a:rPr lang="en-US" u="sng" dirty="0">
                <a:hlinkClick r:id="rId5"/>
              </a:rPr>
              <a:t>https://www.crummy.com/software/BeautifulSoup/</a:t>
            </a:r>
            <a:r>
              <a:rPr lang="en-US" dirty="0"/>
              <a:t>	</a:t>
            </a:r>
            <a:endParaRPr lang="en-IN" dirty="0"/>
          </a:p>
          <a:p>
            <a:r>
              <a:rPr lang="en-US" u="sng" dirty="0">
                <a:hlinkClick r:id="rId6"/>
              </a:rPr>
              <a:t>http://flask.pocoo.org/</a:t>
            </a:r>
            <a:endParaRPr lang="en-IN" dirty="0"/>
          </a:p>
          <a:p>
            <a:r>
              <a:rPr lang="en-US" u="sng" dirty="0">
                <a:hlinkClick r:id="rId7"/>
              </a:rPr>
              <a:t>https://www.pythonforbeginners.com/mechanize/browsing-in-python-with-mechanize/</a:t>
            </a:r>
            <a:endParaRPr lang="en-IN" dirty="0"/>
          </a:p>
          <a:p>
            <a:r>
              <a:rPr lang="en-US" u="sng" dirty="0">
                <a:solidFill>
                  <a:srgbClr val="FF0000"/>
                </a:solidFill>
              </a:rPr>
              <a:t>https://docs.python-requests.org/en/master/</a:t>
            </a:r>
            <a:endParaRPr lang="en-IN" dirty="0">
              <a:solidFill>
                <a:srgbClr val="FF0000"/>
              </a:solidFill>
            </a:endParaRPr>
          </a:p>
          <a:p>
            <a:r>
              <a:rPr lang="en-US" u="sng" dirty="0">
                <a:solidFill>
                  <a:srgbClr val="FF0000"/>
                </a:solidFill>
              </a:rPr>
              <a:t>https://github.com/jupyterlab/jupyterlab/</a:t>
            </a:r>
            <a:endParaRPr lang="en-IN" dirty="0">
              <a:solidFill>
                <a:srgbClr val="FF0000"/>
              </a:solidFill>
            </a:endParaRPr>
          </a:p>
          <a:p>
            <a:r>
              <a:rPr lang="en-US" u="sng" dirty="0">
                <a:hlinkClick r:id="rId8"/>
              </a:rPr>
              <a:t>https://www.python.org/</a:t>
            </a:r>
            <a:endParaRPr lang="en-IN" dirty="0"/>
          </a:p>
        </p:txBody>
      </p:sp>
    </p:spTree>
    <p:extLst>
      <p:ext uri="{BB962C8B-B14F-4D97-AF65-F5344CB8AC3E}">
        <p14:creationId xmlns:p14="http://schemas.microsoft.com/office/powerpoint/2010/main" val="172396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a:t>
            </a:r>
            <a:endParaRPr lang="en-US" dirty="0"/>
          </a:p>
        </p:txBody>
      </p:sp>
      <p:sp>
        <p:nvSpPr>
          <p:cNvPr id="3" name="Content Placeholder 2"/>
          <p:cNvSpPr>
            <a:spLocks noGrp="1"/>
          </p:cNvSpPr>
          <p:nvPr>
            <p:ph idx="1"/>
          </p:nvPr>
        </p:nvSpPr>
        <p:spPr/>
        <p:txBody>
          <a:bodyPr/>
          <a:lstStyle/>
          <a:p>
            <a:r>
              <a:rPr lang="en-US" dirty="0"/>
              <a:t>Invite questions from </a:t>
            </a:r>
            <a:r>
              <a:rPr lang="en-US" dirty="0" smtClean="0"/>
              <a:t>faculty/students.</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3844" t="9407" r="27145" b="15332"/>
          <a:stretch/>
        </p:blipFill>
        <p:spPr>
          <a:xfrm>
            <a:off x="8326660" y="3717032"/>
            <a:ext cx="2664296" cy="2455168"/>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4201" t="9937" r="14648" b="30445"/>
          <a:stretch/>
        </p:blipFill>
        <p:spPr>
          <a:xfrm>
            <a:off x="1629916" y="3717033"/>
            <a:ext cx="2448272" cy="245516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300" y="3717032"/>
            <a:ext cx="2736304" cy="2455168"/>
          </a:xfrm>
          <a:prstGeom prst="rect">
            <a:avLst/>
          </a:prstGeom>
        </p:spPr>
      </p:pic>
    </p:spTree>
    <p:extLst>
      <p:ext uri="{BB962C8B-B14F-4D97-AF65-F5344CB8AC3E}">
        <p14:creationId xmlns:p14="http://schemas.microsoft.com/office/powerpoint/2010/main" val="359681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309" y="980728"/>
            <a:ext cx="10157354" cy="5191472"/>
          </a:xfrm>
        </p:spPr>
        <p:txBody>
          <a:bodyPr>
            <a:normAutofit/>
          </a:bodyPr>
          <a:lstStyle/>
          <a:p>
            <a:pPr marL="0" indent="0">
              <a:buNone/>
            </a:pPr>
            <a:endParaRPr lang="en-IN" sz="9600" dirty="0" smtClean="0"/>
          </a:p>
          <a:p>
            <a:pPr marL="0" indent="0">
              <a:buNone/>
            </a:pPr>
            <a:r>
              <a:rPr lang="en-IN" sz="9600" dirty="0"/>
              <a:t> </a:t>
            </a:r>
            <a:r>
              <a:rPr lang="en-IN" sz="9600" dirty="0" smtClean="0"/>
              <a:t>   </a:t>
            </a:r>
            <a:r>
              <a:rPr lang="en-IN" sz="9600" dirty="0" smtClean="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234799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dirty="0"/>
              <a:t>Viewing marks from a website has been the hardest part until now because of the tangled </a:t>
            </a:r>
            <a:r>
              <a:rPr lang="en-US" dirty="0" smtClean="0"/>
              <a:t>URLs.</a:t>
            </a:r>
          </a:p>
          <a:p>
            <a:r>
              <a:rPr lang="en-US" dirty="0"/>
              <a:t>This results retrieval application uses advanced web scraping techniques to extract the results from college website URLs that have been released till </a:t>
            </a:r>
            <a:r>
              <a:rPr lang="en-US" dirty="0" smtClean="0"/>
              <a:t>now.</a:t>
            </a:r>
          </a:p>
          <a:p>
            <a:r>
              <a:rPr lang="en-US" dirty="0"/>
              <a:t>This system analyses the student ID say roll no. and displays the results based on his preferences like </a:t>
            </a:r>
            <a:r>
              <a:rPr lang="en-US" dirty="0" smtClean="0"/>
              <a:t>Regular</a:t>
            </a:r>
            <a:r>
              <a:rPr lang="en-US" dirty="0" smtClean="0"/>
              <a:t> </a:t>
            </a:r>
            <a:r>
              <a:rPr lang="en-US" dirty="0"/>
              <a:t>or </a:t>
            </a:r>
            <a:r>
              <a:rPr lang="en-US" dirty="0" smtClean="0"/>
              <a:t>Supplementary or both.</a:t>
            </a:r>
            <a:endParaRPr lang="en-US" dirty="0" smtClean="0"/>
          </a:p>
          <a:p>
            <a:r>
              <a:rPr lang="en-US" dirty="0"/>
              <a:t>Moreover, this system facilitates the outsiders to conveniently view the results of any student and it is used for the personal assessment based on the obtained </a:t>
            </a:r>
            <a:r>
              <a:rPr lang="en-US" dirty="0" smtClean="0"/>
              <a:t>result.</a:t>
            </a:r>
          </a:p>
          <a:p>
            <a:endParaRPr lang="en-US" dirty="0"/>
          </a:p>
          <a:p>
            <a:pPr marL="0" indent="0">
              <a:buNone/>
            </a:pPr>
            <a:endParaRPr lang="en-US" dirty="0" smtClean="0"/>
          </a:p>
        </p:txBody>
      </p:sp>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a:t>the existing system, we may get results only for particular </a:t>
            </a:r>
            <a:r>
              <a:rPr lang="en-US" dirty="0" smtClean="0"/>
              <a:t>semester</a:t>
            </a:r>
          </a:p>
          <a:p>
            <a:r>
              <a:rPr lang="en-US" dirty="0"/>
              <a:t>Whether we want to obtain the Regular or Supplementary or Revaluation results we shall remember the result </a:t>
            </a:r>
            <a:r>
              <a:rPr lang="en-US" dirty="0" err="1"/>
              <a:t>urls</a:t>
            </a:r>
            <a:r>
              <a:rPr lang="en-US" dirty="0"/>
              <a:t> and their specific </a:t>
            </a:r>
            <a:r>
              <a:rPr lang="en-US" dirty="0" smtClean="0"/>
              <a:t>dates</a:t>
            </a:r>
          </a:p>
          <a:p>
            <a:pPr marL="0" indent="0">
              <a:buNone/>
            </a:pPr>
            <a:r>
              <a:rPr lang="en-US" b="1" dirty="0" smtClean="0"/>
              <a:t>PROBLEMS:</a:t>
            </a:r>
          </a:p>
          <a:p>
            <a:pPr marL="0" indent="0">
              <a:buNone/>
            </a:pPr>
            <a:r>
              <a:rPr lang="en-IN" dirty="0" smtClean="0"/>
              <a:t> </a:t>
            </a:r>
            <a:r>
              <a:rPr lang="en-IN" dirty="0"/>
              <a:t>1)If we want to obtain the results of previous semesters, it is very difficult to memorize all their dates.</a:t>
            </a:r>
          </a:p>
          <a:p>
            <a:pPr marL="0" indent="0">
              <a:buNone/>
            </a:pPr>
            <a:r>
              <a:rPr lang="en-IN" dirty="0"/>
              <a:t>2)Generally many college websites </a:t>
            </a:r>
            <a:r>
              <a:rPr lang="en-IN" dirty="0" smtClean="0"/>
              <a:t>do not </a:t>
            </a:r>
            <a:r>
              <a:rPr lang="en-IN" dirty="0"/>
              <a:t>provide a way to obtain all the results of completed results until now. </a:t>
            </a:r>
            <a:endParaRPr lang="en-IN" dirty="0" smtClean="0"/>
          </a:p>
          <a:p>
            <a:pPr marL="0" indent="0">
              <a:buNone/>
            </a:pPr>
            <a:r>
              <a:rPr lang="en-IN" dirty="0"/>
              <a:t>	</a:t>
            </a:r>
            <a:r>
              <a:rPr lang="en-IN" dirty="0" smtClean="0"/>
              <a:t>These </a:t>
            </a:r>
            <a:r>
              <a:rPr lang="en-IN" dirty="0"/>
              <a:t>are some of the problems faced by the students, parents, faculty members. So, hereby we proposed a new system to obtain all the results at single instance. </a:t>
            </a:r>
          </a:p>
          <a:p>
            <a:pPr marL="0" indent="0">
              <a:buNone/>
            </a:pPr>
            <a:endParaRPr lang="en-US" b="1" dirty="0"/>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US" b="1" dirty="0"/>
          </a:p>
        </p:txBody>
      </p:sp>
      <p:sp>
        <p:nvSpPr>
          <p:cNvPr id="3" name="Content Placeholder 2"/>
          <p:cNvSpPr>
            <a:spLocks noGrp="1"/>
          </p:cNvSpPr>
          <p:nvPr>
            <p:ph idx="1"/>
          </p:nvPr>
        </p:nvSpPr>
        <p:spPr/>
        <p:txBody>
          <a:bodyPr/>
          <a:lstStyle/>
          <a:p>
            <a:r>
              <a:rPr lang="en-US" dirty="0"/>
              <a:t>In this proposed system, we can get results of all the semesters at once that are completed until </a:t>
            </a:r>
            <a:r>
              <a:rPr lang="en-US" dirty="0" smtClean="0"/>
              <a:t>now.</a:t>
            </a:r>
          </a:p>
          <a:p>
            <a:r>
              <a:rPr lang="en-US" dirty="0"/>
              <a:t>In the proposed system, by simply providing the student </a:t>
            </a:r>
            <a:r>
              <a:rPr lang="en-US" dirty="0" err="1"/>
              <a:t>regd</a:t>
            </a:r>
            <a:r>
              <a:rPr lang="en-US" dirty="0"/>
              <a:t> no. and some queries anyone can obtain the results of all the semesters at a time. </a:t>
            </a:r>
            <a:endParaRPr lang="en-US" dirty="0" smtClean="0"/>
          </a:p>
          <a:p>
            <a:r>
              <a:rPr lang="en-US" dirty="0" smtClean="0"/>
              <a:t>Moreover</a:t>
            </a:r>
            <a:r>
              <a:rPr lang="en-US" dirty="0"/>
              <a:t>, parents can easily access the results of their wards as parents are aware of only their child’s roll no. There is more scope for adding more features like SGPA or CGPA </a:t>
            </a:r>
            <a:r>
              <a:rPr lang="en-US" dirty="0" err="1"/>
              <a:t>etc</a:t>
            </a:r>
            <a:endParaRPr lang="en-US" dirty="0"/>
          </a:p>
        </p:txBody>
      </p:sp>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Hardware and Software requirements</a:t>
            </a:r>
            <a:endParaRPr lang="en-IN" sz="4000" b="1"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i="1" dirty="0"/>
              <a:t>Minimum Hardware requirements</a:t>
            </a:r>
            <a:endParaRPr lang="en-IN" i="1" dirty="0"/>
          </a:p>
          <a:p>
            <a:pPr lvl="0"/>
            <a:r>
              <a:rPr lang="en-GB" sz="3400" b="1" dirty="0"/>
              <a:t>Processor (</a:t>
            </a:r>
            <a:r>
              <a:rPr lang="en-GB" sz="3400" b="1" dirty="0" smtClean="0"/>
              <a:t>CPU): </a:t>
            </a:r>
            <a:r>
              <a:rPr lang="en-GB" sz="3400" dirty="0"/>
              <a:t>Intel core i3(1.8 Ghz)or more/AMD  A8(1.9 Ghz).</a:t>
            </a:r>
            <a:endParaRPr lang="en-IN" sz="3400" dirty="0"/>
          </a:p>
          <a:p>
            <a:pPr lvl="0"/>
            <a:r>
              <a:rPr lang="en-GB" sz="3400" b="1" dirty="0"/>
              <a:t>Memory(RAM)</a:t>
            </a:r>
            <a:r>
              <a:rPr lang="en-GB" sz="3400" dirty="0"/>
              <a:t>   </a:t>
            </a:r>
            <a:r>
              <a:rPr lang="en-GB" sz="3400" dirty="0" smtClean="0"/>
              <a:t>:  </a:t>
            </a:r>
            <a:r>
              <a:rPr lang="en-GB" sz="3400" dirty="0"/>
              <a:t>Min 1GB	</a:t>
            </a:r>
            <a:endParaRPr lang="en-IN" sz="3400" dirty="0"/>
          </a:p>
          <a:p>
            <a:pPr lvl="0"/>
            <a:r>
              <a:rPr lang="en-GB" sz="3400" b="1" dirty="0"/>
              <a:t>Storage(Hard disk</a:t>
            </a:r>
            <a:r>
              <a:rPr lang="en-GB" sz="3400" b="1" dirty="0" smtClean="0"/>
              <a:t>): </a:t>
            </a:r>
            <a:r>
              <a:rPr lang="en-GB" sz="3400" dirty="0"/>
              <a:t>Min 500GB	</a:t>
            </a:r>
            <a:endParaRPr lang="en-IN" sz="3400" dirty="0"/>
          </a:p>
          <a:p>
            <a:pPr lvl="0"/>
            <a:r>
              <a:rPr lang="en-GB" sz="3400" dirty="0"/>
              <a:t>Active </a:t>
            </a:r>
            <a:r>
              <a:rPr lang="en-GB" sz="3400" b="1" dirty="0" smtClean="0"/>
              <a:t>Wi-Fi </a:t>
            </a:r>
            <a:r>
              <a:rPr lang="en-GB" sz="3400" dirty="0"/>
              <a:t>802.11 ac/b/g/n or </a:t>
            </a:r>
            <a:r>
              <a:rPr lang="en-GB" sz="3400" b="1" dirty="0"/>
              <a:t>Ethernet</a:t>
            </a:r>
            <a:r>
              <a:rPr lang="en-GB" sz="3400" dirty="0"/>
              <a:t> Connection.</a:t>
            </a:r>
            <a:endParaRPr lang="en-IN" sz="3400" dirty="0"/>
          </a:p>
          <a:p>
            <a:pPr>
              <a:buFont typeface="Wingdings" panose="05000000000000000000" pitchFamily="2" charset="2"/>
              <a:buChar char="Ø"/>
            </a:pPr>
            <a:endParaRPr lang="en-IN"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a:t> </a:t>
            </a:r>
            <a:r>
              <a:rPr lang="en-US" i="1" dirty="0"/>
              <a:t>Minimum Software </a:t>
            </a:r>
            <a:r>
              <a:rPr lang="en-US" i="1" dirty="0" smtClean="0"/>
              <a:t>requirements</a:t>
            </a:r>
            <a:endParaRPr lang="en-IN" i="1" dirty="0"/>
          </a:p>
          <a:p>
            <a:pPr lvl="0"/>
            <a:r>
              <a:rPr lang="en-US" b="1" dirty="0"/>
              <a:t>Operating system </a:t>
            </a:r>
            <a:r>
              <a:rPr lang="en-US" dirty="0" smtClean="0"/>
              <a:t>: </a:t>
            </a:r>
            <a:r>
              <a:rPr lang="en-GB" dirty="0"/>
              <a:t>Ubuntu 14.04 or above / windows 7 and above</a:t>
            </a:r>
            <a:endParaRPr lang="en-IN" dirty="0"/>
          </a:p>
          <a:p>
            <a:pPr lvl="0"/>
            <a:r>
              <a:rPr lang="en-US" b="1" dirty="0" smtClean="0"/>
              <a:t>Language</a:t>
            </a:r>
            <a:r>
              <a:rPr lang="en-US" dirty="0" smtClean="0"/>
              <a:t>:      Python-2.7</a:t>
            </a:r>
            <a:endParaRPr lang="en-IN" dirty="0"/>
          </a:p>
          <a:p>
            <a:pPr lvl="0"/>
            <a:r>
              <a:rPr lang="en-US" b="1" dirty="0"/>
              <a:t>IDE</a:t>
            </a:r>
            <a:r>
              <a:rPr lang="en-US" dirty="0"/>
              <a:t>  </a:t>
            </a:r>
            <a:r>
              <a:rPr lang="en-US" dirty="0" smtClean="0"/>
              <a:t>:             PyCharm, Atom, Jupyter </a:t>
            </a:r>
            <a:r>
              <a:rPr lang="en-US" dirty="0"/>
              <a:t>notebook.</a:t>
            </a:r>
            <a:endParaRPr lang="en-IN" dirty="0"/>
          </a:p>
          <a:p>
            <a:pPr lvl="0"/>
            <a:r>
              <a:rPr lang="en-US" b="1" dirty="0" smtClean="0"/>
              <a:t>DEPENDENCIES </a:t>
            </a:r>
            <a:r>
              <a:rPr lang="en-US" dirty="0" smtClean="0"/>
              <a:t>       : </a:t>
            </a:r>
            <a:r>
              <a:rPr lang="en-US" dirty="0"/>
              <a:t>Beautiful Soup, mechanize, requests, pandas, numpy etc.,</a:t>
            </a:r>
            <a:endParaRPr lang="en-IN" dirty="0"/>
          </a:p>
          <a:p>
            <a:pPr lvl="0"/>
            <a:r>
              <a:rPr lang="en-US" b="1" dirty="0" smtClean="0"/>
              <a:t>BROWSER</a:t>
            </a:r>
            <a:r>
              <a:rPr lang="en-US" dirty="0" smtClean="0"/>
              <a:t> : </a:t>
            </a:r>
            <a:r>
              <a:rPr lang="en-US" dirty="0"/>
              <a:t>Mozilla Firefox/Microsoft Edge/Google Chrome.</a:t>
            </a:r>
            <a:endParaRPr lang="en-IN" dirty="0"/>
          </a:p>
          <a:p>
            <a:pPr lvl="0"/>
            <a:r>
              <a:rPr lang="en-US" b="1" dirty="0"/>
              <a:t>WEB FRAMEWORK</a:t>
            </a:r>
            <a:r>
              <a:rPr lang="en-US" dirty="0"/>
              <a:t>	: Flask using Python.</a:t>
            </a:r>
            <a:endParaRPr lang="en-IN" dirty="0"/>
          </a:p>
          <a:p>
            <a:endParaRPr lang="en-IN" dirty="0"/>
          </a:p>
        </p:txBody>
      </p:sp>
    </p:spTree>
    <p:extLst>
      <p:ext uri="{BB962C8B-B14F-4D97-AF65-F5344CB8AC3E}">
        <p14:creationId xmlns:p14="http://schemas.microsoft.com/office/powerpoint/2010/main" val="299200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a:t> In the contemporary world, education plays a major role. By which one believes that with education we can do anything we want. So, there are many private and public institutions for educating students</a:t>
            </a:r>
            <a:r>
              <a:rPr lang="en-US" dirty="0" smtClean="0"/>
              <a:t>.</a:t>
            </a:r>
          </a:p>
          <a:p>
            <a:r>
              <a:rPr lang="en-US" dirty="0" smtClean="0"/>
              <a:t> </a:t>
            </a:r>
            <a:r>
              <a:rPr lang="en-US" dirty="0"/>
              <a:t>In this education system, the skill of any individual is assessed based on his/her performance in various aspects. In this digital era, all the results and updates within the institution are maintained through their official websites</a:t>
            </a:r>
            <a:r>
              <a:rPr lang="en-US" dirty="0" smtClean="0"/>
              <a:t>.</a:t>
            </a:r>
          </a:p>
          <a:p>
            <a:r>
              <a:rPr lang="en-US" dirty="0" smtClean="0"/>
              <a:t> </a:t>
            </a:r>
            <a:r>
              <a:rPr lang="en-US" dirty="0"/>
              <a:t>With the help of college website, all the students and Faculty will be able to know each and every updates and news regarding any semester results, new time tables. The teachers, parents and students can know the placements of the students in any college through their official website.</a:t>
            </a:r>
          </a:p>
        </p:txBody>
      </p:sp>
    </p:spTree>
    <p:extLst>
      <p:ext uri="{BB962C8B-B14F-4D97-AF65-F5344CB8AC3E}">
        <p14:creationId xmlns:p14="http://schemas.microsoft.com/office/powerpoint/2010/main" val="37145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812" y="582067"/>
            <a:ext cx="10729192" cy="4524315"/>
          </a:xfrm>
          <a:prstGeom prst="rect">
            <a:avLst/>
          </a:prstGeom>
        </p:spPr>
        <p:txBody>
          <a:bodyPr wrap="square">
            <a:spAutoFit/>
          </a:bodyPr>
          <a:lstStyle/>
          <a:p>
            <a:pPr marL="342900" indent="-342900">
              <a:buFont typeface="Arial" panose="020B0604020202020204" pitchFamily="34" charset="0"/>
              <a:buChar char="•"/>
            </a:pPr>
            <a:r>
              <a:rPr lang="en-US" dirty="0">
                <a:ea typeface="Times New Roman" panose="02020603050405020304" pitchFamily="18" charset="0"/>
                <a:cs typeface="Times New Roman" panose="02020603050405020304" pitchFamily="18" charset="0"/>
              </a:rPr>
              <a:t> But in some college websites like GVPCE, the retrieval of semesters results is not so good. Anyway students will be able to find their results of latest semester at ease. </a:t>
            </a:r>
            <a:endParaRPr lang="en-US" dirty="0" smtClean="0">
              <a:ea typeface="Times New Roman" panose="02020603050405020304" pitchFamily="18" charset="0"/>
              <a:cs typeface="Times New Roman" panose="02020603050405020304" pitchFamily="18" charset="0"/>
            </a:endParaRPr>
          </a:p>
          <a:p>
            <a:endParaRPr lang="en-US" dirty="0" smtClean="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ea typeface="Times New Roman" panose="02020603050405020304" pitchFamily="18" charset="0"/>
                <a:cs typeface="Times New Roman" panose="02020603050405020304" pitchFamily="18" charset="0"/>
              </a:rPr>
              <a:t>As </a:t>
            </a:r>
            <a:r>
              <a:rPr lang="en-US" dirty="0">
                <a:ea typeface="Times New Roman" panose="02020603050405020304" pitchFamily="18" charset="0"/>
                <a:cs typeface="Times New Roman" panose="02020603050405020304" pitchFamily="18" charset="0"/>
              </a:rPr>
              <a:t>the parents are not so aware of all the details of their wards current study, it becomes quite difficult to know their wards results. The difficulty here is we can get the results only for particular semester. </a:t>
            </a:r>
            <a:endParaRPr lang="en-US" dirty="0" smtClean="0">
              <a:ea typeface="Times New Roman" panose="02020603050405020304" pitchFamily="18" charset="0"/>
              <a:cs typeface="Times New Roman" panose="02020603050405020304" pitchFamily="18" charset="0"/>
            </a:endParaRPr>
          </a:p>
          <a:p>
            <a:endParaRPr lang="en-US" dirty="0" smtClean="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ea typeface="Times New Roman" panose="02020603050405020304" pitchFamily="18" charset="0"/>
                <a:cs typeface="Times New Roman" panose="02020603050405020304" pitchFamily="18" charset="0"/>
              </a:rPr>
              <a:t>If </a:t>
            </a:r>
            <a:r>
              <a:rPr lang="en-US" dirty="0">
                <a:ea typeface="Times New Roman" panose="02020603050405020304" pitchFamily="18" charset="0"/>
                <a:cs typeface="Times New Roman" panose="02020603050405020304" pitchFamily="18" charset="0"/>
              </a:rPr>
              <a:t>we want to know or check the previous results of any student it is the hardest part because of the tangled </a:t>
            </a:r>
            <a:r>
              <a:rPr lang="en-US" dirty="0" err="1">
                <a:ea typeface="Times New Roman" panose="02020603050405020304" pitchFamily="18" charset="0"/>
                <a:cs typeface="Times New Roman" panose="02020603050405020304" pitchFamily="18" charset="0"/>
              </a:rPr>
              <a:t>urls</a:t>
            </a:r>
            <a:r>
              <a:rPr lang="en-US" dirty="0">
                <a:ea typeface="Times New Roman" panose="02020603050405020304" pitchFamily="18" charset="0"/>
                <a:cs typeface="Times New Roman" panose="02020603050405020304" pitchFamily="18" charset="0"/>
              </a:rPr>
              <a:t> and they need to remember the dates of the commencement of results. </a:t>
            </a:r>
            <a:endParaRPr lang="en-IN" dirty="0"/>
          </a:p>
        </p:txBody>
      </p:sp>
    </p:spTree>
    <p:extLst>
      <p:ext uri="{BB962C8B-B14F-4D97-AF65-F5344CB8AC3E}">
        <p14:creationId xmlns:p14="http://schemas.microsoft.com/office/powerpoint/2010/main" val="54126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sp>
        <p:nvSpPr>
          <p:cNvPr id="3" name="Content Placeholder 2"/>
          <p:cNvSpPr>
            <a:spLocks noGrp="1"/>
          </p:cNvSpPr>
          <p:nvPr>
            <p:ph idx="1"/>
          </p:nvPr>
        </p:nvSpPr>
        <p:spPr/>
        <p:txBody>
          <a:bodyPr/>
          <a:lstStyle/>
          <a:p>
            <a:pPr marL="0" indent="0">
              <a:buNone/>
            </a:pPr>
            <a:r>
              <a:rPr lang="en-US" b="1" dirty="0" smtClean="0"/>
              <a:t>1.USE </a:t>
            </a:r>
          </a:p>
          <a:p>
            <a:pPr marL="0" indent="0">
              <a:buNone/>
            </a:pPr>
            <a:r>
              <a:rPr lang="en-US" b="1" dirty="0" smtClean="0"/>
              <a:t>CASE </a:t>
            </a:r>
          </a:p>
          <a:p>
            <a:pPr marL="0" indent="0">
              <a:buNone/>
            </a:pPr>
            <a:r>
              <a:rPr lang="en-US" b="1" dirty="0" smtClean="0"/>
              <a:t>DIAGRAM:</a:t>
            </a:r>
          </a:p>
          <a:p>
            <a:pPr marL="0" indent="0">
              <a:buNone/>
            </a:pPr>
            <a:endParaRPr lang="en-US" b="1"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6987" t="25345" r="26602" b="6214"/>
          <a:stretch/>
        </p:blipFill>
        <p:spPr bwMode="auto">
          <a:xfrm>
            <a:off x="3430116" y="1446536"/>
            <a:ext cx="7416824" cy="47256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 presentation</Template>
  <TotalTime>83</TotalTime>
  <Words>870</Words>
  <Application>Microsoft Office PowerPoint</Application>
  <PresentationFormat>Custom</PresentationFormat>
  <Paragraphs>103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Algerian</vt:lpstr>
      <vt:lpstr>Arial</vt:lpstr>
      <vt:lpstr>Century Gothic</vt:lpstr>
      <vt:lpstr>Times New Roman</vt:lpstr>
      <vt:lpstr>Wingdings</vt:lpstr>
      <vt:lpstr>Welcome back to school presentation</vt:lpstr>
      <vt:lpstr>Advanced Results Retrieval System</vt:lpstr>
      <vt:lpstr>Agenda/Topics to Be Covered</vt:lpstr>
      <vt:lpstr>Abstract</vt:lpstr>
      <vt:lpstr>Existing System</vt:lpstr>
      <vt:lpstr>Proposed System</vt:lpstr>
      <vt:lpstr>Hardware and Software requirements</vt:lpstr>
      <vt:lpstr>Introduction</vt:lpstr>
      <vt:lpstr>PowerPoint Presentation</vt:lpstr>
      <vt:lpstr>UML Diagrams</vt:lpstr>
      <vt:lpstr>UML</vt:lpstr>
      <vt:lpstr>UML</vt:lpstr>
      <vt:lpstr>ALGORITHM</vt:lpstr>
      <vt:lpstr>Source Code: second.py</vt:lpstr>
      <vt:lpstr>Source code</vt:lpstr>
      <vt:lpstr>PowerPoint Presentation</vt:lpstr>
      <vt:lpstr>OUTPUT SCREENS</vt:lpstr>
      <vt:lpstr>PowerPoint Presentation</vt:lpstr>
      <vt:lpstr>PowerPoint Presentation</vt:lpstr>
      <vt:lpstr>After submitting , The local server is redirected to the results page as follows:Result.html</vt:lpstr>
      <vt:lpstr>PowerPoint Presentation</vt:lpstr>
      <vt:lpstr>PowerPoint Presentation</vt:lpstr>
      <vt:lpstr>CONCLUSION</vt:lpstr>
      <vt:lpstr>BIBLIOGRAPHY</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Results Retrieval System</dc:title>
  <dc:creator>Narendra Reddy</dc:creator>
  <cp:lastModifiedBy>Narendra Reddy</cp:lastModifiedBy>
  <cp:revision>11</cp:revision>
  <dcterms:created xsi:type="dcterms:W3CDTF">2018-07-29T18:53:54Z</dcterms:created>
  <dcterms:modified xsi:type="dcterms:W3CDTF">2018-08-05T17:18:48Z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