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8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356" y="1412748"/>
            <a:ext cx="9695687" cy="97231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1356" y="1418844"/>
            <a:ext cx="9695687" cy="10104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.png"/><Relationship Id="rId21" Type="http://schemas.openxmlformats.org/officeDocument/2006/relationships/image" Target="../media/image22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63" Type="http://schemas.openxmlformats.org/officeDocument/2006/relationships/image" Target="../media/image64.png"/><Relationship Id="rId68" Type="http://schemas.openxmlformats.org/officeDocument/2006/relationships/image" Target="../media/image69.png"/><Relationship Id="rId84" Type="http://schemas.openxmlformats.org/officeDocument/2006/relationships/image" Target="../media/image85.png"/><Relationship Id="rId89" Type="http://schemas.openxmlformats.org/officeDocument/2006/relationships/image" Target="../media/image90.png"/><Relationship Id="rId112" Type="http://schemas.openxmlformats.org/officeDocument/2006/relationships/image" Target="../media/image113.png"/><Relationship Id="rId16" Type="http://schemas.openxmlformats.org/officeDocument/2006/relationships/image" Target="../media/image17.jpg"/><Relationship Id="rId107" Type="http://schemas.openxmlformats.org/officeDocument/2006/relationships/image" Target="../media/image108.png"/><Relationship Id="rId11" Type="http://schemas.openxmlformats.org/officeDocument/2006/relationships/image" Target="../media/image12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74" Type="http://schemas.openxmlformats.org/officeDocument/2006/relationships/image" Target="../media/image75.png"/><Relationship Id="rId79" Type="http://schemas.openxmlformats.org/officeDocument/2006/relationships/image" Target="../media/image80.png"/><Relationship Id="rId102" Type="http://schemas.openxmlformats.org/officeDocument/2006/relationships/image" Target="../media/image103.png"/><Relationship Id="rId5" Type="http://schemas.openxmlformats.org/officeDocument/2006/relationships/image" Target="../media/image6.png"/><Relationship Id="rId90" Type="http://schemas.openxmlformats.org/officeDocument/2006/relationships/image" Target="../media/image91.png"/><Relationship Id="rId95" Type="http://schemas.openxmlformats.org/officeDocument/2006/relationships/image" Target="../media/image96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64" Type="http://schemas.openxmlformats.org/officeDocument/2006/relationships/image" Target="../media/image65.png"/><Relationship Id="rId69" Type="http://schemas.openxmlformats.org/officeDocument/2006/relationships/image" Target="../media/image70.png"/><Relationship Id="rId113" Type="http://schemas.openxmlformats.org/officeDocument/2006/relationships/image" Target="../media/image114.png"/><Relationship Id="rId80" Type="http://schemas.openxmlformats.org/officeDocument/2006/relationships/image" Target="../media/image81.png"/><Relationship Id="rId85" Type="http://schemas.openxmlformats.org/officeDocument/2006/relationships/image" Target="../media/image86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59" Type="http://schemas.openxmlformats.org/officeDocument/2006/relationships/image" Target="../media/image60.jpg"/><Relationship Id="rId103" Type="http://schemas.openxmlformats.org/officeDocument/2006/relationships/image" Target="../media/image104.png"/><Relationship Id="rId108" Type="http://schemas.openxmlformats.org/officeDocument/2006/relationships/image" Target="../media/image109.png"/><Relationship Id="rId54" Type="http://schemas.openxmlformats.org/officeDocument/2006/relationships/image" Target="../media/image55.png"/><Relationship Id="rId70" Type="http://schemas.openxmlformats.org/officeDocument/2006/relationships/image" Target="../media/image71.jpg"/><Relationship Id="rId75" Type="http://schemas.openxmlformats.org/officeDocument/2006/relationships/image" Target="../media/image76.png"/><Relationship Id="rId91" Type="http://schemas.openxmlformats.org/officeDocument/2006/relationships/image" Target="../media/image92.png"/><Relationship Id="rId96" Type="http://schemas.openxmlformats.org/officeDocument/2006/relationships/image" Target="../media/image9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jpg"/><Relationship Id="rId49" Type="http://schemas.openxmlformats.org/officeDocument/2006/relationships/image" Target="../media/image50.png"/><Relationship Id="rId57" Type="http://schemas.openxmlformats.org/officeDocument/2006/relationships/image" Target="../media/image58.png"/><Relationship Id="rId106" Type="http://schemas.openxmlformats.org/officeDocument/2006/relationships/image" Target="../media/image107.png"/><Relationship Id="rId10" Type="http://schemas.openxmlformats.org/officeDocument/2006/relationships/image" Target="../media/image11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60" Type="http://schemas.openxmlformats.org/officeDocument/2006/relationships/image" Target="../media/image61.png"/><Relationship Id="rId65" Type="http://schemas.openxmlformats.org/officeDocument/2006/relationships/image" Target="../media/image66.png"/><Relationship Id="rId73" Type="http://schemas.openxmlformats.org/officeDocument/2006/relationships/image" Target="../media/image74.png"/><Relationship Id="rId78" Type="http://schemas.openxmlformats.org/officeDocument/2006/relationships/image" Target="../media/image79.png"/><Relationship Id="rId81" Type="http://schemas.openxmlformats.org/officeDocument/2006/relationships/image" Target="../media/image82.png"/><Relationship Id="rId86" Type="http://schemas.openxmlformats.org/officeDocument/2006/relationships/image" Target="../media/image87.png"/><Relationship Id="rId94" Type="http://schemas.openxmlformats.org/officeDocument/2006/relationships/image" Target="../media/image95.png"/><Relationship Id="rId99" Type="http://schemas.openxmlformats.org/officeDocument/2006/relationships/image" Target="../media/image100.png"/><Relationship Id="rId101" Type="http://schemas.openxmlformats.org/officeDocument/2006/relationships/image" Target="../media/image10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.jpg"/><Relationship Id="rId39" Type="http://schemas.openxmlformats.org/officeDocument/2006/relationships/image" Target="../media/image40.png"/><Relationship Id="rId109" Type="http://schemas.openxmlformats.org/officeDocument/2006/relationships/image" Target="../media/image110.jpg"/><Relationship Id="rId34" Type="http://schemas.openxmlformats.org/officeDocument/2006/relationships/image" Target="../media/image35.png"/><Relationship Id="rId50" Type="http://schemas.openxmlformats.org/officeDocument/2006/relationships/image" Target="../media/image51.jpg"/><Relationship Id="rId55" Type="http://schemas.openxmlformats.org/officeDocument/2006/relationships/image" Target="../media/image56.png"/><Relationship Id="rId76" Type="http://schemas.openxmlformats.org/officeDocument/2006/relationships/image" Target="../media/image77.png"/><Relationship Id="rId97" Type="http://schemas.openxmlformats.org/officeDocument/2006/relationships/image" Target="../media/image98.png"/><Relationship Id="rId104" Type="http://schemas.openxmlformats.org/officeDocument/2006/relationships/image" Target="../media/image105.png"/><Relationship Id="rId7" Type="http://schemas.openxmlformats.org/officeDocument/2006/relationships/image" Target="../media/image8.png"/><Relationship Id="rId71" Type="http://schemas.openxmlformats.org/officeDocument/2006/relationships/image" Target="../media/image72.jpg"/><Relationship Id="rId92" Type="http://schemas.openxmlformats.org/officeDocument/2006/relationships/image" Target="../media/image93.png"/><Relationship Id="rId2" Type="http://schemas.openxmlformats.org/officeDocument/2006/relationships/image" Target="../media/image3.png"/><Relationship Id="rId29" Type="http://schemas.openxmlformats.org/officeDocument/2006/relationships/image" Target="../media/image30.png"/><Relationship Id="rId24" Type="http://schemas.openxmlformats.org/officeDocument/2006/relationships/image" Target="../media/image25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66" Type="http://schemas.openxmlformats.org/officeDocument/2006/relationships/image" Target="../media/image67.png"/><Relationship Id="rId87" Type="http://schemas.openxmlformats.org/officeDocument/2006/relationships/image" Target="../media/image88.png"/><Relationship Id="rId110" Type="http://schemas.openxmlformats.org/officeDocument/2006/relationships/image" Target="../media/image111.jpg"/><Relationship Id="rId61" Type="http://schemas.openxmlformats.org/officeDocument/2006/relationships/image" Target="../media/image62.png"/><Relationship Id="rId82" Type="http://schemas.openxmlformats.org/officeDocument/2006/relationships/image" Target="../media/image83.png"/><Relationship Id="rId19" Type="http://schemas.openxmlformats.org/officeDocument/2006/relationships/image" Target="../media/image20.png"/><Relationship Id="rId14" Type="http://schemas.openxmlformats.org/officeDocument/2006/relationships/image" Target="../media/image15.png"/><Relationship Id="rId30" Type="http://schemas.openxmlformats.org/officeDocument/2006/relationships/image" Target="../media/image31.png"/><Relationship Id="rId35" Type="http://schemas.openxmlformats.org/officeDocument/2006/relationships/image" Target="../media/image36.jpg"/><Relationship Id="rId56" Type="http://schemas.openxmlformats.org/officeDocument/2006/relationships/image" Target="../media/image57.png"/><Relationship Id="rId77" Type="http://schemas.openxmlformats.org/officeDocument/2006/relationships/image" Target="../media/image78.png"/><Relationship Id="rId100" Type="http://schemas.openxmlformats.org/officeDocument/2006/relationships/image" Target="../media/image101.png"/><Relationship Id="rId105" Type="http://schemas.openxmlformats.org/officeDocument/2006/relationships/image" Target="../media/image106.png"/><Relationship Id="rId8" Type="http://schemas.openxmlformats.org/officeDocument/2006/relationships/image" Target="../media/image9.png"/><Relationship Id="rId51" Type="http://schemas.openxmlformats.org/officeDocument/2006/relationships/image" Target="../media/image52.jpg"/><Relationship Id="rId72" Type="http://schemas.openxmlformats.org/officeDocument/2006/relationships/image" Target="../media/image73.jpg"/><Relationship Id="rId93" Type="http://schemas.openxmlformats.org/officeDocument/2006/relationships/image" Target="../media/image94.png"/><Relationship Id="rId98" Type="http://schemas.openxmlformats.org/officeDocument/2006/relationships/image" Target="../media/image99.png"/><Relationship Id="rId3" Type="http://schemas.openxmlformats.org/officeDocument/2006/relationships/image" Target="../media/image4.png"/><Relationship Id="rId25" Type="http://schemas.openxmlformats.org/officeDocument/2006/relationships/image" Target="../media/image26.png"/><Relationship Id="rId46" Type="http://schemas.openxmlformats.org/officeDocument/2006/relationships/image" Target="../media/image47.png"/><Relationship Id="rId67" Type="http://schemas.openxmlformats.org/officeDocument/2006/relationships/image" Target="../media/image68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62" Type="http://schemas.openxmlformats.org/officeDocument/2006/relationships/image" Target="../media/image63.png"/><Relationship Id="rId83" Type="http://schemas.openxmlformats.org/officeDocument/2006/relationships/image" Target="../media/image84.png"/><Relationship Id="rId88" Type="http://schemas.openxmlformats.org/officeDocument/2006/relationships/image" Target="../media/image89.png"/><Relationship Id="rId111" Type="http://schemas.openxmlformats.org/officeDocument/2006/relationships/image" Target="../media/image112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8.png"/><Relationship Id="rId21" Type="http://schemas.openxmlformats.org/officeDocument/2006/relationships/image" Target="../media/image132.png"/><Relationship Id="rId42" Type="http://schemas.openxmlformats.org/officeDocument/2006/relationships/image" Target="../media/image153.png"/><Relationship Id="rId63" Type="http://schemas.openxmlformats.org/officeDocument/2006/relationships/image" Target="../media/image174.jpg"/><Relationship Id="rId84" Type="http://schemas.openxmlformats.org/officeDocument/2006/relationships/image" Target="../media/image195.png"/><Relationship Id="rId138" Type="http://schemas.openxmlformats.org/officeDocument/2006/relationships/image" Target="../media/image249.png"/><Relationship Id="rId107" Type="http://schemas.openxmlformats.org/officeDocument/2006/relationships/image" Target="../media/image218.jpg"/><Relationship Id="rId11" Type="http://schemas.openxmlformats.org/officeDocument/2006/relationships/image" Target="../media/image123.png"/><Relationship Id="rId32" Type="http://schemas.openxmlformats.org/officeDocument/2006/relationships/image" Target="../media/image143.png"/><Relationship Id="rId37" Type="http://schemas.openxmlformats.org/officeDocument/2006/relationships/image" Target="../media/image148.jpg"/><Relationship Id="rId53" Type="http://schemas.openxmlformats.org/officeDocument/2006/relationships/image" Target="../media/image164.png"/><Relationship Id="rId58" Type="http://schemas.openxmlformats.org/officeDocument/2006/relationships/image" Target="../media/image169.png"/><Relationship Id="rId74" Type="http://schemas.openxmlformats.org/officeDocument/2006/relationships/image" Target="../media/image185.jpg"/><Relationship Id="rId79" Type="http://schemas.openxmlformats.org/officeDocument/2006/relationships/image" Target="../media/image190.png"/><Relationship Id="rId102" Type="http://schemas.openxmlformats.org/officeDocument/2006/relationships/image" Target="../media/image213.png"/><Relationship Id="rId123" Type="http://schemas.openxmlformats.org/officeDocument/2006/relationships/image" Target="../media/image234.png"/><Relationship Id="rId128" Type="http://schemas.openxmlformats.org/officeDocument/2006/relationships/image" Target="../media/image239.png"/><Relationship Id="rId5" Type="http://schemas.openxmlformats.org/officeDocument/2006/relationships/image" Target="../media/image118.png"/><Relationship Id="rId90" Type="http://schemas.openxmlformats.org/officeDocument/2006/relationships/image" Target="../media/image201.jpg"/><Relationship Id="rId95" Type="http://schemas.openxmlformats.org/officeDocument/2006/relationships/image" Target="../media/image206.png"/><Relationship Id="rId22" Type="http://schemas.openxmlformats.org/officeDocument/2006/relationships/image" Target="../media/image133.png"/><Relationship Id="rId27" Type="http://schemas.openxmlformats.org/officeDocument/2006/relationships/image" Target="../media/image138.png"/><Relationship Id="rId43" Type="http://schemas.openxmlformats.org/officeDocument/2006/relationships/image" Target="../media/image154.png"/><Relationship Id="rId48" Type="http://schemas.openxmlformats.org/officeDocument/2006/relationships/image" Target="../media/image159.png"/><Relationship Id="rId64" Type="http://schemas.openxmlformats.org/officeDocument/2006/relationships/image" Target="../media/image175.jpg"/><Relationship Id="rId69" Type="http://schemas.openxmlformats.org/officeDocument/2006/relationships/image" Target="../media/image180.png"/><Relationship Id="rId113" Type="http://schemas.openxmlformats.org/officeDocument/2006/relationships/image" Target="../media/image224.png"/><Relationship Id="rId118" Type="http://schemas.openxmlformats.org/officeDocument/2006/relationships/image" Target="../media/image229.jpg"/><Relationship Id="rId134" Type="http://schemas.openxmlformats.org/officeDocument/2006/relationships/image" Target="../media/image245.png"/><Relationship Id="rId139" Type="http://schemas.openxmlformats.org/officeDocument/2006/relationships/image" Target="../media/image250.png"/><Relationship Id="rId80" Type="http://schemas.openxmlformats.org/officeDocument/2006/relationships/image" Target="../media/image191.png"/><Relationship Id="rId85" Type="http://schemas.openxmlformats.org/officeDocument/2006/relationships/image" Target="../media/image196.png"/><Relationship Id="rId12" Type="http://schemas.openxmlformats.org/officeDocument/2006/relationships/image" Target="../media/image12.png"/><Relationship Id="rId17" Type="http://schemas.openxmlformats.org/officeDocument/2006/relationships/image" Target="../media/image128.png"/><Relationship Id="rId33" Type="http://schemas.openxmlformats.org/officeDocument/2006/relationships/image" Target="../media/image144.png"/><Relationship Id="rId38" Type="http://schemas.openxmlformats.org/officeDocument/2006/relationships/image" Target="../media/image149.png"/><Relationship Id="rId59" Type="http://schemas.openxmlformats.org/officeDocument/2006/relationships/image" Target="../media/image170.png"/><Relationship Id="rId103" Type="http://schemas.openxmlformats.org/officeDocument/2006/relationships/image" Target="../media/image214.png"/><Relationship Id="rId108" Type="http://schemas.openxmlformats.org/officeDocument/2006/relationships/image" Target="../media/image219.png"/><Relationship Id="rId124" Type="http://schemas.openxmlformats.org/officeDocument/2006/relationships/image" Target="../media/image235.png"/><Relationship Id="rId129" Type="http://schemas.openxmlformats.org/officeDocument/2006/relationships/image" Target="../media/image240.png"/><Relationship Id="rId54" Type="http://schemas.openxmlformats.org/officeDocument/2006/relationships/image" Target="../media/image165.png"/><Relationship Id="rId70" Type="http://schemas.openxmlformats.org/officeDocument/2006/relationships/image" Target="../media/image181.png"/><Relationship Id="rId75" Type="http://schemas.openxmlformats.org/officeDocument/2006/relationships/image" Target="../media/image186.jpg"/><Relationship Id="rId91" Type="http://schemas.openxmlformats.org/officeDocument/2006/relationships/image" Target="../media/image202.jpg"/><Relationship Id="rId96" Type="http://schemas.openxmlformats.org/officeDocument/2006/relationships/image" Target="../media/image207.png"/><Relationship Id="rId140" Type="http://schemas.openxmlformats.org/officeDocument/2006/relationships/image" Target="../media/image2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23" Type="http://schemas.openxmlformats.org/officeDocument/2006/relationships/image" Target="../media/image134.png"/><Relationship Id="rId28" Type="http://schemas.openxmlformats.org/officeDocument/2006/relationships/image" Target="../media/image139.png"/><Relationship Id="rId49" Type="http://schemas.openxmlformats.org/officeDocument/2006/relationships/image" Target="../media/image160.png"/><Relationship Id="rId114" Type="http://schemas.openxmlformats.org/officeDocument/2006/relationships/image" Target="../media/image225.png"/><Relationship Id="rId119" Type="http://schemas.openxmlformats.org/officeDocument/2006/relationships/image" Target="../media/image230.jpg"/><Relationship Id="rId44" Type="http://schemas.openxmlformats.org/officeDocument/2006/relationships/image" Target="../media/image155.png"/><Relationship Id="rId60" Type="http://schemas.openxmlformats.org/officeDocument/2006/relationships/image" Target="../media/image171.png"/><Relationship Id="rId65" Type="http://schemas.openxmlformats.org/officeDocument/2006/relationships/image" Target="../media/image176.png"/><Relationship Id="rId81" Type="http://schemas.openxmlformats.org/officeDocument/2006/relationships/image" Target="../media/image192.png"/><Relationship Id="rId86" Type="http://schemas.openxmlformats.org/officeDocument/2006/relationships/image" Target="../media/image197.png"/><Relationship Id="rId130" Type="http://schemas.openxmlformats.org/officeDocument/2006/relationships/image" Target="../media/image241.png"/><Relationship Id="rId135" Type="http://schemas.openxmlformats.org/officeDocument/2006/relationships/image" Target="../media/image246.png"/><Relationship Id="rId13" Type="http://schemas.openxmlformats.org/officeDocument/2006/relationships/image" Target="../media/image124.png"/><Relationship Id="rId18" Type="http://schemas.openxmlformats.org/officeDocument/2006/relationships/image" Target="../media/image129.jpg"/><Relationship Id="rId39" Type="http://schemas.openxmlformats.org/officeDocument/2006/relationships/image" Target="../media/image150.png"/><Relationship Id="rId109" Type="http://schemas.openxmlformats.org/officeDocument/2006/relationships/image" Target="../media/image220.png"/><Relationship Id="rId34" Type="http://schemas.openxmlformats.org/officeDocument/2006/relationships/image" Target="../media/image145.png"/><Relationship Id="rId50" Type="http://schemas.openxmlformats.org/officeDocument/2006/relationships/image" Target="../media/image161.png"/><Relationship Id="rId55" Type="http://schemas.openxmlformats.org/officeDocument/2006/relationships/image" Target="../media/image166.png"/><Relationship Id="rId76" Type="http://schemas.openxmlformats.org/officeDocument/2006/relationships/image" Target="../media/image187.png"/><Relationship Id="rId97" Type="http://schemas.openxmlformats.org/officeDocument/2006/relationships/image" Target="../media/image208.png"/><Relationship Id="rId104" Type="http://schemas.openxmlformats.org/officeDocument/2006/relationships/image" Target="../media/image215.png"/><Relationship Id="rId120" Type="http://schemas.openxmlformats.org/officeDocument/2006/relationships/image" Target="../media/image231.png"/><Relationship Id="rId125" Type="http://schemas.openxmlformats.org/officeDocument/2006/relationships/image" Target="../media/image236.png"/><Relationship Id="rId141" Type="http://schemas.openxmlformats.org/officeDocument/2006/relationships/image" Target="../media/image252.png"/><Relationship Id="rId7" Type="http://schemas.openxmlformats.org/officeDocument/2006/relationships/image" Target="../media/image119.png"/><Relationship Id="rId71" Type="http://schemas.openxmlformats.org/officeDocument/2006/relationships/image" Target="../media/image182.png"/><Relationship Id="rId92" Type="http://schemas.openxmlformats.org/officeDocument/2006/relationships/image" Target="../media/image203.png"/><Relationship Id="rId2" Type="http://schemas.openxmlformats.org/officeDocument/2006/relationships/image" Target="../media/image115.png"/><Relationship Id="rId29" Type="http://schemas.openxmlformats.org/officeDocument/2006/relationships/image" Target="../media/image140.png"/><Relationship Id="rId24" Type="http://schemas.openxmlformats.org/officeDocument/2006/relationships/image" Target="../media/image135.png"/><Relationship Id="rId40" Type="http://schemas.openxmlformats.org/officeDocument/2006/relationships/image" Target="../media/image151.png"/><Relationship Id="rId45" Type="http://schemas.openxmlformats.org/officeDocument/2006/relationships/image" Target="../media/image156.png"/><Relationship Id="rId66" Type="http://schemas.openxmlformats.org/officeDocument/2006/relationships/image" Target="../media/image177.png"/><Relationship Id="rId87" Type="http://schemas.openxmlformats.org/officeDocument/2006/relationships/image" Target="../media/image198.png"/><Relationship Id="rId110" Type="http://schemas.openxmlformats.org/officeDocument/2006/relationships/image" Target="../media/image221.png"/><Relationship Id="rId115" Type="http://schemas.openxmlformats.org/officeDocument/2006/relationships/image" Target="../media/image226.png"/><Relationship Id="rId131" Type="http://schemas.openxmlformats.org/officeDocument/2006/relationships/image" Target="../media/image242.png"/><Relationship Id="rId136" Type="http://schemas.openxmlformats.org/officeDocument/2006/relationships/image" Target="../media/image247.png"/><Relationship Id="rId61" Type="http://schemas.openxmlformats.org/officeDocument/2006/relationships/image" Target="../media/image172.png"/><Relationship Id="rId82" Type="http://schemas.openxmlformats.org/officeDocument/2006/relationships/image" Target="../media/image193.png"/><Relationship Id="rId19" Type="http://schemas.openxmlformats.org/officeDocument/2006/relationships/image" Target="../media/image130.png"/><Relationship Id="rId14" Type="http://schemas.openxmlformats.org/officeDocument/2006/relationships/image" Target="../media/image125.png"/><Relationship Id="rId30" Type="http://schemas.openxmlformats.org/officeDocument/2006/relationships/image" Target="../media/image141.png"/><Relationship Id="rId35" Type="http://schemas.openxmlformats.org/officeDocument/2006/relationships/image" Target="../media/image146.png"/><Relationship Id="rId56" Type="http://schemas.openxmlformats.org/officeDocument/2006/relationships/image" Target="../media/image167.png"/><Relationship Id="rId77" Type="http://schemas.openxmlformats.org/officeDocument/2006/relationships/image" Target="../media/image188.png"/><Relationship Id="rId100" Type="http://schemas.openxmlformats.org/officeDocument/2006/relationships/image" Target="../media/image211.png"/><Relationship Id="rId105" Type="http://schemas.openxmlformats.org/officeDocument/2006/relationships/image" Target="../media/image216.jpg"/><Relationship Id="rId126" Type="http://schemas.openxmlformats.org/officeDocument/2006/relationships/image" Target="../media/image237.png"/><Relationship Id="rId8" Type="http://schemas.openxmlformats.org/officeDocument/2006/relationships/image" Target="../media/image120.png"/><Relationship Id="rId51" Type="http://schemas.openxmlformats.org/officeDocument/2006/relationships/image" Target="../media/image162.png"/><Relationship Id="rId72" Type="http://schemas.openxmlformats.org/officeDocument/2006/relationships/image" Target="../media/image183.png"/><Relationship Id="rId93" Type="http://schemas.openxmlformats.org/officeDocument/2006/relationships/image" Target="../media/image204.png"/><Relationship Id="rId98" Type="http://schemas.openxmlformats.org/officeDocument/2006/relationships/image" Target="../media/image209.png"/><Relationship Id="rId121" Type="http://schemas.openxmlformats.org/officeDocument/2006/relationships/image" Target="../media/image232.png"/><Relationship Id="rId142" Type="http://schemas.openxmlformats.org/officeDocument/2006/relationships/image" Target="../media/image253.png"/><Relationship Id="rId3" Type="http://schemas.openxmlformats.org/officeDocument/2006/relationships/image" Target="../media/image116.png"/><Relationship Id="rId25" Type="http://schemas.openxmlformats.org/officeDocument/2006/relationships/image" Target="../media/image136.png"/><Relationship Id="rId46" Type="http://schemas.openxmlformats.org/officeDocument/2006/relationships/image" Target="../media/image157.png"/><Relationship Id="rId67" Type="http://schemas.openxmlformats.org/officeDocument/2006/relationships/image" Target="../media/image178.jpg"/><Relationship Id="rId116" Type="http://schemas.openxmlformats.org/officeDocument/2006/relationships/image" Target="../media/image227.png"/><Relationship Id="rId137" Type="http://schemas.openxmlformats.org/officeDocument/2006/relationships/image" Target="../media/image248.png"/><Relationship Id="rId20" Type="http://schemas.openxmlformats.org/officeDocument/2006/relationships/image" Target="../media/image131.png"/><Relationship Id="rId41" Type="http://schemas.openxmlformats.org/officeDocument/2006/relationships/image" Target="../media/image152.png"/><Relationship Id="rId62" Type="http://schemas.openxmlformats.org/officeDocument/2006/relationships/image" Target="../media/image173.jpg"/><Relationship Id="rId83" Type="http://schemas.openxmlformats.org/officeDocument/2006/relationships/image" Target="../media/image194.png"/><Relationship Id="rId88" Type="http://schemas.openxmlformats.org/officeDocument/2006/relationships/image" Target="../media/image199.png"/><Relationship Id="rId111" Type="http://schemas.openxmlformats.org/officeDocument/2006/relationships/image" Target="../media/image222.png"/><Relationship Id="rId132" Type="http://schemas.openxmlformats.org/officeDocument/2006/relationships/image" Target="../media/image243.png"/><Relationship Id="rId15" Type="http://schemas.openxmlformats.org/officeDocument/2006/relationships/image" Target="../media/image126.png"/><Relationship Id="rId36" Type="http://schemas.openxmlformats.org/officeDocument/2006/relationships/image" Target="../media/image147.jpg"/><Relationship Id="rId57" Type="http://schemas.openxmlformats.org/officeDocument/2006/relationships/image" Target="../media/image168.png"/><Relationship Id="rId106" Type="http://schemas.openxmlformats.org/officeDocument/2006/relationships/image" Target="../media/image217.png"/><Relationship Id="rId127" Type="http://schemas.openxmlformats.org/officeDocument/2006/relationships/image" Target="../media/image238.png"/><Relationship Id="rId10" Type="http://schemas.openxmlformats.org/officeDocument/2006/relationships/image" Target="../media/image122.png"/><Relationship Id="rId31" Type="http://schemas.openxmlformats.org/officeDocument/2006/relationships/image" Target="../media/image142.png"/><Relationship Id="rId52" Type="http://schemas.openxmlformats.org/officeDocument/2006/relationships/image" Target="../media/image163.png"/><Relationship Id="rId73" Type="http://schemas.openxmlformats.org/officeDocument/2006/relationships/image" Target="../media/image184.png"/><Relationship Id="rId78" Type="http://schemas.openxmlformats.org/officeDocument/2006/relationships/image" Target="../media/image189.png"/><Relationship Id="rId94" Type="http://schemas.openxmlformats.org/officeDocument/2006/relationships/image" Target="../media/image205.png"/><Relationship Id="rId99" Type="http://schemas.openxmlformats.org/officeDocument/2006/relationships/image" Target="../media/image210.png"/><Relationship Id="rId101" Type="http://schemas.openxmlformats.org/officeDocument/2006/relationships/image" Target="../media/image212.png"/><Relationship Id="rId122" Type="http://schemas.openxmlformats.org/officeDocument/2006/relationships/image" Target="../media/image233.png"/><Relationship Id="rId4" Type="http://schemas.openxmlformats.org/officeDocument/2006/relationships/image" Target="../media/image117.png"/><Relationship Id="rId9" Type="http://schemas.openxmlformats.org/officeDocument/2006/relationships/image" Target="../media/image121.png"/><Relationship Id="rId26" Type="http://schemas.openxmlformats.org/officeDocument/2006/relationships/image" Target="../media/image137.png"/><Relationship Id="rId47" Type="http://schemas.openxmlformats.org/officeDocument/2006/relationships/image" Target="../media/image158.png"/><Relationship Id="rId68" Type="http://schemas.openxmlformats.org/officeDocument/2006/relationships/image" Target="../media/image179.png"/><Relationship Id="rId89" Type="http://schemas.openxmlformats.org/officeDocument/2006/relationships/image" Target="../media/image200.png"/><Relationship Id="rId112" Type="http://schemas.openxmlformats.org/officeDocument/2006/relationships/image" Target="../media/image223.png"/><Relationship Id="rId133" Type="http://schemas.openxmlformats.org/officeDocument/2006/relationships/image" Target="../media/image244.png"/><Relationship Id="rId16" Type="http://schemas.openxmlformats.org/officeDocument/2006/relationships/image" Target="../media/image127.jp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5.png"/><Relationship Id="rId18" Type="http://schemas.openxmlformats.org/officeDocument/2006/relationships/image" Target="../media/image270.png"/><Relationship Id="rId26" Type="http://schemas.openxmlformats.org/officeDocument/2006/relationships/image" Target="../media/image278.png"/><Relationship Id="rId39" Type="http://schemas.openxmlformats.org/officeDocument/2006/relationships/image" Target="../media/image291.png"/><Relationship Id="rId21" Type="http://schemas.openxmlformats.org/officeDocument/2006/relationships/image" Target="../media/image273.png"/><Relationship Id="rId34" Type="http://schemas.openxmlformats.org/officeDocument/2006/relationships/image" Target="../media/image286.jpg"/><Relationship Id="rId42" Type="http://schemas.openxmlformats.org/officeDocument/2006/relationships/image" Target="../media/image294.png"/><Relationship Id="rId7" Type="http://schemas.openxmlformats.org/officeDocument/2006/relationships/image" Target="../media/image259.jpg"/><Relationship Id="rId2" Type="http://schemas.openxmlformats.org/officeDocument/2006/relationships/image" Target="../media/image254.png"/><Relationship Id="rId16" Type="http://schemas.openxmlformats.org/officeDocument/2006/relationships/image" Target="../media/image268.png"/><Relationship Id="rId29" Type="http://schemas.openxmlformats.org/officeDocument/2006/relationships/image" Target="../media/image28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8.png"/><Relationship Id="rId11" Type="http://schemas.openxmlformats.org/officeDocument/2006/relationships/image" Target="../media/image263.png"/><Relationship Id="rId24" Type="http://schemas.openxmlformats.org/officeDocument/2006/relationships/image" Target="../media/image276.png"/><Relationship Id="rId32" Type="http://schemas.openxmlformats.org/officeDocument/2006/relationships/image" Target="../media/image284.png"/><Relationship Id="rId37" Type="http://schemas.openxmlformats.org/officeDocument/2006/relationships/image" Target="../media/image289.jpg"/><Relationship Id="rId40" Type="http://schemas.openxmlformats.org/officeDocument/2006/relationships/image" Target="../media/image292.png"/><Relationship Id="rId45" Type="http://schemas.openxmlformats.org/officeDocument/2006/relationships/image" Target="../media/image297.png"/><Relationship Id="rId5" Type="http://schemas.openxmlformats.org/officeDocument/2006/relationships/image" Target="../media/image257.png"/><Relationship Id="rId15" Type="http://schemas.openxmlformats.org/officeDocument/2006/relationships/image" Target="../media/image267.png"/><Relationship Id="rId23" Type="http://schemas.openxmlformats.org/officeDocument/2006/relationships/image" Target="../media/image275.png"/><Relationship Id="rId28" Type="http://schemas.openxmlformats.org/officeDocument/2006/relationships/image" Target="../media/image280.png"/><Relationship Id="rId36" Type="http://schemas.openxmlformats.org/officeDocument/2006/relationships/image" Target="../media/image288.png"/><Relationship Id="rId10" Type="http://schemas.openxmlformats.org/officeDocument/2006/relationships/image" Target="../media/image262.jpg"/><Relationship Id="rId19" Type="http://schemas.openxmlformats.org/officeDocument/2006/relationships/image" Target="../media/image271.png"/><Relationship Id="rId31" Type="http://schemas.openxmlformats.org/officeDocument/2006/relationships/image" Target="../media/image283.png"/><Relationship Id="rId44" Type="http://schemas.openxmlformats.org/officeDocument/2006/relationships/image" Target="../media/image296.png"/><Relationship Id="rId4" Type="http://schemas.openxmlformats.org/officeDocument/2006/relationships/image" Target="../media/image256.png"/><Relationship Id="rId9" Type="http://schemas.openxmlformats.org/officeDocument/2006/relationships/image" Target="../media/image261.jpg"/><Relationship Id="rId14" Type="http://schemas.openxmlformats.org/officeDocument/2006/relationships/image" Target="../media/image266.jpg"/><Relationship Id="rId22" Type="http://schemas.openxmlformats.org/officeDocument/2006/relationships/image" Target="../media/image274.png"/><Relationship Id="rId27" Type="http://schemas.openxmlformats.org/officeDocument/2006/relationships/image" Target="../media/image279.png"/><Relationship Id="rId30" Type="http://schemas.openxmlformats.org/officeDocument/2006/relationships/image" Target="../media/image282.jpg"/><Relationship Id="rId35" Type="http://schemas.openxmlformats.org/officeDocument/2006/relationships/image" Target="../media/image287.jpg"/><Relationship Id="rId43" Type="http://schemas.openxmlformats.org/officeDocument/2006/relationships/image" Target="../media/image295.png"/><Relationship Id="rId8" Type="http://schemas.openxmlformats.org/officeDocument/2006/relationships/image" Target="../media/image260.jpg"/><Relationship Id="rId3" Type="http://schemas.openxmlformats.org/officeDocument/2006/relationships/image" Target="../media/image255.png"/><Relationship Id="rId12" Type="http://schemas.openxmlformats.org/officeDocument/2006/relationships/image" Target="../media/image264.png"/><Relationship Id="rId17" Type="http://schemas.openxmlformats.org/officeDocument/2006/relationships/image" Target="../media/image269.png"/><Relationship Id="rId25" Type="http://schemas.openxmlformats.org/officeDocument/2006/relationships/image" Target="../media/image277.png"/><Relationship Id="rId33" Type="http://schemas.openxmlformats.org/officeDocument/2006/relationships/image" Target="../media/image285.jpg"/><Relationship Id="rId38" Type="http://schemas.openxmlformats.org/officeDocument/2006/relationships/image" Target="../media/image290.jpg"/><Relationship Id="rId20" Type="http://schemas.openxmlformats.org/officeDocument/2006/relationships/image" Target="../media/image272.png"/><Relationship Id="rId41" Type="http://schemas.openxmlformats.org/officeDocument/2006/relationships/image" Target="../media/image2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356" y="1158239"/>
            <a:ext cx="9695815" cy="5453380"/>
            <a:chOff x="181356" y="1158239"/>
            <a:chExt cx="9695815" cy="5453380"/>
          </a:xfrm>
        </p:grpSpPr>
        <p:sp>
          <p:nvSpPr>
            <p:cNvPr id="3" name="object 3"/>
            <p:cNvSpPr/>
            <p:nvPr/>
          </p:nvSpPr>
          <p:spPr>
            <a:xfrm>
              <a:off x="181356" y="1158239"/>
              <a:ext cx="9695815" cy="5453380"/>
            </a:xfrm>
            <a:custGeom>
              <a:avLst/>
              <a:gdLst/>
              <a:ahLst/>
              <a:cxnLst/>
              <a:rect l="l" t="t" r="r" b="b"/>
              <a:pathLst>
                <a:path w="9695815" h="5453380">
                  <a:moveTo>
                    <a:pt x="9695687" y="5452872"/>
                  </a:moveTo>
                  <a:lnTo>
                    <a:pt x="0" y="5452872"/>
                  </a:lnTo>
                  <a:lnTo>
                    <a:pt x="0" y="0"/>
                  </a:lnTo>
                  <a:lnTo>
                    <a:pt x="9695687" y="0"/>
                  </a:lnTo>
                  <a:lnTo>
                    <a:pt x="9695687" y="5452872"/>
                  </a:lnTo>
                  <a:close/>
                </a:path>
              </a:pathLst>
            </a:custGeom>
            <a:solidFill>
              <a:srgbClr val="AC9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356" y="1158239"/>
              <a:ext cx="4354067" cy="6964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117" y="1159001"/>
              <a:ext cx="4172711" cy="5151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356" y="1667256"/>
              <a:ext cx="1127759" cy="8397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17" y="1741169"/>
              <a:ext cx="946403" cy="5836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9048" y="1684020"/>
              <a:ext cx="1194815" cy="8366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62961" y="1756409"/>
              <a:ext cx="938784" cy="5836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72611" y="1684020"/>
              <a:ext cx="1162812" cy="8595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6526" y="1756409"/>
              <a:ext cx="908303" cy="60655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1768" y="1684020"/>
              <a:ext cx="1261871" cy="8229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4157" y="1756409"/>
              <a:ext cx="1007363" cy="5684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1356" y="2386584"/>
              <a:ext cx="4559808" cy="15956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117" y="2460497"/>
              <a:ext cx="4376928" cy="13411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32304" y="3832859"/>
              <a:ext cx="2520695" cy="27782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07741" y="3906773"/>
              <a:ext cx="2264664" cy="269595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80943" y="3957827"/>
              <a:ext cx="175259" cy="7924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62300" y="3957827"/>
              <a:ext cx="1068323" cy="10058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36719" y="3957827"/>
              <a:ext cx="80772" cy="7924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05684" y="4416551"/>
              <a:ext cx="388619" cy="685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85287" y="4777739"/>
              <a:ext cx="195072" cy="883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13888" y="4777739"/>
              <a:ext cx="277367" cy="6858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793491" y="5140451"/>
              <a:ext cx="397764" cy="670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8335" y="5501639"/>
              <a:ext cx="501396" cy="6858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92324" y="5862827"/>
              <a:ext cx="601979" cy="6858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78251" y="6228588"/>
              <a:ext cx="416051" cy="6553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264408" y="4308360"/>
              <a:ext cx="1104900" cy="2092960"/>
            </a:xfrm>
            <a:custGeom>
              <a:avLst/>
              <a:gdLst/>
              <a:ahLst/>
              <a:cxnLst/>
              <a:rect l="l" t="t" r="r" b="b"/>
              <a:pathLst>
                <a:path w="1104900" h="2092960">
                  <a:moveTo>
                    <a:pt x="121907" y="1810512"/>
                  </a:moveTo>
                  <a:lnTo>
                    <a:pt x="0" y="1810512"/>
                  </a:lnTo>
                  <a:lnTo>
                    <a:pt x="0" y="2092452"/>
                  </a:lnTo>
                  <a:lnTo>
                    <a:pt x="121907" y="2092452"/>
                  </a:lnTo>
                  <a:lnTo>
                    <a:pt x="121907" y="1810512"/>
                  </a:lnTo>
                  <a:close/>
                </a:path>
                <a:path w="1104900" h="2092960">
                  <a:moveTo>
                    <a:pt x="137160" y="1447800"/>
                  </a:moveTo>
                  <a:lnTo>
                    <a:pt x="0" y="1447800"/>
                  </a:lnTo>
                  <a:lnTo>
                    <a:pt x="0" y="1729740"/>
                  </a:lnTo>
                  <a:lnTo>
                    <a:pt x="137160" y="1729740"/>
                  </a:lnTo>
                  <a:lnTo>
                    <a:pt x="137160" y="1447800"/>
                  </a:lnTo>
                  <a:close/>
                </a:path>
                <a:path w="1104900" h="2092960">
                  <a:moveTo>
                    <a:pt x="403860" y="1086612"/>
                  </a:moveTo>
                  <a:lnTo>
                    <a:pt x="0" y="1086612"/>
                  </a:lnTo>
                  <a:lnTo>
                    <a:pt x="0" y="1368552"/>
                  </a:lnTo>
                  <a:lnTo>
                    <a:pt x="403860" y="1368552"/>
                  </a:lnTo>
                  <a:lnTo>
                    <a:pt x="403860" y="1086612"/>
                  </a:lnTo>
                  <a:close/>
                </a:path>
                <a:path w="1104900" h="2092960">
                  <a:moveTo>
                    <a:pt x="420624" y="723900"/>
                  </a:moveTo>
                  <a:lnTo>
                    <a:pt x="0" y="723900"/>
                  </a:lnTo>
                  <a:lnTo>
                    <a:pt x="0" y="1005827"/>
                  </a:lnTo>
                  <a:lnTo>
                    <a:pt x="420624" y="1005827"/>
                  </a:lnTo>
                  <a:lnTo>
                    <a:pt x="420624" y="723900"/>
                  </a:lnTo>
                  <a:close/>
                </a:path>
                <a:path w="1104900" h="2092960">
                  <a:moveTo>
                    <a:pt x="554736" y="362712"/>
                  </a:moveTo>
                  <a:lnTo>
                    <a:pt x="0" y="362712"/>
                  </a:lnTo>
                  <a:lnTo>
                    <a:pt x="0" y="644652"/>
                  </a:lnTo>
                  <a:lnTo>
                    <a:pt x="554736" y="644652"/>
                  </a:lnTo>
                  <a:lnTo>
                    <a:pt x="554736" y="362712"/>
                  </a:lnTo>
                  <a:close/>
                </a:path>
                <a:path w="1104900" h="2092960">
                  <a:moveTo>
                    <a:pt x="1104900" y="0"/>
                  </a:moveTo>
                  <a:lnTo>
                    <a:pt x="0" y="0"/>
                  </a:lnTo>
                  <a:lnTo>
                    <a:pt x="0" y="281940"/>
                  </a:lnTo>
                  <a:lnTo>
                    <a:pt x="1104900" y="281940"/>
                  </a:lnTo>
                  <a:lnTo>
                    <a:pt x="110490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436364" y="4405883"/>
              <a:ext cx="114299" cy="8839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572000" y="4407407"/>
              <a:ext cx="85344" cy="8534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892283" y="4767084"/>
              <a:ext cx="94615" cy="86995"/>
            </a:xfrm>
            <a:custGeom>
              <a:avLst/>
              <a:gdLst/>
              <a:ahLst/>
              <a:cxnLst/>
              <a:rect l="l" t="t" r="r" b="b"/>
              <a:pathLst>
                <a:path w="94614" h="86995">
                  <a:moveTo>
                    <a:pt x="30480" y="0"/>
                  </a:moveTo>
                  <a:lnTo>
                    <a:pt x="25908" y="0"/>
                  </a:lnTo>
                  <a:lnTo>
                    <a:pt x="21336" y="4572"/>
                  </a:lnTo>
                  <a:lnTo>
                    <a:pt x="18288" y="6096"/>
                  </a:lnTo>
                  <a:lnTo>
                    <a:pt x="16764" y="7620"/>
                  </a:lnTo>
                  <a:lnTo>
                    <a:pt x="13716" y="9144"/>
                  </a:lnTo>
                  <a:lnTo>
                    <a:pt x="12192" y="9144"/>
                  </a:lnTo>
                  <a:lnTo>
                    <a:pt x="9144" y="10668"/>
                  </a:lnTo>
                  <a:lnTo>
                    <a:pt x="7620" y="12192"/>
                  </a:lnTo>
                  <a:lnTo>
                    <a:pt x="4572" y="12192"/>
                  </a:lnTo>
                  <a:lnTo>
                    <a:pt x="3048" y="13716"/>
                  </a:lnTo>
                  <a:lnTo>
                    <a:pt x="0" y="13716"/>
                  </a:lnTo>
                  <a:lnTo>
                    <a:pt x="0" y="24384"/>
                  </a:lnTo>
                  <a:lnTo>
                    <a:pt x="3048" y="22860"/>
                  </a:lnTo>
                  <a:lnTo>
                    <a:pt x="6096" y="22860"/>
                  </a:lnTo>
                  <a:lnTo>
                    <a:pt x="9144" y="21336"/>
                  </a:lnTo>
                  <a:lnTo>
                    <a:pt x="10668" y="19812"/>
                  </a:lnTo>
                  <a:lnTo>
                    <a:pt x="12192" y="19812"/>
                  </a:lnTo>
                  <a:lnTo>
                    <a:pt x="13716" y="18288"/>
                  </a:lnTo>
                  <a:lnTo>
                    <a:pt x="15240" y="18288"/>
                  </a:lnTo>
                  <a:lnTo>
                    <a:pt x="18288" y="15240"/>
                  </a:lnTo>
                  <a:lnTo>
                    <a:pt x="19812" y="15240"/>
                  </a:lnTo>
                  <a:lnTo>
                    <a:pt x="19812" y="86868"/>
                  </a:lnTo>
                  <a:lnTo>
                    <a:pt x="30480" y="86868"/>
                  </a:lnTo>
                  <a:lnTo>
                    <a:pt x="30480" y="0"/>
                  </a:lnTo>
                  <a:close/>
                </a:path>
                <a:path w="94614" h="86995">
                  <a:moveTo>
                    <a:pt x="94488" y="0"/>
                  </a:moveTo>
                  <a:lnTo>
                    <a:pt x="91440" y="0"/>
                  </a:lnTo>
                  <a:lnTo>
                    <a:pt x="86868" y="4572"/>
                  </a:lnTo>
                  <a:lnTo>
                    <a:pt x="83820" y="6096"/>
                  </a:lnTo>
                  <a:lnTo>
                    <a:pt x="82296" y="7620"/>
                  </a:lnTo>
                  <a:lnTo>
                    <a:pt x="79248" y="9144"/>
                  </a:lnTo>
                  <a:lnTo>
                    <a:pt x="77724" y="9144"/>
                  </a:lnTo>
                  <a:lnTo>
                    <a:pt x="74676" y="10668"/>
                  </a:lnTo>
                  <a:lnTo>
                    <a:pt x="73152" y="12192"/>
                  </a:lnTo>
                  <a:lnTo>
                    <a:pt x="70104" y="12192"/>
                  </a:lnTo>
                  <a:lnTo>
                    <a:pt x="68580" y="13716"/>
                  </a:lnTo>
                  <a:lnTo>
                    <a:pt x="65532" y="13716"/>
                  </a:lnTo>
                  <a:lnTo>
                    <a:pt x="65532" y="24384"/>
                  </a:lnTo>
                  <a:lnTo>
                    <a:pt x="67056" y="22860"/>
                  </a:lnTo>
                  <a:lnTo>
                    <a:pt x="71628" y="22860"/>
                  </a:lnTo>
                  <a:lnTo>
                    <a:pt x="73152" y="21336"/>
                  </a:lnTo>
                  <a:lnTo>
                    <a:pt x="76200" y="19812"/>
                  </a:lnTo>
                  <a:lnTo>
                    <a:pt x="77724" y="19812"/>
                  </a:lnTo>
                  <a:lnTo>
                    <a:pt x="79248" y="18288"/>
                  </a:lnTo>
                  <a:lnTo>
                    <a:pt x="80772" y="18288"/>
                  </a:lnTo>
                  <a:lnTo>
                    <a:pt x="83820" y="15240"/>
                  </a:lnTo>
                  <a:lnTo>
                    <a:pt x="85344" y="15240"/>
                  </a:lnTo>
                  <a:lnTo>
                    <a:pt x="85344" y="86868"/>
                  </a:lnTo>
                  <a:lnTo>
                    <a:pt x="94488" y="86868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21835" y="4770119"/>
              <a:ext cx="85344" cy="8382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750563" y="5129783"/>
              <a:ext cx="156972" cy="8839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733800" y="5492495"/>
              <a:ext cx="156972" cy="8686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468623" y="5853683"/>
              <a:ext cx="50800" cy="88900"/>
            </a:xfrm>
            <a:custGeom>
              <a:avLst/>
              <a:gdLst/>
              <a:ahLst/>
              <a:cxnLst/>
              <a:rect l="l" t="t" r="r" b="b"/>
              <a:pathLst>
                <a:path w="50800" h="88900">
                  <a:moveTo>
                    <a:pt x="24383" y="88391"/>
                  </a:moveTo>
                  <a:lnTo>
                    <a:pt x="12191" y="88391"/>
                  </a:lnTo>
                  <a:lnTo>
                    <a:pt x="4571" y="86867"/>
                  </a:lnTo>
                  <a:lnTo>
                    <a:pt x="0" y="83819"/>
                  </a:lnTo>
                  <a:lnTo>
                    <a:pt x="0" y="73151"/>
                  </a:lnTo>
                  <a:lnTo>
                    <a:pt x="6095" y="77723"/>
                  </a:lnTo>
                  <a:lnTo>
                    <a:pt x="12191" y="79247"/>
                  </a:lnTo>
                  <a:lnTo>
                    <a:pt x="25907" y="79247"/>
                  </a:lnTo>
                  <a:lnTo>
                    <a:pt x="27431" y="77723"/>
                  </a:lnTo>
                  <a:lnTo>
                    <a:pt x="30479" y="77723"/>
                  </a:lnTo>
                  <a:lnTo>
                    <a:pt x="33527" y="74675"/>
                  </a:lnTo>
                  <a:lnTo>
                    <a:pt x="36575" y="73151"/>
                  </a:lnTo>
                  <a:lnTo>
                    <a:pt x="36575" y="71627"/>
                  </a:lnTo>
                  <a:lnTo>
                    <a:pt x="39623" y="68579"/>
                  </a:lnTo>
                  <a:lnTo>
                    <a:pt x="39623" y="62483"/>
                  </a:lnTo>
                  <a:lnTo>
                    <a:pt x="38171" y="55364"/>
                  </a:lnTo>
                  <a:lnTo>
                    <a:pt x="33718" y="50101"/>
                  </a:lnTo>
                  <a:lnTo>
                    <a:pt x="26122" y="46839"/>
                  </a:lnTo>
                  <a:lnTo>
                    <a:pt x="15239" y="45719"/>
                  </a:lnTo>
                  <a:lnTo>
                    <a:pt x="9143" y="45719"/>
                  </a:lnTo>
                  <a:lnTo>
                    <a:pt x="9143" y="38099"/>
                  </a:lnTo>
                  <a:lnTo>
                    <a:pt x="15239" y="38099"/>
                  </a:lnTo>
                  <a:lnTo>
                    <a:pt x="24360" y="37218"/>
                  </a:lnTo>
                  <a:lnTo>
                    <a:pt x="31051" y="34480"/>
                  </a:lnTo>
                  <a:lnTo>
                    <a:pt x="35171" y="29741"/>
                  </a:lnTo>
                  <a:lnTo>
                    <a:pt x="36575" y="22859"/>
                  </a:lnTo>
                  <a:lnTo>
                    <a:pt x="36575" y="13715"/>
                  </a:lnTo>
                  <a:lnTo>
                    <a:pt x="30479" y="7619"/>
                  </a:lnTo>
                  <a:lnTo>
                    <a:pt x="15239" y="7619"/>
                  </a:lnTo>
                  <a:lnTo>
                    <a:pt x="3047" y="13715"/>
                  </a:lnTo>
                  <a:lnTo>
                    <a:pt x="3047" y="4571"/>
                  </a:lnTo>
                  <a:lnTo>
                    <a:pt x="9143" y="1523"/>
                  </a:lnTo>
                  <a:lnTo>
                    <a:pt x="15239" y="0"/>
                  </a:lnTo>
                  <a:lnTo>
                    <a:pt x="30479" y="0"/>
                  </a:lnTo>
                  <a:lnTo>
                    <a:pt x="32003" y="1523"/>
                  </a:lnTo>
                  <a:lnTo>
                    <a:pt x="38099" y="4571"/>
                  </a:lnTo>
                  <a:lnTo>
                    <a:pt x="39623" y="6095"/>
                  </a:lnTo>
                  <a:lnTo>
                    <a:pt x="42671" y="7619"/>
                  </a:lnTo>
                  <a:lnTo>
                    <a:pt x="44195" y="9143"/>
                  </a:lnTo>
                  <a:lnTo>
                    <a:pt x="44195" y="12191"/>
                  </a:lnTo>
                  <a:lnTo>
                    <a:pt x="45719" y="13715"/>
                  </a:lnTo>
                  <a:lnTo>
                    <a:pt x="47243" y="16763"/>
                  </a:lnTo>
                  <a:lnTo>
                    <a:pt x="47243" y="19811"/>
                  </a:lnTo>
                  <a:lnTo>
                    <a:pt x="46100" y="27860"/>
                  </a:lnTo>
                  <a:lnTo>
                    <a:pt x="42671" y="33908"/>
                  </a:lnTo>
                  <a:lnTo>
                    <a:pt x="36956" y="38242"/>
                  </a:lnTo>
                  <a:lnTo>
                    <a:pt x="28955" y="41147"/>
                  </a:lnTo>
                  <a:lnTo>
                    <a:pt x="28955" y="42671"/>
                  </a:lnTo>
                  <a:lnTo>
                    <a:pt x="35051" y="42671"/>
                  </a:lnTo>
                  <a:lnTo>
                    <a:pt x="38099" y="44195"/>
                  </a:lnTo>
                  <a:lnTo>
                    <a:pt x="39623" y="45719"/>
                  </a:lnTo>
                  <a:lnTo>
                    <a:pt x="42671" y="47243"/>
                  </a:lnTo>
                  <a:lnTo>
                    <a:pt x="47243" y="51815"/>
                  </a:lnTo>
                  <a:lnTo>
                    <a:pt x="48767" y="54863"/>
                  </a:lnTo>
                  <a:lnTo>
                    <a:pt x="48767" y="56387"/>
                  </a:lnTo>
                  <a:lnTo>
                    <a:pt x="50291" y="59435"/>
                  </a:lnTo>
                  <a:lnTo>
                    <a:pt x="50291" y="62483"/>
                  </a:lnTo>
                  <a:lnTo>
                    <a:pt x="50291" y="65531"/>
                  </a:lnTo>
                  <a:lnTo>
                    <a:pt x="48767" y="70103"/>
                  </a:lnTo>
                  <a:lnTo>
                    <a:pt x="45719" y="76199"/>
                  </a:lnTo>
                  <a:lnTo>
                    <a:pt x="41147" y="80771"/>
                  </a:lnTo>
                  <a:lnTo>
                    <a:pt x="38099" y="82295"/>
                  </a:lnTo>
                  <a:lnTo>
                    <a:pt x="35051" y="85343"/>
                  </a:lnTo>
                  <a:lnTo>
                    <a:pt x="32003" y="85343"/>
                  </a:lnTo>
                  <a:lnTo>
                    <a:pt x="28955" y="86867"/>
                  </a:lnTo>
                  <a:lnTo>
                    <a:pt x="24383" y="88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38728" y="5855207"/>
              <a:ext cx="85344" cy="8534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453383" y="6214871"/>
              <a:ext cx="155448" cy="8686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834127" y="3819143"/>
              <a:ext cx="2580132" cy="27919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908041" y="3891533"/>
              <a:ext cx="2325624" cy="271881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460492" y="3942588"/>
              <a:ext cx="175259" cy="7924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641847" y="3942588"/>
              <a:ext cx="1056131" cy="10058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76444" y="4404359"/>
              <a:ext cx="537971" cy="6705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091671" y="4768595"/>
              <a:ext cx="527685" cy="69215"/>
            </a:xfrm>
            <a:custGeom>
              <a:avLst/>
              <a:gdLst/>
              <a:ahLst/>
              <a:cxnLst/>
              <a:rect l="l" t="t" r="r" b="b"/>
              <a:pathLst>
                <a:path w="527685" h="69214">
                  <a:moveTo>
                    <a:pt x="89928" y="4572"/>
                  </a:moveTo>
                  <a:lnTo>
                    <a:pt x="76200" y="4572"/>
                  </a:lnTo>
                  <a:lnTo>
                    <a:pt x="67056" y="47244"/>
                  </a:lnTo>
                  <a:lnTo>
                    <a:pt x="67056" y="48768"/>
                  </a:lnTo>
                  <a:lnTo>
                    <a:pt x="65532" y="51816"/>
                  </a:lnTo>
                  <a:lnTo>
                    <a:pt x="65532" y="48768"/>
                  </a:lnTo>
                  <a:lnTo>
                    <a:pt x="64008" y="47244"/>
                  </a:lnTo>
                  <a:lnTo>
                    <a:pt x="58140" y="19812"/>
                  </a:lnTo>
                  <a:lnTo>
                    <a:pt x="54864" y="4572"/>
                  </a:lnTo>
                  <a:lnTo>
                    <a:pt x="39624" y="4572"/>
                  </a:lnTo>
                  <a:lnTo>
                    <a:pt x="27432" y="45720"/>
                  </a:lnTo>
                  <a:lnTo>
                    <a:pt x="25908" y="48768"/>
                  </a:lnTo>
                  <a:lnTo>
                    <a:pt x="24384" y="45720"/>
                  </a:lnTo>
                  <a:lnTo>
                    <a:pt x="15240" y="4572"/>
                  </a:lnTo>
                  <a:lnTo>
                    <a:pt x="0" y="4572"/>
                  </a:lnTo>
                  <a:lnTo>
                    <a:pt x="16764" y="67056"/>
                  </a:lnTo>
                  <a:lnTo>
                    <a:pt x="33528" y="67056"/>
                  </a:lnTo>
                  <a:lnTo>
                    <a:pt x="37223" y="53340"/>
                  </a:lnTo>
                  <a:lnTo>
                    <a:pt x="44196" y="27432"/>
                  </a:lnTo>
                  <a:lnTo>
                    <a:pt x="44196" y="24384"/>
                  </a:lnTo>
                  <a:lnTo>
                    <a:pt x="45720" y="22860"/>
                  </a:lnTo>
                  <a:lnTo>
                    <a:pt x="45720" y="24384"/>
                  </a:lnTo>
                  <a:lnTo>
                    <a:pt x="47244" y="27432"/>
                  </a:lnTo>
                  <a:lnTo>
                    <a:pt x="57912" y="67056"/>
                  </a:lnTo>
                  <a:lnTo>
                    <a:pt x="73152" y="67056"/>
                  </a:lnTo>
                  <a:lnTo>
                    <a:pt x="76835" y="53340"/>
                  </a:lnTo>
                  <a:lnTo>
                    <a:pt x="89928" y="4572"/>
                  </a:lnTo>
                  <a:close/>
                </a:path>
                <a:path w="527685" h="69214">
                  <a:moveTo>
                    <a:pt x="140220" y="27432"/>
                  </a:moveTo>
                  <a:lnTo>
                    <a:pt x="135648" y="21336"/>
                  </a:lnTo>
                  <a:lnTo>
                    <a:pt x="118884" y="21336"/>
                  </a:lnTo>
                  <a:lnTo>
                    <a:pt x="114312" y="24384"/>
                  </a:lnTo>
                  <a:lnTo>
                    <a:pt x="111264" y="28956"/>
                  </a:lnTo>
                  <a:lnTo>
                    <a:pt x="111264" y="0"/>
                  </a:lnTo>
                  <a:lnTo>
                    <a:pt x="96024" y="0"/>
                  </a:lnTo>
                  <a:lnTo>
                    <a:pt x="96024" y="67056"/>
                  </a:lnTo>
                  <a:lnTo>
                    <a:pt x="111264" y="67056"/>
                  </a:lnTo>
                  <a:lnTo>
                    <a:pt x="111264" y="36576"/>
                  </a:lnTo>
                  <a:lnTo>
                    <a:pt x="115836" y="32004"/>
                  </a:lnTo>
                  <a:lnTo>
                    <a:pt x="123456" y="32004"/>
                  </a:lnTo>
                  <a:lnTo>
                    <a:pt x="126504" y="35052"/>
                  </a:lnTo>
                  <a:lnTo>
                    <a:pt x="126504" y="67056"/>
                  </a:lnTo>
                  <a:lnTo>
                    <a:pt x="140220" y="67056"/>
                  </a:lnTo>
                  <a:lnTo>
                    <a:pt x="140220" y="32004"/>
                  </a:lnTo>
                  <a:lnTo>
                    <a:pt x="140220" y="28956"/>
                  </a:lnTo>
                  <a:lnTo>
                    <a:pt x="140220" y="27432"/>
                  </a:lnTo>
                  <a:close/>
                </a:path>
                <a:path w="527685" h="69214">
                  <a:moveTo>
                    <a:pt x="166128" y="22860"/>
                  </a:moveTo>
                  <a:lnTo>
                    <a:pt x="150888" y="22860"/>
                  </a:lnTo>
                  <a:lnTo>
                    <a:pt x="150888" y="67056"/>
                  </a:lnTo>
                  <a:lnTo>
                    <a:pt x="166128" y="67056"/>
                  </a:lnTo>
                  <a:lnTo>
                    <a:pt x="166128" y="22860"/>
                  </a:lnTo>
                  <a:close/>
                </a:path>
                <a:path w="527685" h="69214">
                  <a:moveTo>
                    <a:pt x="166128" y="4572"/>
                  </a:moveTo>
                  <a:lnTo>
                    <a:pt x="161556" y="0"/>
                  </a:lnTo>
                  <a:lnTo>
                    <a:pt x="155460" y="0"/>
                  </a:lnTo>
                  <a:lnTo>
                    <a:pt x="150888" y="4572"/>
                  </a:lnTo>
                  <a:lnTo>
                    <a:pt x="150888" y="12192"/>
                  </a:lnTo>
                  <a:lnTo>
                    <a:pt x="152412" y="13716"/>
                  </a:lnTo>
                  <a:lnTo>
                    <a:pt x="153936" y="13716"/>
                  </a:lnTo>
                  <a:lnTo>
                    <a:pt x="155460" y="15240"/>
                  </a:lnTo>
                  <a:lnTo>
                    <a:pt x="161556" y="15240"/>
                  </a:lnTo>
                  <a:lnTo>
                    <a:pt x="163080" y="13716"/>
                  </a:lnTo>
                  <a:lnTo>
                    <a:pt x="164604" y="13716"/>
                  </a:lnTo>
                  <a:lnTo>
                    <a:pt x="166128" y="12192"/>
                  </a:lnTo>
                  <a:lnTo>
                    <a:pt x="166128" y="4572"/>
                  </a:lnTo>
                  <a:close/>
                </a:path>
                <a:path w="527685" h="69214">
                  <a:moveTo>
                    <a:pt x="204228" y="22860"/>
                  </a:moveTo>
                  <a:lnTo>
                    <a:pt x="195084" y="22860"/>
                  </a:lnTo>
                  <a:lnTo>
                    <a:pt x="195084" y="9144"/>
                  </a:lnTo>
                  <a:lnTo>
                    <a:pt x="179844" y="12192"/>
                  </a:lnTo>
                  <a:lnTo>
                    <a:pt x="179844" y="22860"/>
                  </a:lnTo>
                  <a:lnTo>
                    <a:pt x="173748" y="22860"/>
                  </a:lnTo>
                  <a:lnTo>
                    <a:pt x="173748" y="32004"/>
                  </a:lnTo>
                  <a:lnTo>
                    <a:pt x="179844" y="32004"/>
                  </a:lnTo>
                  <a:lnTo>
                    <a:pt x="179844" y="64008"/>
                  </a:lnTo>
                  <a:lnTo>
                    <a:pt x="185940" y="68580"/>
                  </a:lnTo>
                  <a:lnTo>
                    <a:pt x="202704" y="68580"/>
                  </a:lnTo>
                  <a:lnTo>
                    <a:pt x="204228" y="67056"/>
                  </a:lnTo>
                  <a:lnTo>
                    <a:pt x="204228" y="56388"/>
                  </a:lnTo>
                  <a:lnTo>
                    <a:pt x="202704" y="57912"/>
                  </a:lnTo>
                  <a:lnTo>
                    <a:pt x="196608" y="57912"/>
                  </a:lnTo>
                  <a:lnTo>
                    <a:pt x="195084" y="56388"/>
                  </a:lnTo>
                  <a:lnTo>
                    <a:pt x="195084" y="32004"/>
                  </a:lnTo>
                  <a:lnTo>
                    <a:pt x="204228" y="32004"/>
                  </a:lnTo>
                  <a:lnTo>
                    <a:pt x="204228" y="22860"/>
                  </a:lnTo>
                  <a:close/>
                </a:path>
                <a:path w="527685" h="69214">
                  <a:moveTo>
                    <a:pt x="252984" y="36588"/>
                  </a:moveTo>
                  <a:lnTo>
                    <a:pt x="251460" y="30492"/>
                  </a:lnTo>
                  <a:lnTo>
                    <a:pt x="243840" y="22872"/>
                  </a:lnTo>
                  <a:lnTo>
                    <a:pt x="240792" y="21856"/>
                  </a:lnTo>
                  <a:lnTo>
                    <a:pt x="240792" y="33540"/>
                  </a:lnTo>
                  <a:lnTo>
                    <a:pt x="240792" y="41160"/>
                  </a:lnTo>
                  <a:lnTo>
                    <a:pt x="224028" y="41160"/>
                  </a:lnTo>
                  <a:lnTo>
                    <a:pt x="224028" y="35064"/>
                  </a:lnTo>
                  <a:lnTo>
                    <a:pt x="227076" y="33540"/>
                  </a:lnTo>
                  <a:lnTo>
                    <a:pt x="230124" y="30492"/>
                  </a:lnTo>
                  <a:lnTo>
                    <a:pt x="237744" y="30492"/>
                  </a:lnTo>
                  <a:lnTo>
                    <a:pt x="240792" y="33540"/>
                  </a:lnTo>
                  <a:lnTo>
                    <a:pt x="240792" y="21856"/>
                  </a:lnTo>
                  <a:lnTo>
                    <a:pt x="239268" y="21348"/>
                  </a:lnTo>
                  <a:lnTo>
                    <a:pt x="225552" y="21348"/>
                  </a:lnTo>
                  <a:lnTo>
                    <a:pt x="220980" y="22872"/>
                  </a:lnTo>
                  <a:lnTo>
                    <a:pt x="211836" y="32016"/>
                  </a:lnTo>
                  <a:lnTo>
                    <a:pt x="210312" y="38112"/>
                  </a:lnTo>
                  <a:lnTo>
                    <a:pt x="210312" y="53352"/>
                  </a:lnTo>
                  <a:lnTo>
                    <a:pt x="211836" y="59448"/>
                  </a:lnTo>
                  <a:lnTo>
                    <a:pt x="216408" y="62496"/>
                  </a:lnTo>
                  <a:lnTo>
                    <a:pt x="219456" y="67068"/>
                  </a:lnTo>
                  <a:lnTo>
                    <a:pt x="225552" y="68592"/>
                  </a:lnTo>
                  <a:lnTo>
                    <a:pt x="239268" y="68592"/>
                  </a:lnTo>
                  <a:lnTo>
                    <a:pt x="245364" y="67068"/>
                  </a:lnTo>
                  <a:lnTo>
                    <a:pt x="248412" y="65544"/>
                  </a:lnTo>
                  <a:lnTo>
                    <a:pt x="248412" y="59448"/>
                  </a:lnTo>
                  <a:lnTo>
                    <a:pt x="248412" y="54876"/>
                  </a:lnTo>
                  <a:lnTo>
                    <a:pt x="245364" y="57924"/>
                  </a:lnTo>
                  <a:lnTo>
                    <a:pt x="240792" y="59448"/>
                  </a:lnTo>
                  <a:lnTo>
                    <a:pt x="228600" y="59448"/>
                  </a:lnTo>
                  <a:lnTo>
                    <a:pt x="224028" y="54876"/>
                  </a:lnTo>
                  <a:lnTo>
                    <a:pt x="224028" y="48780"/>
                  </a:lnTo>
                  <a:lnTo>
                    <a:pt x="252984" y="48780"/>
                  </a:lnTo>
                  <a:lnTo>
                    <a:pt x="252984" y="41160"/>
                  </a:lnTo>
                  <a:lnTo>
                    <a:pt x="252984" y="36588"/>
                  </a:lnTo>
                  <a:close/>
                </a:path>
                <a:path w="527685" h="69214">
                  <a:moveTo>
                    <a:pt x="286524" y="38112"/>
                  </a:moveTo>
                  <a:lnTo>
                    <a:pt x="262140" y="38112"/>
                  </a:lnTo>
                  <a:lnTo>
                    <a:pt x="262140" y="48780"/>
                  </a:lnTo>
                  <a:lnTo>
                    <a:pt x="286524" y="48780"/>
                  </a:lnTo>
                  <a:lnTo>
                    <a:pt x="286524" y="38112"/>
                  </a:lnTo>
                  <a:close/>
                </a:path>
                <a:path w="527685" h="69214">
                  <a:moveTo>
                    <a:pt x="332244" y="22860"/>
                  </a:moveTo>
                  <a:lnTo>
                    <a:pt x="330720" y="21336"/>
                  </a:lnTo>
                  <a:lnTo>
                    <a:pt x="313956" y="21336"/>
                  </a:lnTo>
                  <a:lnTo>
                    <a:pt x="306336" y="22860"/>
                  </a:lnTo>
                  <a:lnTo>
                    <a:pt x="297192" y="32004"/>
                  </a:lnTo>
                  <a:lnTo>
                    <a:pt x="295668" y="38100"/>
                  </a:lnTo>
                  <a:lnTo>
                    <a:pt x="295668" y="53340"/>
                  </a:lnTo>
                  <a:lnTo>
                    <a:pt x="297192" y="57912"/>
                  </a:lnTo>
                  <a:lnTo>
                    <a:pt x="306336" y="67056"/>
                  </a:lnTo>
                  <a:lnTo>
                    <a:pt x="312432" y="68580"/>
                  </a:lnTo>
                  <a:lnTo>
                    <a:pt x="329196" y="68580"/>
                  </a:lnTo>
                  <a:lnTo>
                    <a:pt x="332244" y="65532"/>
                  </a:lnTo>
                  <a:lnTo>
                    <a:pt x="332244" y="54864"/>
                  </a:lnTo>
                  <a:lnTo>
                    <a:pt x="326148" y="57912"/>
                  </a:lnTo>
                  <a:lnTo>
                    <a:pt x="318528" y="57912"/>
                  </a:lnTo>
                  <a:lnTo>
                    <a:pt x="312432" y="54864"/>
                  </a:lnTo>
                  <a:lnTo>
                    <a:pt x="309384" y="48768"/>
                  </a:lnTo>
                  <a:lnTo>
                    <a:pt x="309384" y="41148"/>
                  </a:lnTo>
                  <a:lnTo>
                    <a:pt x="310908" y="38100"/>
                  </a:lnTo>
                  <a:lnTo>
                    <a:pt x="315480" y="33528"/>
                  </a:lnTo>
                  <a:lnTo>
                    <a:pt x="318528" y="32004"/>
                  </a:lnTo>
                  <a:lnTo>
                    <a:pt x="326148" y="32004"/>
                  </a:lnTo>
                  <a:lnTo>
                    <a:pt x="332244" y="35052"/>
                  </a:lnTo>
                  <a:lnTo>
                    <a:pt x="332244" y="22860"/>
                  </a:lnTo>
                  <a:close/>
                </a:path>
                <a:path w="527685" h="69214">
                  <a:moveTo>
                    <a:pt x="388632" y="38100"/>
                  </a:moveTo>
                  <a:lnTo>
                    <a:pt x="385584" y="32004"/>
                  </a:lnTo>
                  <a:lnTo>
                    <a:pt x="382536" y="27432"/>
                  </a:lnTo>
                  <a:lnTo>
                    <a:pt x="377964" y="22860"/>
                  </a:lnTo>
                  <a:lnTo>
                    <a:pt x="373392" y="21717"/>
                  </a:lnTo>
                  <a:lnTo>
                    <a:pt x="373392" y="36576"/>
                  </a:lnTo>
                  <a:lnTo>
                    <a:pt x="373392" y="53340"/>
                  </a:lnTo>
                  <a:lnTo>
                    <a:pt x="370344" y="57912"/>
                  </a:lnTo>
                  <a:lnTo>
                    <a:pt x="356628" y="57912"/>
                  </a:lnTo>
                  <a:lnTo>
                    <a:pt x="353580" y="53340"/>
                  </a:lnTo>
                  <a:lnTo>
                    <a:pt x="353580" y="38100"/>
                  </a:lnTo>
                  <a:lnTo>
                    <a:pt x="358152" y="33528"/>
                  </a:lnTo>
                  <a:lnTo>
                    <a:pt x="361200" y="32004"/>
                  </a:lnTo>
                  <a:lnTo>
                    <a:pt x="370344" y="32004"/>
                  </a:lnTo>
                  <a:lnTo>
                    <a:pt x="373392" y="36576"/>
                  </a:lnTo>
                  <a:lnTo>
                    <a:pt x="373392" y="21717"/>
                  </a:lnTo>
                  <a:lnTo>
                    <a:pt x="371868" y="21336"/>
                  </a:lnTo>
                  <a:lnTo>
                    <a:pt x="356628" y="21336"/>
                  </a:lnTo>
                  <a:lnTo>
                    <a:pt x="350532" y="22860"/>
                  </a:lnTo>
                  <a:lnTo>
                    <a:pt x="341388" y="32004"/>
                  </a:lnTo>
                  <a:lnTo>
                    <a:pt x="338340" y="38100"/>
                  </a:lnTo>
                  <a:lnTo>
                    <a:pt x="338340" y="51816"/>
                  </a:lnTo>
                  <a:lnTo>
                    <a:pt x="341388" y="57912"/>
                  </a:lnTo>
                  <a:lnTo>
                    <a:pt x="350532" y="67056"/>
                  </a:lnTo>
                  <a:lnTo>
                    <a:pt x="355104" y="68580"/>
                  </a:lnTo>
                  <a:lnTo>
                    <a:pt x="371868" y="68580"/>
                  </a:lnTo>
                  <a:lnTo>
                    <a:pt x="376440" y="67056"/>
                  </a:lnTo>
                  <a:lnTo>
                    <a:pt x="385584" y="57912"/>
                  </a:lnTo>
                  <a:lnTo>
                    <a:pt x="388632" y="51816"/>
                  </a:lnTo>
                  <a:lnTo>
                    <a:pt x="388632" y="38100"/>
                  </a:lnTo>
                  <a:close/>
                </a:path>
                <a:path w="527685" h="69214">
                  <a:moveTo>
                    <a:pt x="411492" y="12"/>
                  </a:moveTo>
                  <a:lnTo>
                    <a:pt x="396240" y="12"/>
                  </a:lnTo>
                  <a:lnTo>
                    <a:pt x="396240" y="68592"/>
                  </a:lnTo>
                  <a:lnTo>
                    <a:pt x="411492" y="68592"/>
                  </a:lnTo>
                  <a:lnTo>
                    <a:pt x="411492" y="12"/>
                  </a:lnTo>
                  <a:close/>
                </a:path>
                <a:path w="527685" h="69214">
                  <a:moveTo>
                    <a:pt x="437388" y="12"/>
                  </a:moveTo>
                  <a:lnTo>
                    <a:pt x="422160" y="12"/>
                  </a:lnTo>
                  <a:lnTo>
                    <a:pt x="422160" y="68592"/>
                  </a:lnTo>
                  <a:lnTo>
                    <a:pt x="437388" y="68592"/>
                  </a:lnTo>
                  <a:lnTo>
                    <a:pt x="437388" y="12"/>
                  </a:lnTo>
                  <a:close/>
                </a:path>
                <a:path w="527685" h="69214">
                  <a:moveTo>
                    <a:pt x="486156" y="41148"/>
                  </a:moveTo>
                  <a:lnTo>
                    <a:pt x="467868" y="21336"/>
                  </a:lnTo>
                  <a:lnTo>
                    <a:pt x="461772" y="21336"/>
                  </a:lnTo>
                  <a:lnTo>
                    <a:pt x="458724" y="22860"/>
                  </a:lnTo>
                  <a:lnTo>
                    <a:pt x="454152" y="22860"/>
                  </a:lnTo>
                  <a:lnTo>
                    <a:pt x="452628" y="24384"/>
                  </a:lnTo>
                  <a:lnTo>
                    <a:pt x="449580" y="24384"/>
                  </a:lnTo>
                  <a:lnTo>
                    <a:pt x="449580" y="35052"/>
                  </a:lnTo>
                  <a:lnTo>
                    <a:pt x="454152" y="32004"/>
                  </a:lnTo>
                  <a:lnTo>
                    <a:pt x="460248" y="30480"/>
                  </a:lnTo>
                  <a:lnTo>
                    <a:pt x="470916" y="30480"/>
                  </a:lnTo>
                  <a:lnTo>
                    <a:pt x="473964" y="33528"/>
                  </a:lnTo>
                  <a:lnTo>
                    <a:pt x="473964" y="38100"/>
                  </a:lnTo>
                  <a:lnTo>
                    <a:pt x="473964" y="45720"/>
                  </a:lnTo>
                  <a:lnTo>
                    <a:pt x="473964" y="51816"/>
                  </a:lnTo>
                  <a:lnTo>
                    <a:pt x="472440" y="54864"/>
                  </a:lnTo>
                  <a:lnTo>
                    <a:pt x="467868" y="59436"/>
                  </a:lnTo>
                  <a:lnTo>
                    <a:pt x="463296" y="59436"/>
                  </a:lnTo>
                  <a:lnTo>
                    <a:pt x="461772" y="57912"/>
                  </a:lnTo>
                  <a:lnTo>
                    <a:pt x="460248" y="57912"/>
                  </a:lnTo>
                  <a:lnTo>
                    <a:pt x="458724" y="56388"/>
                  </a:lnTo>
                  <a:lnTo>
                    <a:pt x="458724" y="50292"/>
                  </a:lnTo>
                  <a:lnTo>
                    <a:pt x="460248" y="47244"/>
                  </a:lnTo>
                  <a:lnTo>
                    <a:pt x="464820" y="47244"/>
                  </a:lnTo>
                  <a:lnTo>
                    <a:pt x="473964" y="45720"/>
                  </a:lnTo>
                  <a:lnTo>
                    <a:pt x="473964" y="38100"/>
                  </a:lnTo>
                  <a:lnTo>
                    <a:pt x="461772" y="39624"/>
                  </a:lnTo>
                  <a:lnTo>
                    <a:pt x="451104" y="41148"/>
                  </a:lnTo>
                  <a:lnTo>
                    <a:pt x="445008" y="45720"/>
                  </a:lnTo>
                  <a:lnTo>
                    <a:pt x="445008" y="59436"/>
                  </a:lnTo>
                  <a:lnTo>
                    <a:pt x="446532" y="62484"/>
                  </a:lnTo>
                  <a:lnTo>
                    <a:pt x="451104" y="67056"/>
                  </a:lnTo>
                  <a:lnTo>
                    <a:pt x="455676" y="68580"/>
                  </a:lnTo>
                  <a:lnTo>
                    <a:pt x="466344" y="68580"/>
                  </a:lnTo>
                  <a:lnTo>
                    <a:pt x="470916" y="65532"/>
                  </a:lnTo>
                  <a:lnTo>
                    <a:pt x="473964" y="60960"/>
                  </a:lnTo>
                  <a:lnTo>
                    <a:pt x="473964" y="67056"/>
                  </a:lnTo>
                  <a:lnTo>
                    <a:pt x="486156" y="67056"/>
                  </a:lnTo>
                  <a:lnTo>
                    <a:pt x="486156" y="60960"/>
                  </a:lnTo>
                  <a:lnTo>
                    <a:pt x="486156" y="59436"/>
                  </a:lnTo>
                  <a:lnTo>
                    <a:pt x="486156" y="45720"/>
                  </a:lnTo>
                  <a:lnTo>
                    <a:pt x="486156" y="41148"/>
                  </a:lnTo>
                  <a:close/>
                </a:path>
                <a:path w="527685" h="69214">
                  <a:moveTo>
                    <a:pt x="527304" y="21348"/>
                  </a:moveTo>
                  <a:lnTo>
                    <a:pt x="518160" y="21348"/>
                  </a:lnTo>
                  <a:lnTo>
                    <a:pt x="513588" y="24396"/>
                  </a:lnTo>
                  <a:lnTo>
                    <a:pt x="512064" y="30492"/>
                  </a:lnTo>
                  <a:lnTo>
                    <a:pt x="512064" y="22872"/>
                  </a:lnTo>
                  <a:lnTo>
                    <a:pt x="498348" y="22872"/>
                  </a:lnTo>
                  <a:lnTo>
                    <a:pt x="498348" y="67068"/>
                  </a:lnTo>
                  <a:lnTo>
                    <a:pt x="512064" y="67068"/>
                  </a:lnTo>
                  <a:lnTo>
                    <a:pt x="512064" y="39636"/>
                  </a:lnTo>
                  <a:lnTo>
                    <a:pt x="518160" y="33540"/>
                  </a:lnTo>
                  <a:lnTo>
                    <a:pt x="525780" y="33540"/>
                  </a:lnTo>
                  <a:lnTo>
                    <a:pt x="527304" y="35064"/>
                  </a:lnTo>
                  <a:lnTo>
                    <a:pt x="527304" y="33540"/>
                  </a:lnTo>
                  <a:lnTo>
                    <a:pt x="527304" y="30492"/>
                  </a:lnTo>
                  <a:lnTo>
                    <a:pt x="527304" y="213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991100" y="5132831"/>
              <a:ext cx="623316" cy="8991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417819" y="5501639"/>
              <a:ext cx="199644" cy="6705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166360" y="5864351"/>
              <a:ext cx="452627" cy="6858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285231" y="6230111"/>
              <a:ext cx="332232" cy="68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687568" y="4294644"/>
              <a:ext cx="1321435" cy="2112645"/>
            </a:xfrm>
            <a:custGeom>
              <a:avLst/>
              <a:gdLst/>
              <a:ahLst/>
              <a:cxnLst/>
              <a:rect l="l" t="t" r="r" b="b"/>
              <a:pathLst>
                <a:path w="1321434" h="2112645">
                  <a:moveTo>
                    <a:pt x="345948" y="1827263"/>
                  </a:moveTo>
                  <a:lnTo>
                    <a:pt x="0" y="1827263"/>
                  </a:lnTo>
                  <a:lnTo>
                    <a:pt x="0" y="2112264"/>
                  </a:lnTo>
                  <a:lnTo>
                    <a:pt x="345948" y="2112264"/>
                  </a:lnTo>
                  <a:lnTo>
                    <a:pt x="345948" y="1827263"/>
                  </a:lnTo>
                  <a:close/>
                </a:path>
                <a:path w="1321434" h="2112645">
                  <a:moveTo>
                    <a:pt x="525780" y="1461516"/>
                  </a:moveTo>
                  <a:lnTo>
                    <a:pt x="0" y="1461516"/>
                  </a:lnTo>
                  <a:lnTo>
                    <a:pt x="0" y="1746504"/>
                  </a:lnTo>
                  <a:lnTo>
                    <a:pt x="525780" y="1746504"/>
                  </a:lnTo>
                  <a:lnTo>
                    <a:pt x="525780" y="1461516"/>
                  </a:lnTo>
                  <a:close/>
                </a:path>
                <a:path w="1321434" h="2112645">
                  <a:moveTo>
                    <a:pt x="623316" y="1095743"/>
                  </a:moveTo>
                  <a:lnTo>
                    <a:pt x="0" y="1095743"/>
                  </a:lnTo>
                  <a:lnTo>
                    <a:pt x="0" y="1380744"/>
                  </a:lnTo>
                  <a:lnTo>
                    <a:pt x="623316" y="1380744"/>
                  </a:lnTo>
                  <a:lnTo>
                    <a:pt x="623316" y="1095743"/>
                  </a:lnTo>
                  <a:close/>
                </a:path>
                <a:path w="1321434" h="2112645">
                  <a:moveTo>
                    <a:pt x="638543" y="731520"/>
                  </a:moveTo>
                  <a:lnTo>
                    <a:pt x="0" y="731520"/>
                  </a:lnTo>
                  <a:lnTo>
                    <a:pt x="0" y="1016495"/>
                  </a:lnTo>
                  <a:lnTo>
                    <a:pt x="638543" y="1016495"/>
                  </a:lnTo>
                  <a:lnTo>
                    <a:pt x="638543" y="731520"/>
                  </a:lnTo>
                  <a:close/>
                </a:path>
                <a:path w="1321434" h="2112645">
                  <a:moveTo>
                    <a:pt x="768096" y="365760"/>
                  </a:moveTo>
                  <a:lnTo>
                    <a:pt x="0" y="365760"/>
                  </a:lnTo>
                  <a:lnTo>
                    <a:pt x="0" y="650748"/>
                  </a:lnTo>
                  <a:lnTo>
                    <a:pt x="768096" y="650748"/>
                  </a:lnTo>
                  <a:lnTo>
                    <a:pt x="768096" y="365760"/>
                  </a:lnTo>
                  <a:close/>
                </a:path>
                <a:path w="1321434" h="2112645">
                  <a:moveTo>
                    <a:pt x="1321308" y="0"/>
                  </a:moveTo>
                  <a:lnTo>
                    <a:pt x="0" y="0"/>
                  </a:lnTo>
                  <a:lnTo>
                    <a:pt x="0" y="284988"/>
                  </a:lnTo>
                  <a:lnTo>
                    <a:pt x="1321308" y="284988"/>
                  </a:lnTo>
                  <a:lnTo>
                    <a:pt x="1321308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22363" y="4393691"/>
              <a:ext cx="29209" cy="86995"/>
            </a:xfrm>
            <a:custGeom>
              <a:avLst/>
              <a:gdLst/>
              <a:ahLst/>
              <a:cxnLst/>
              <a:rect l="l" t="t" r="r" b="b"/>
              <a:pathLst>
                <a:path w="29209" h="86995">
                  <a:moveTo>
                    <a:pt x="28955" y="86867"/>
                  </a:moveTo>
                  <a:lnTo>
                    <a:pt x="19811" y="86867"/>
                  </a:lnTo>
                  <a:lnTo>
                    <a:pt x="19811" y="13715"/>
                  </a:lnTo>
                  <a:lnTo>
                    <a:pt x="18287" y="13715"/>
                  </a:lnTo>
                  <a:lnTo>
                    <a:pt x="16763" y="15239"/>
                  </a:lnTo>
                  <a:lnTo>
                    <a:pt x="15239" y="15239"/>
                  </a:lnTo>
                  <a:lnTo>
                    <a:pt x="15239" y="16763"/>
                  </a:lnTo>
                  <a:lnTo>
                    <a:pt x="12191" y="18287"/>
                  </a:lnTo>
                  <a:lnTo>
                    <a:pt x="10667" y="18287"/>
                  </a:lnTo>
                  <a:lnTo>
                    <a:pt x="9143" y="19811"/>
                  </a:lnTo>
                  <a:lnTo>
                    <a:pt x="7619" y="19811"/>
                  </a:lnTo>
                  <a:lnTo>
                    <a:pt x="6095" y="21335"/>
                  </a:lnTo>
                  <a:lnTo>
                    <a:pt x="3047" y="21335"/>
                  </a:lnTo>
                  <a:lnTo>
                    <a:pt x="1523" y="22859"/>
                  </a:lnTo>
                  <a:lnTo>
                    <a:pt x="0" y="22859"/>
                  </a:lnTo>
                  <a:lnTo>
                    <a:pt x="0" y="13715"/>
                  </a:lnTo>
                  <a:lnTo>
                    <a:pt x="1523" y="12191"/>
                  </a:lnTo>
                  <a:lnTo>
                    <a:pt x="4571" y="12191"/>
                  </a:lnTo>
                  <a:lnTo>
                    <a:pt x="6095" y="10667"/>
                  </a:lnTo>
                  <a:lnTo>
                    <a:pt x="9143" y="10667"/>
                  </a:lnTo>
                  <a:lnTo>
                    <a:pt x="10667" y="9143"/>
                  </a:lnTo>
                  <a:lnTo>
                    <a:pt x="13715" y="7619"/>
                  </a:lnTo>
                  <a:lnTo>
                    <a:pt x="15239" y="6095"/>
                  </a:lnTo>
                  <a:lnTo>
                    <a:pt x="18287" y="4571"/>
                  </a:lnTo>
                  <a:lnTo>
                    <a:pt x="19811" y="3047"/>
                  </a:lnTo>
                  <a:lnTo>
                    <a:pt x="21335" y="3047"/>
                  </a:lnTo>
                  <a:lnTo>
                    <a:pt x="24383" y="1523"/>
                  </a:lnTo>
                  <a:lnTo>
                    <a:pt x="25907" y="0"/>
                  </a:lnTo>
                  <a:lnTo>
                    <a:pt x="28955" y="0"/>
                  </a:lnTo>
                  <a:lnTo>
                    <a:pt x="28955" y="868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778751" y="4393691"/>
              <a:ext cx="158496" cy="8839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528816" y="4757927"/>
              <a:ext cx="30480" cy="86995"/>
            </a:xfrm>
            <a:custGeom>
              <a:avLst/>
              <a:gdLst/>
              <a:ahLst/>
              <a:cxnLst/>
              <a:rect l="l" t="t" r="r" b="b"/>
              <a:pathLst>
                <a:path w="30479" h="86995">
                  <a:moveTo>
                    <a:pt x="30480" y="86868"/>
                  </a:moveTo>
                  <a:lnTo>
                    <a:pt x="19812" y="86868"/>
                  </a:lnTo>
                  <a:lnTo>
                    <a:pt x="19812" y="13716"/>
                  </a:lnTo>
                  <a:lnTo>
                    <a:pt x="4572" y="13716"/>
                  </a:lnTo>
                  <a:lnTo>
                    <a:pt x="7620" y="12192"/>
                  </a:lnTo>
                  <a:lnTo>
                    <a:pt x="9144" y="10668"/>
                  </a:lnTo>
                  <a:lnTo>
                    <a:pt x="12192" y="9144"/>
                  </a:lnTo>
                  <a:lnTo>
                    <a:pt x="15240" y="9144"/>
                  </a:lnTo>
                  <a:lnTo>
                    <a:pt x="18288" y="6096"/>
                  </a:lnTo>
                  <a:lnTo>
                    <a:pt x="21336" y="4572"/>
                  </a:lnTo>
                  <a:lnTo>
                    <a:pt x="25908" y="0"/>
                  </a:lnTo>
                  <a:lnTo>
                    <a:pt x="30480" y="0"/>
                  </a:lnTo>
                  <a:lnTo>
                    <a:pt x="30480" y="86868"/>
                  </a:lnTo>
                  <a:close/>
                </a:path>
                <a:path w="30479" h="86995">
                  <a:moveTo>
                    <a:pt x="3048" y="24384"/>
                  </a:moveTo>
                  <a:lnTo>
                    <a:pt x="0" y="24384"/>
                  </a:lnTo>
                  <a:lnTo>
                    <a:pt x="0" y="13716"/>
                  </a:lnTo>
                  <a:lnTo>
                    <a:pt x="19812" y="13716"/>
                  </a:lnTo>
                  <a:lnTo>
                    <a:pt x="19812" y="15240"/>
                  </a:lnTo>
                  <a:lnTo>
                    <a:pt x="18288" y="15240"/>
                  </a:lnTo>
                  <a:lnTo>
                    <a:pt x="15240" y="18288"/>
                  </a:lnTo>
                  <a:lnTo>
                    <a:pt x="13716" y="18288"/>
                  </a:lnTo>
                  <a:lnTo>
                    <a:pt x="12192" y="19812"/>
                  </a:lnTo>
                  <a:lnTo>
                    <a:pt x="10668" y="19812"/>
                  </a:lnTo>
                  <a:lnTo>
                    <a:pt x="9144" y="21336"/>
                  </a:lnTo>
                  <a:lnTo>
                    <a:pt x="6096" y="22860"/>
                  </a:lnTo>
                  <a:lnTo>
                    <a:pt x="4572" y="22860"/>
                  </a:lnTo>
                  <a:lnTo>
                    <a:pt x="3048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586728" y="4759451"/>
              <a:ext cx="156971" cy="8686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391656" y="5123688"/>
              <a:ext cx="156972" cy="8839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376415" y="5489448"/>
              <a:ext cx="156971" cy="8839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280404" y="5856731"/>
              <a:ext cx="156972" cy="8382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103620" y="6220967"/>
              <a:ext cx="152399" cy="8686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272527" y="3302507"/>
              <a:ext cx="2604515" cy="195224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346441" y="3377945"/>
              <a:ext cx="2522219" cy="169621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115299" y="3427476"/>
              <a:ext cx="173735" cy="7924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296656" y="3427475"/>
              <a:ext cx="821435" cy="10058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452360" y="3906011"/>
              <a:ext cx="248411" cy="8686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511796" y="4291583"/>
              <a:ext cx="187452" cy="8686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426451" y="4675631"/>
              <a:ext cx="274319" cy="70103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770876" y="3788676"/>
              <a:ext cx="1824355" cy="1064260"/>
            </a:xfrm>
            <a:custGeom>
              <a:avLst/>
              <a:gdLst/>
              <a:ahLst/>
              <a:cxnLst/>
              <a:rect l="l" t="t" r="r" b="b"/>
              <a:pathLst>
                <a:path w="1824354" h="1064260">
                  <a:moveTo>
                    <a:pt x="179819" y="771144"/>
                  </a:moveTo>
                  <a:lnTo>
                    <a:pt x="0" y="771144"/>
                  </a:lnTo>
                  <a:lnTo>
                    <a:pt x="0" y="1063752"/>
                  </a:lnTo>
                  <a:lnTo>
                    <a:pt x="179819" y="1063752"/>
                  </a:lnTo>
                  <a:lnTo>
                    <a:pt x="179819" y="771144"/>
                  </a:lnTo>
                  <a:close/>
                </a:path>
                <a:path w="1824354" h="1064260">
                  <a:moveTo>
                    <a:pt x="886968" y="385572"/>
                  </a:moveTo>
                  <a:lnTo>
                    <a:pt x="0" y="385572"/>
                  </a:lnTo>
                  <a:lnTo>
                    <a:pt x="0" y="678180"/>
                  </a:lnTo>
                  <a:lnTo>
                    <a:pt x="886968" y="678180"/>
                  </a:lnTo>
                  <a:lnTo>
                    <a:pt x="886968" y="385572"/>
                  </a:lnTo>
                  <a:close/>
                </a:path>
                <a:path w="1824354" h="1064260">
                  <a:moveTo>
                    <a:pt x="1824228" y="0"/>
                  </a:moveTo>
                  <a:lnTo>
                    <a:pt x="0" y="0"/>
                  </a:lnTo>
                  <a:lnTo>
                    <a:pt x="0" y="292608"/>
                  </a:lnTo>
                  <a:lnTo>
                    <a:pt x="1824228" y="292608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9358884" y="3902963"/>
              <a:ext cx="166116" cy="6553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8727947" y="4287011"/>
              <a:ext cx="22860" cy="66040"/>
            </a:xfrm>
            <a:custGeom>
              <a:avLst/>
              <a:gdLst/>
              <a:ahLst/>
              <a:cxnLst/>
              <a:rect l="l" t="t" r="r" b="b"/>
              <a:pathLst>
                <a:path w="22859" h="66039">
                  <a:moveTo>
                    <a:pt x="22859" y="65532"/>
                  </a:moveTo>
                  <a:lnTo>
                    <a:pt x="15239" y="65532"/>
                  </a:lnTo>
                  <a:lnTo>
                    <a:pt x="15239" y="10668"/>
                  </a:lnTo>
                  <a:lnTo>
                    <a:pt x="13715" y="10668"/>
                  </a:lnTo>
                  <a:lnTo>
                    <a:pt x="13715" y="12192"/>
                  </a:lnTo>
                  <a:lnTo>
                    <a:pt x="12191" y="12192"/>
                  </a:lnTo>
                  <a:lnTo>
                    <a:pt x="12191" y="13716"/>
                  </a:lnTo>
                  <a:lnTo>
                    <a:pt x="10667" y="13716"/>
                  </a:lnTo>
                  <a:lnTo>
                    <a:pt x="9143" y="15240"/>
                  </a:lnTo>
                  <a:lnTo>
                    <a:pt x="7619" y="15240"/>
                  </a:lnTo>
                  <a:lnTo>
                    <a:pt x="6095" y="16764"/>
                  </a:lnTo>
                  <a:lnTo>
                    <a:pt x="3047" y="16764"/>
                  </a:lnTo>
                  <a:lnTo>
                    <a:pt x="1523" y="18288"/>
                  </a:lnTo>
                  <a:lnTo>
                    <a:pt x="0" y="18288"/>
                  </a:lnTo>
                  <a:lnTo>
                    <a:pt x="0" y="10668"/>
                  </a:lnTo>
                  <a:lnTo>
                    <a:pt x="3047" y="10668"/>
                  </a:lnTo>
                  <a:lnTo>
                    <a:pt x="6095" y="9144"/>
                  </a:lnTo>
                  <a:lnTo>
                    <a:pt x="7619" y="9144"/>
                  </a:lnTo>
                  <a:lnTo>
                    <a:pt x="10667" y="6096"/>
                  </a:lnTo>
                  <a:lnTo>
                    <a:pt x="12191" y="6096"/>
                  </a:lnTo>
                  <a:lnTo>
                    <a:pt x="15239" y="3048"/>
                  </a:lnTo>
                  <a:lnTo>
                    <a:pt x="16763" y="3048"/>
                  </a:lnTo>
                  <a:lnTo>
                    <a:pt x="19811" y="0"/>
                  </a:lnTo>
                  <a:lnTo>
                    <a:pt x="22859" y="0"/>
                  </a:lnTo>
                  <a:lnTo>
                    <a:pt x="22859" y="65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8772144" y="4288535"/>
              <a:ext cx="117348" cy="64008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8011655" y="4675644"/>
              <a:ext cx="121920" cy="62865"/>
            </a:xfrm>
            <a:custGeom>
              <a:avLst/>
              <a:gdLst/>
              <a:ahLst/>
              <a:cxnLst/>
              <a:rect l="l" t="t" r="r" b="b"/>
              <a:pathLst>
                <a:path w="121920" h="62864">
                  <a:moveTo>
                    <a:pt x="45720" y="41148"/>
                  </a:moveTo>
                  <a:lnTo>
                    <a:pt x="38100" y="41148"/>
                  </a:lnTo>
                  <a:lnTo>
                    <a:pt x="38100" y="10668"/>
                  </a:lnTo>
                  <a:lnTo>
                    <a:pt x="38100" y="0"/>
                  </a:lnTo>
                  <a:lnTo>
                    <a:pt x="30480" y="0"/>
                  </a:lnTo>
                  <a:lnTo>
                    <a:pt x="30480" y="10668"/>
                  </a:lnTo>
                  <a:lnTo>
                    <a:pt x="30480" y="41148"/>
                  </a:lnTo>
                  <a:lnTo>
                    <a:pt x="9144" y="41148"/>
                  </a:lnTo>
                  <a:lnTo>
                    <a:pt x="12192" y="38100"/>
                  </a:lnTo>
                  <a:lnTo>
                    <a:pt x="13716" y="35052"/>
                  </a:lnTo>
                  <a:lnTo>
                    <a:pt x="16764" y="32004"/>
                  </a:lnTo>
                  <a:lnTo>
                    <a:pt x="21336" y="22860"/>
                  </a:lnTo>
                  <a:lnTo>
                    <a:pt x="24384" y="19812"/>
                  </a:lnTo>
                  <a:lnTo>
                    <a:pt x="27432" y="13716"/>
                  </a:lnTo>
                  <a:lnTo>
                    <a:pt x="30480" y="10668"/>
                  </a:lnTo>
                  <a:lnTo>
                    <a:pt x="30480" y="0"/>
                  </a:lnTo>
                  <a:lnTo>
                    <a:pt x="28956" y="3048"/>
                  </a:lnTo>
                  <a:lnTo>
                    <a:pt x="25908" y="6096"/>
                  </a:lnTo>
                  <a:lnTo>
                    <a:pt x="24384" y="9144"/>
                  </a:lnTo>
                  <a:lnTo>
                    <a:pt x="21336" y="13716"/>
                  </a:lnTo>
                  <a:lnTo>
                    <a:pt x="19812" y="16764"/>
                  </a:lnTo>
                  <a:lnTo>
                    <a:pt x="16764" y="21336"/>
                  </a:lnTo>
                  <a:lnTo>
                    <a:pt x="13716" y="24384"/>
                  </a:lnTo>
                  <a:lnTo>
                    <a:pt x="12192" y="27432"/>
                  </a:lnTo>
                  <a:lnTo>
                    <a:pt x="9144" y="32004"/>
                  </a:lnTo>
                  <a:lnTo>
                    <a:pt x="0" y="41148"/>
                  </a:lnTo>
                  <a:lnTo>
                    <a:pt x="0" y="47244"/>
                  </a:lnTo>
                  <a:lnTo>
                    <a:pt x="30480" y="47244"/>
                  </a:lnTo>
                  <a:lnTo>
                    <a:pt x="30480" y="62484"/>
                  </a:lnTo>
                  <a:lnTo>
                    <a:pt x="38100" y="62484"/>
                  </a:lnTo>
                  <a:lnTo>
                    <a:pt x="38100" y="47244"/>
                  </a:lnTo>
                  <a:lnTo>
                    <a:pt x="45720" y="47244"/>
                  </a:lnTo>
                  <a:lnTo>
                    <a:pt x="45720" y="41148"/>
                  </a:lnTo>
                  <a:close/>
                </a:path>
                <a:path w="121920" h="62864">
                  <a:moveTo>
                    <a:pt x="121920" y="0"/>
                  </a:moveTo>
                  <a:lnTo>
                    <a:pt x="112776" y="0"/>
                  </a:lnTo>
                  <a:lnTo>
                    <a:pt x="92964" y="44196"/>
                  </a:lnTo>
                  <a:lnTo>
                    <a:pt x="91440" y="45720"/>
                  </a:lnTo>
                  <a:lnTo>
                    <a:pt x="91440" y="47244"/>
                  </a:lnTo>
                  <a:lnTo>
                    <a:pt x="89916" y="51816"/>
                  </a:lnTo>
                  <a:lnTo>
                    <a:pt x="88392" y="50292"/>
                  </a:lnTo>
                  <a:lnTo>
                    <a:pt x="88392" y="47244"/>
                  </a:lnTo>
                  <a:lnTo>
                    <a:pt x="86868" y="44196"/>
                  </a:lnTo>
                  <a:lnTo>
                    <a:pt x="70472" y="7620"/>
                  </a:lnTo>
                  <a:lnTo>
                    <a:pt x="67056" y="0"/>
                  </a:lnTo>
                  <a:lnTo>
                    <a:pt x="57912" y="0"/>
                  </a:lnTo>
                  <a:lnTo>
                    <a:pt x="57912" y="62484"/>
                  </a:lnTo>
                  <a:lnTo>
                    <a:pt x="64008" y="62484"/>
                  </a:lnTo>
                  <a:lnTo>
                    <a:pt x="64008" y="7620"/>
                  </a:lnTo>
                  <a:lnTo>
                    <a:pt x="65532" y="10668"/>
                  </a:lnTo>
                  <a:lnTo>
                    <a:pt x="65532" y="13716"/>
                  </a:lnTo>
                  <a:lnTo>
                    <a:pt x="88392" y="62484"/>
                  </a:lnTo>
                  <a:lnTo>
                    <a:pt x="91440" y="62484"/>
                  </a:lnTo>
                  <a:lnTo>
                    <a:pt x="96113" y="51816"/>
                  </a:lnTo>
                  <a:lnTo>
                    <a:pt x="112776" y="13716"/>
                  </a:lnTo>
                  <a:lnTo>
                    <a:pt x="114300" y="12192"/>
                  </a:lnTo>
                  <a:lnTo>
                    <a:pt x="114300" y="10668"/>
                  </a:lnTo>
                  <a:lnTo>
                    <a:pt x="115824" y="7620"/>
                  </a:lnTo>
                  <a:lnTo>
                    <a:pt x="114300" y="12192"/>
                  </a:lnTo>
                  <a:lnTo>
                    <a:pt x="114300" y="62484"/>
                  </a:lnTo>
                  <a:lnTo>
                    <a:pt x="121920" y="62484"/>
                  </a:lnTo>
                  <a:lnTo>
                    <a:pt x="121920" y="762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272527" y="5119116"/>
              <a:ext cx="2604515" cy="1491995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7346441" y="5194554"/>
              <a:ext cx="2522219" cy="139293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8151876" y="5251703"/>
              <a:ext cx="925067" cy="9448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627620" y="5602223"/>
              <a:ext cx="178308" cy="6858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577327" y="5838443"/>
              <a:ext cx="231648" cy="6858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609332" y="6074663"/>
              <a:ext cx="193548" cy="6858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7431023" y="6310883"/>
              <a:ext cx="371856" cy="6858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876032" y="5545848"/>
              <a:ext cx="1755775" cy="890269"/>
            </a:xfrm>
            <a:custGeom>
              <a:avLst/>
              <a:gdLst/>
              <a:ahLst/>
              <a:cxnLst/>
              <a:rect l="l" t="t" r="r" b="b"/>
              <a:pathLst>
                <a:path w="1755775" h="890270">
                  <a:moveTo>
                    <a:pt x="13716" y="708660"/>
                  </a:moveTo>
                  <a:lnTo>
                    <a:pt x="0" y="708660"/>
                  </a:lnTo>
                  <a:lnTo>
                    <a:pt x="0" y="890016"/>
                  </a:lnTo>
                  <a:lnTo>
                    <a:pt x="13716" y="890016"/>
                  </a:lnTo>
                  <a:lnTo>
                    <a:pt x="13716" y="708660"/>
                  </a:lnTo>
                  <a:close/>
                </a:path>
                <a:path w="1755775" h="890270">
                  <a:moveTo>
                    <a:pt x="36563" y="472440"/>
                  </a:moveTo>
                  <a:lnTo>
                    <a:pt x="0" y="472440"/>
                  </a:lnTo>
                  <a:lnTo>
                    <a:pt x="0" y="653796"/>
                  </a:lnTo>
                  <a:lnTo>
                    <a:pt x="36563" y="653796"/>
                  </a:lnTo>
                  <a:lnTo>
                    <a:pt x="36563" y="472440"/>
                  </a:lnTo>
                  <a:close/>
                </a:path>
                <a:path w="1755775" h="890270">
                  <a:moveTo>
                    <a:pt x="121920" y="236207"/>
                  </a:moveTo>
                  <a:lnTo>
                    <a:pt x="1524" y="236207"/>
                  </a:lnTo>
                  <a:lnTo>
                    <a:pt x="1524" y="417576"/>
                  </a:lnTo>
                  <a:lnTo>
                    <a:pt x="121920" y="417576"/>
                  </a:lnTo>
                  <a:lnTo>
                    <a:pt x="121920" y="236207"/>
                  </a:lnTo>
                  <a:close/>
                </a:path>
                <a:path w="1755775" h="890270">
                  <a:moveTo>
                    <a:pt x="1755648" y="0"/>
                  </a:moveTo>
                  <a:lnTo>
                    <a:pt x="1524" y="0"/>
                  </a:lnTo>
                  <a:lnTo>
                    <a:pt x="1524" y="181356"/>
                  </a:lnTo>
                  <a:lnTo>
                    <a:pt x="1755648" y="181356"/>
                  </a:lnTo>
                  <a:lnTo>
                    <a:pt x="1755648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9325356" y="5603747"/>
              <a:ext cx="236220" cy="6553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8061959" y="5839968"/>
              <a:ext cx="236220" cy="65532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976615" y="6076188"/>
              <a:ext cx="236219" cy="65532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7953756" y="6312407"/>
              <a:ext cx="146304" cy="6553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8125967" y="6313931"/>
              <a:ext cx="64135" cy="62865"/>
            </a:xfrm>
            <a:custGeom>
              <a:avLst/>
              <a:gdLst/>
              <a:ahLst/>
              <a:cxnLst/>
              <a:rect l="l" t="t" r="r" b="b"/>
              <a:pathLst>
                <a:path w="64134" h="62864">
                  <a:moveTo>
                    <a:pt x="6096" y="62484"/>
                  </a:moveTo>
                  <a:lnTo>
                    <a:pt x="0" y="62484"/>
                  </a:lnTo>
                  <a:lnTo>
                    <a:pt x="0" y="0"/>
                  </a:lnTo>
                  <a:lnTo>
                    <a:pt x="9144" y="0"/>
                  </a:lnTo>
                  <a:lnTo>
                    <a:pt x="12559" y="7620"/>
                  </a:lnTo>
                  <a:lnTo>
                    <a:pt x="6096" y="7620"/>
                  </a:lnTo>
                  <a:lnTo>
                    <a:pt x="6096" y="62484"/>
                  </a:lnTo>
                  <a:close/>
                </a:path>
                <a:path w="64134" h="62864">
                  <a:moveTo>
                    <a:pt x="38195" y="51816"/>
                  </a:moveTo>
                  <a:lnTo>
                    <a:pt x="32004" y="51816"/>
                  </a:lnTo>
                  <a:lnTo>
                    <a:pt x="33528" y="47244"/>
                  </a:lnTo>
                  <a:lnTo>
                    <a:pt x="33528" y="45720"/>
                  </a:lnTo>
                  <a:lnTo>
                    <a:pt x="35052" y="44196"/>
                  </a:lnTo>
                  <a:lnTo>
                    <a:pt x="54864" y="0"/>
                  </a:lnTo>
                  <a:lnTo>
                    <a:pt x="64008" y="0"/>
                  </a:lnTo>
                  <a:lnTo>
                    <a:pt x="64008" y="7620"/>
                  </a:lnTo>
                  <a:lnTo>
                    <a:pt x="57912" y="7620"/>
                  </a:lnTo>
                  <a:lnTo>
                    <a:pt x="56388" y="10668"/>
                  </a:lnTo>
                  <a:lnTo>
                    <a:pt x="56388" y="12192"/>
                  </a:lnTo>
                  <a:lnTo>
                    <a:pt x="54864" y="13716"/>
                  </a:lnTo>
                  <a:lnTo>
                    <a:pt x="38195" y="51816"/>
                  </a:lnTo>
                  <a:close/>
                </a:path>
                <a:path w="64134" h="62864">
                  <a:moveTo>
                    <a:pt x="33528" y="62484"/>
                  </a:moveTo>
                  <a:lnTo>
                    <a:pt x="30480" y="62484"/>
                  </a:lnTo>
                  <a:lnTo>
                    <a:pt x="7620" y="13716"/>
                  </a:lnTo>
                  <a:lnTo>
                    <a:pt x="7620" y="10668"/>
                  </a:lnTo>
                  <a:lnTo>
                    <a:pt x="6096" y="7620"/>
                  </a:lnTo>
                  <a:lnTo>
                    <a:pt x="12559" y="7620"/>
                  </a:lnTo>
                  <a:lnTo>
                    <a:pt x="28956" y="44196"/>
                  </a:lnTo>
                  <a:lnTo>
                    <a:pt x="30480" y="47244"/>
                  </a:lnTo>
                  <a:lnTo>
                    <a:pt x="30480" y="50292"/>
                  </a:lnTo>
                  <a:lnTo>
                    <a:pt x="32004" y="51816"/>
                  </a:lnTo>
                  <a:lnTo>
                    <a:pt x="38195" y="51816"/>
                  </a:lnTo>
                  <a:lnTo>
                    <a:pt x="33528" y="62484"/>
                  </a:lnTo>
                  <a:close/>
                </a:path>
                <a:path w="64134" h="62864">
                  <a:moveTo>
                    <a:pt x="64008" y="62484"/>
                  </a:moveTo>
                  <a:lnTo>
                    <a:pt x="56388" y="62484"/>
                  </a:lnTo>
                  <a:lnTo>
                    <a:pt x="56388" y="12192"/>
                  </a:lnTo>
                  <a:lnTo>
                    <a:pt x="57912" y="7620"/>
                  </a:lnTo>
                  <a:lnTo>
                    <a:pt x="64008" y="7620"/>
                  </a:lnTo>
                  <a:lnTo>
                    <a:pt x="64008" y="624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81356" y="3832859"/>
              <a:ext cx="2371343" cy="2778251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82117" y="3906774"/>
              <a:ext cx="2188464" cy="2680715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573024" y="3957827"/>
              <a:ext cx="175259" cy="79248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54379" y="3957827"/>
              <a:ext cx="1077468" cy="10058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831848" y="3979164"/>
              <a:ext cx="164591" cy="7924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710184" y="4413504"/>
              <a:ext cx="166116" cy="6858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271272" y="4774704"/>
              <a:ext cx="605155" cy="67310"/>
            </a:xfrm>
            <a:custGeom>
              <a:avLst/>
              <a:gdLst/>
              <a:ahLst/>
              <a:cxnLst/>
              <a:rect l="l" t="t" r="r" b="b"/>
              <a:pathLst>
                <a:path w="605155" h="67310">
                  <a:moveTo>
                    <a:pt x="38100" y="54864"/>
                  </a:moveTo>
                  <a:lnTo>
                    <a:pt x="15240" y="54864"/>
                  </a:lnTo>
                  <a:lnTo>
                    <a:pt x="15240" y="39624"/>
                  </a:lnTo>
                  <a:lnTo>
                    <a:pt x="35052" y="39624"/>
                  </a:lnTo>
                  <a:lnTo>
                    <a:pt x="35052" y="28956"/>
                  </a:lnTo>
                  <a:lnTo>
                    <a:pt x="15240" y="28956"/>
                  </a:lnTo>
                  <a:lnTo>
                    <a:pt x="15240" y="15240"/>
                  </a:lnTo>
                  <a:lnTo>
                    <a:pt x="36576" y="15240"/>
                  </a:lnTo>
                  <a:lnTo>
                    <a:pt x="36576" y="3048"/>
                  </a:lnTo>
                  <a:lnTo>
                    <a:pt x="0" y="3048"/>
                  </a:lnTo>
                  <a:lnTo>
                    <a:pt x="0" y="67056"/>
                  </a:lnTo>
                  <a:lnTo>
                    <a:pt x="38100" y="67056"/>
                  </a:lnTo>
                  <a:lnTo>
                    <a:pt x="38100" y="54864"/>
                  </a:lnTo>
                  <a:close/>
                </a:path>
                <a:path w="605155" h="67310">
                  <a:moveTo>
                    <a:pt x="91440" y="25908"/>
                  </a:moveTo>
                  <a:lnTo>
                    <a:pt x="86868" y="19812"/>
                  </a:lnTo>
                  <a:lnTo>
                    <a:pt x="70104" y="19812"/>
                  </a:lnTo>
                  <a:lnTo>
                    <a:pt x="65532" y="22860"/>
                  </a:lnTo>
                  <a:lnTo>
                    <a:pt x="60960" y="28956"/>
                  </a:lnTo>
                  <a:lnTo>
                    <a:pt x="60960" y="21336"/>
                  </a:lnTo>
                  <a:lnTo>
                    <a:pt x="47244" y="21336"/>
                  </a:lnTo>
                  <a:lnTo>
                    <a:pt x="47244" y="67056"/>
                  </a:lnTo>
                  <a:lnTo>
                    <a:pt x="60960" y="67056"/>
                  </a:lnTo>
                  <a:lnTo>
                    <a:pt x="60960" y="38100"/>
                  </a:lnTo>
                  <a:lnTo>
                    <a:pt x="62484" y="35052"/>
                  </a:lnTo>
                  <a:lnTo>
                    <a:pt x="67056" y="30480"/>
                  </a:lnTo>
                  <a:lnTo>
                    <a:pt x="74676" y="30480"/>
                  </a:lnTo>
                  <a:lnTo>
                    <a:pt x="77724" y="33528"/>
                  </a:lnTo>
                  <a:lnTo>
                    <a:pt x="77724" y="67056"/>
                  </a:lnTo>
                  <a:lnTo>
                    <a:pt x="91440" y="67056"/>
                  </a:lnTo>
                  <a:lnTo>
                    <a:pt x="91440" y="30480"/>
                  </a:lnTo>
                  <a:lnTo>
                    <a:pt x="91440" y="28956"/>
                  </a:lnTo>
                  <a:lnTo>
                    <a:pt x="91440" y="25908"/>
                  </a:lnTo>
                  <a:close/>
                </a:path>
                <a:path w="605155" h="67310">
                  <a:moveTo>
                    <a:pt x="129540" y="21336"/>
                  </a:moveTo>
                  <a:lnTo>
                    <a:pt x="118872" y="21336"/>
                  </a:lnTo>
                  <a:lnTo>
                    <a:pt x="118872" y="7620"/>
                  </a:lnTo>
                  <a:lnTo>
                    <a:pt x="105156" y="10668"/>
                  </a:lnTo>
                  <a:lnTo>
                    <a:pt x="105156" y="21336"/>
                  </a:lnTo>
                  <a:lnTo>
                    <a:pt x="97536" y="21336"/>
                  </a:lnTo>
                  <a:lnTo>
                    <a:pt x="97536" y="32004"/>
                  </a:lnTo>
                  <a:lnTo>
                    <a:pt x="105156" y="32004"/>
                  </a:lnTo>
                  <a:lnTo>
                    <a:pt x="105156" y="62484"/>
                  </a:lnTo>
                  <a:lnTo>
                    <a:pt x="111252" y="67056"/>
                  </a:lnTo>
                  <a:lnTo>
                    <a:pt x="128016" y="67056"/>
                  </a:lnTo>
                  <a:lnTo>
                    <a:pt x="129540" y="65532"/>
                  </a:lnTo>
                  <a:lnTo>
                    <a:pt x="129540" y="54864"/>
                  </a:lnTo>
                  <a:lnTo>
                    <a:pt x="128016" y="56388"/>
                  </a:lnTo>
                  <a:lnTo>
                    <a:pt x="121920" y="56388"/>
                  </a:lnTo>
                  <a:lnTo>
                    <a:pt x="118872" y="54864"/>
                  </a:lnTo>
                  <a:lnTo>
                    <a:pt x="118872" y="32004"/>
                  </a:lnTo>
                  <a:lnTo>
                    <a:pt x="129540" y="32004"/>
                  </a:lnTo>
                  <a:lnTo>
                    <a:pt x="129540" y="21336"/>
                  </a:lnTo>
                  <a:close/>
                </a:path>
                <a:path w="605155" h="67310">
                  <a:moveTo>
                    <a:pt x="178308" y="35039"/>
                  </a:moveTo>
                  <a:lnTo>
                    <a:pt x="176784" y="30467"/>
                  </a:lnTo>
                  <a:lnTo>
                    <a:pt x="175260" y="28943"/>
                  </a:lnTo>
                  <a:lnTo>
                    <a:pt x="172212" y="25895"/>
                  </a:lnTo>
                  <a:lnTo>
                    <a:pt x="169164" y="21323"/>
                  </a:lnTo>
                  <a:lnTo>
                    <a:pt x="164592" y="19799"/>
                  </a:lnTo>
                  <a:lnTo>
                    <a:pt x="164592" y="31991"/>
                  </a:lnTo>
                  <a:lnTo>
                    <a:pt x="164592" y="39611"/>
                  </a:lnTo>
                  <a:lnTo>
                    <a:pt x="147828" y="39611"/>
                  </a:lnTo>
                  <a:lnTo>
                    <a:pt x="149352" y="36563"/>
                  </a:lnTo>
                  <a:lnTo>
                    <a:pt x="149352" y="33515"/>
                  </a:lnTo>
                  <a:lnTo>
                    <a:pt x="152400" y="30467"/>
                  </a:lnTo>
                  <a:lnTo>
                    <a:pt x="155448" y="28943"/>
                  </a:lnTo>
                  <a:lnTo>
                    <a:pt x="163068" y="28943"/>
                  </a:lnTo>
                  <a:lnTo>
                    <a:pt x="164592" y="31991"/>
                  </a:lnTo>
                  <a:lnTo>
                    <a:pt x="164592" y="19799"/>
                  </a:lnTo>
                  <a:lnTo>
                    <a:pt x="150876" y="19799"/>
                  </a:lnTo>
                  <a:lnTo>
                    <a:pt x="141732" y="25895"/>
                  </a:lnTo>
                  <a:lnTo>
                    <a:pt x="137160" y="30467"/>
                  </a:lnTo>
                  <a:lnTo>
                    <a:pt x="134112" y="36563"/>
                  </a:lnTo>
                  <a:lnTo>
                    <a:pt x="134112" y="51803"/>
                  </a:lnTo>
                  <a:lnTo>
                    <a:pt x="137160" y="57899"/>
                  </a:lnTo>
                  <a:lnTo>
                    <a:pt x="144780" y="65519"/>
                  </a:lnTo>
                  <a:lnTo>
                    <a:pt x="150876" y="67043"/>
                  </a:lnTo>
                  <a:lnTo>
                    <a:pt x="170688" y="67043"/>
                  </a:lnTo>
                  <a:lnTo>
                    <a:pt x="173736" y="63995"/>
                  </a:lnTo>
                  <a:lnTo>
                    <a:pt x="173736" y="57899"/>
                  </a:lnTo>
                  <a:lnTo>
                    <a:pt x="173736" y="53327"/>
                  </a:lnTo>
                  <a:lnTo>
                    <a:pt x="170688" y="56375"/>
                  </a:lnTo>
                  <a:lnTo>
                    <a:pt x="166116" y="57899"/>
                  </a:lnTo>
                  <a:lnTo>
                    <a:pt x="153924" y="57899"/>
                  </a:lnTo>
                  <a:lnTo>
                    <a:pt x="149352" y="54851"/>
                  </a:lnTo>
                  <a:lnTo>
                    <a:pt x="147828" y="47231"/>
                  </a:lnTo>
                  <a:lnTo>
                    <a:pt x="178308" y="47231"/>
                  </a:lnTo>
                  <a:lnTo>
                    <a:pt x="178308" y="39611"/>
                  </a:lnTo>
                  <a:lnTo>
                    <a:pt x="178308" y="35039"/>
                  </a:lnTo>
                  <a:close/>
                </a:path>
                <a:path w="605155" h="67310">
                  <a:moveTo>
                    <a:pt x="216408" y="21323"/>
                  </a:moveTo>
                  <a:lnTo>
                    <a:pt x="214884" y="19799"/>
                  </a:lnTo>
                  <a:lnTo>
                    <a:pt x="207264" y="19799"/>
                  </a:lnTo>
                  <a:lnTo>
                    <a:pt x="202692" y="22847"/>
                  </a:lnTo>
                  <a:lnTo>
                    <a:pt x="201168" y="28943"/>
                  </a:lnTo>
                  <a:lnTo>
                    <a:pt x="201168" y="21323"/>
                  </a:lnTo>
                  <a:lnTo>
                    <a:pt x="185928" y="21323"/>
                  </a:lnTo>
                  <a:lnTo>
                    <a:pt x="185928" y="67043"/>
                  </a:lnTo>
                  <a:lnTo>
                    <a:pt x="201168" y="67043"/>
                  </a:lnTo>
                  <a:lnTo>
                    <a:pt x="201168" y="38087"/>
                  </a:lnTo>
                  <a:lnTo>
                    <a:pt x="202692" y="35039"/>
                  </a:lnTo>
                  <a:lnTo>
                    <a:pt x="204216" y="33515"/>
                  </a:lnTo>
                  <a:lnTo>
                    <a:pt x="207264" y="31991"/>
                  </a:lnTo>
                  <a:lnTo>
                    <a:pt x="214884" y="31991"/>
                  </a:lnTo>
                  <a:lnTo>
                    <a:pt x="216408" y="33515"/>
                  </a:lnTo>
                  <a:lnTo>
                    <a:pt x="216408" y="31991"/>
                  </a:lnTo>
                  <a:lnTo>
                    <a:pt x="216408" y="28943"/>
                  </a:lnTo>
                  <a:lnTo>
                    <a:pt x="216408" y="21323"/>
                  </a:lnTo>
                  <a:close/>
                </a:path>
                <a:path w="605155" h="67310">
                  <a:moveTo>
                    <a:pt x="252984" y="21336"/>
                  </a:moveTo>
                  <a:lnTo>
                    <a:pt x="242316" y="21336"/>
                  </a:lnTo>
                  <a:lnTo>
                    <a:pt x="242316" y="7620"/>
                  </a:lnTo>
                  <a:lnTo>
                    <a:pt x="228600" y="10668"/>
                  </a:lnTo>
                  <a:lnTo>
                    <a:pt x="228600" y="21336"/>
                  </a:lnTo>
                  <a:lnTo>
                    <a:pt x="220980" y="21336"/>
                  </a:lnTo>
                  <a:lnTo>
                    <a:pt x="220980" y="32004"/>
                  </a:lnTo>
                  <a:lnTo>
                    <a:pt x="228600" y="32004"/>
                  </a:lnTo>
                  <a:lnTo>
                    <a:pt x="228600" y="62484"/>
                  </a:lnTo>
                  <a:lnTo>
                    <a:pt x="233172" y="67056"/>
                  </a:lnTo>
                  <a:lnTo>
                    <a:pt x="251460" y="67056"/>
                  </a:lnTo>
                  <a:lnTo>
                    <a:pt x="252984" y="65532"/>
                  </a:lnTo>
                  <a:lnTo>
                    <a:pt x="252984" y="54864"/>
                  </a:lnTo>
                  <a:lnTo>
                    <a:pt x="251460" y="56388"/>
                  </a:lnTo>
                  <a:lnTo>
                    <a:pt x="243840" y="56388"/>
                  </a:lnTo>
                  <a:lnTo>
                    <a:pt x="242316" y="54864"/>
                  </a:lnTo>
                  <a:lnTo>
                    <a:pt x="242316" y="32004"/>
                  </a:lnTo>
                  <a:lnTo>
                    <a:pt x="252984" y="32004"/>
                  </a:lnTo>
                  <a:lnTo>
                    <a:pt x="252984" y="21336"/>
                  </a:lnTo>
                  <a:close/>
                </a:path>
                <a:path w="605155" h="67310">
                  <a:moveTo>
                    <a:pt x="298704" y="39624"/>
                  </a:moveTo>
                  <a:lnTo>
                    <a:pt x="297535" y="30734"/>
                  </a:lnTo>
                  <a:lnTo>
                    <a:pt x="296494" y="28956"/>
                  </a:lnTo>
                  <a:lnTo>
                    <a:pt x="293928" y="24574"/>
                  </a:lnTo>
                  <a:lnTo>
                    <a:pt x="287769" y="20967"/>
                  </a:lnTo>
                  <a:lnTo>
                    <a:pt x="278879" y="19812"/>
                  </a:lnTo>
                  <a:lnTo>
                    <a:pt x="272783" y="19812"/>
                  </a:lnTo>
                  <a:lnTo>
                    <a:pt x="269735" y="21336"/>
                  </a:lnTo>
                  <a:lnTo>
                    <a:pt x="266687" y="21336"/>
                  </a:lnTo>
                  <a:lnTo>
                    <a:pt x="263639" y="22860"/>
                  </a:lnTo>
                  <a:lnTo>
                    <a:pt x="262115" y="24384"/>
                  </a:lnTo>
                  <a:lnTo>
                    <a:pt x="262115" y="33528"/>
                  </a:lnTo>
                  <a:lnTo>
                    <a:pt x="266687" y="30480"/>
                  </a:lnTo>
                  <a:lnTo>
                    <a:pt x="271259" y="28956"/>
                  </a:lnTo>
                  <a:lnTo>
                    <a:pt x="281927" y="28956"/>
                  </a:lnTo>
                  <a:lnTo>
                    <a:pt x="284975" y="32004"/>
                  </a:lnTo>
                  <a:lnTo>
                    <a:pt x="284975" y="36576"/>
                  </a:lnTo>
                  <a:lnTo>
                    <a:pt x="284975" y="44196"/>
                  </a:lnTo>
                  <a:lnTo>
                    <a:pt x="284975" y="53340"/>
                  </a:lnTo>
                  <a:lnTo>
                    <a:pt x="281927" y="56388"/>
                  </a:lnTo>
                  <a:lnTo>
                    <a:pt x="278879" y="57912"/>
                  </a:lnTo>
                  <a:lnTo>
                    <a:pt x="274307" y="57912"/>
                  </a:lnTo>
                  <a:lnTo>
                    <a:pt x="272783" y="56388"/>
                  </a:lnTo>
                  <a:lnTo>
                    <a:pt x="271259" y="56388"/>
                  </a:lnTo>
                  <a:lnTo>
                    <a:pt x="271259" y="54864"/>
                  </a:lnTo>
                  <a:lnTo>
                    <a:pt x="269735" y="53340"/>
                  </a:lnTo>
                  <a:lnTo>
                    <a:pt x="269735" y="48768"/>
                  </a:lnTo>
                  <a:lnTo>
                    <a:pt x="272783" y="47244"/>
                  </a:lnTo>
                  <a:lnTo>
                    <a:pt x="277355" y="45720"/>
                  </a:lnTo>
                  <a:lnTo>
                    <a:pt x="284975" y="44196"/>
                  </a:lnTo>
                  <a:lnTo>
                    <a:pt x="284975" y="36576"/>
                  </a:lnTo>
                  <a:lnTo>
                    <a:pt x="272783" y="38100"/>
                  </a:lnTo>
                  <a:lnTo>
                    <a:pt x="262115" y="39624"/>
                  </a:lnTo>
                  <a:lnTo>
                    <a:pt x="257543" y="45720"/>
                  </a:lnTo>
                  <a:lnTo>
                    <a:pt x="257543" y="57912"/>
                  </a:lnTo>
                  <a:lnTo>
                    <a:pt x="260591" y="64008"/>
                  </a:lnTo>
                  <a:lnTo>
                    <a:pt x="263639" y="67056"/>
                  </a:lnTo>
                  <a:lnTo>
                    <a:pt x="277355" y="67056"/>
                  </a:lnTo>
                  <a:lnTo>
                    <a:pt x="281927" y="65532"/>
                  </a:lnTo>
                  <a:lnTo>
                    <a:pt x="284975" y="59436"/>
                  </a:lnTo>
                  <a:lnTo>
                    <a:pt x="284975" y="67056"/>
                  </a:lnTo>
                  <a:lnTo>
                    <a:pt x="298704" y="67056"/>
                  </a:lnTo>
                  <a:lnTo>
                    <a:pt x="298704" y="59436"/>
                  </a:lnTo>
                  <a:lnTo>
                    <a:pt x="298704" y="57912"/>
                  </a:lnTo>
                  <a:lnTo>
                    <a:pt x="298704" y="44196"/>
                  </a:lnTo>
                  <a:lnTo>
                    <a:pt x="298704" y="39624"/>
                  </a:lnTo>
                  <a:close/>
                </a:path>
                <a:path w="605155" h="67310">
                  <a:moveTo>
                    <a:pt x="323075" y="21336"/>
                  </a:moveTo>
                  <a:lnTo>
                    <a:pt x="309359" y="21336"/>
                  </a:lnTo>
                  <a:lnTo>
                    <a:pt x="309359" y="67056"/>
                  </a:lnTo>
                  <a:lnTo>
                    <a:pt x="323075" y="67056"/>
                  </a:lnTo>
                  <a:lnTo>
                    <a:pt x="323075" y="21336"/>
                  </a:lnTo>
                  <a:close/>
                </a:path>
                <a:path w="605155" h="67310">
                  <a:moveTo>
                    <a:pt x="324599" y="3048"/>
                  </a:moveTo>
                  <a:lnTo>
                    <a:pt x="321551" y="0"/>
                  </a:lnTo>
                  <a:lnTo>
                    <a:pt x="312407" y="0"/>
                  </a:lnTo>
                  <a:lnTo>
                    <a:pt x="309359" y="3048"/>
                  </a:lnTo>
                  <a:lnTo>
                    <a:pt x="309359" y="10668"/>
                  </a:lnTo>
                  <a:lnTo>
                    <a:pt x="312407" y="13716"/>
                  </a:lnTo>
                  <a:lnTo>
                    <a:pt x="321551" y="13716"/>
                  </a:lnTo>
                  <a:lnTo>
                    <a:pt x="324599" y="10668"/>
                  </a:lnTo>
                  <a:lnTo>
                    <a:pt x="324599" y="3048"/>
                  </a:lnTo>
                  <a:close/>
                </a:path>
                <a:path w="605155" h="67310">
                  <a:moveTo>
                    <a:pt x="379463" y="25908"/>
                  </a:moveTo>
                  <a:lnTo>
                    <a:pt x="374891" y="19812"/>
                  </a:lnTo>
                  <a:lnTo>
                    <a:pt x="358127" y="19812"/>
                  </a:lnTo>
                  <a:lnTo>
                    <a:pt x="353555" y="22860"/>
                  </a:lnTo>
                  <a:lnTo>
                    <a:pt x="348983" y="28956"/>
                  </a:lnTo>
                  <a:lnTo>
                    <a:pt x="348983" y="21336"/>
                  </a:lnTo>
                  <a:lnTo>
                    <a:pt x="335267" y="21336"/>
                  </a:lnTo>
                  <a:lnTo>
                    <a:pt x="335267" y="67056"/>
                  </a:lnTo>
                  <a:lnTo>
                    <a:pt x="348983" y="67056"/>
                  </a:lnTo>
                  <a:lnTo>
                    <a:pt x="348983" y="38100"/>
                  </a:lnTo>
                  <a:lnTo>
                    <a:pt x="350507" y="35052"/>
                  </a:lnTo>
                  <a:lnTo>
                    <a:pt x="355079" y="30480"/>
                  </a:lnTo>
                  <a:lnTo>
                    <a:pt x="362699" y="30480"/>
                  </a:lnTo>
                  <a:lnTo>
                    <a:pt x="365747" y="33528"/>
                  </a:lnTo>
                  <a:lnTo>
                    <a:pt x="365747" y="67056"/>
                  </a:lnTo>
                  <a:lnTo>
                    <a:pt x="379463" y="67056"/>
                  </a:lnTo>
                  <a:lnTo>
                    <a:pt x="379463" y="30480"/>
                  </a:lnTo>
                  <a:lnTo>
                    <a:pt x="379463" y="28956"/>
                  </a:lnTo>
                  <a:lnTo>
                    <a:pt x="379463" y="25908"/>
                  </a:lnTo>
                  <a:close/>
                </a:path>
                <a:path w="605155" h="67310">
                  <a:moveTo>
                    <a:pt x="461759" y="25908"/>
                  </a:moveTo>
                  <a:lnTo>
                    <a:pt x="457187" y="19812"/>
                  </a:lnTo>
                  <a:lnTo>
                    <a:pt x="440423" y="19812"/>
                  </a:lnTo>
                  <a:lnTo>
                    <a:pt x="435851" y="22860"/>
                  </a:lnTo>
                  <a:lnTo>
                    <a:pt x="432803" y="28956"/>
                  </a:lnTo>
                  <a:lnTo>
                    <a:pt x="432041" y="27432"/>
                  </a:lnTo>
                  <a:lnTo>
                    <a:pt x="429755" y="22860"/>
                  </a:lnTo>
                  <a:lnTo>
                    <a:pt x="425183" y="19812"/>
                  </a:lnTo>
                  <a:lnTo>
                    <a:pt x="416039" y="19812"/>
                  </a:lnTo>
                  <a:lnTo>
                    <a:pt x="409943" y="22860"/>
                  </a:lnTo>
                  <a:lnTo>
                    <a:pt x="408419" y="24384"/>
                  </a:lnTo>
                  <a:lnTo>
                    <a:pt x="405371" y="25908"/>
                  </a:lnTo>
                  <a:lnTo>
                    <a:pt x="403847" y="27432"/>
                  </a:lnTo>
                  <a:lnTo>
                    <a:pt x="403847" y="21336"/>
                  </a:lnTo>
                  <a:lnTo>
                    <a:pt x="390131" y="21336"/>
                  </a:lnTo>
                  <a:lnTo>
                    <a:pt x="390131" y="67056"/>
                  </a:lnTo>
                  <a:lnTo>
                    <a:pt x="403847" y="67056"/>
                  </a:lnTo>
                  <a:lnTo>
                    <a:pt x="403847" y="38100"/>
                  </a:lnTo>
                  <a:lnTo>
                    <a:pt x="405371" y="35052"/>
                  </a:lnTo>
                  <a:lnTo>
                    <a:pt x="409943" y="30480"/>
                  </a:lnTo>
                  <a:lnTo>
                    <a:pt x="417563" y="30480"/>
                  </a:lnTo>
                  <a:lnTo>
                    <a:pt x="419087" y="33528"/>
                  </a:lnTo>
                  <a:lnTo>
                    <a:pt x="419087" y="67056"/>
                  </a:lnTo>
                  <a:lnTo>
                    <a:pt x="432803" y="67056"/>
                  </a:lnTo>
                  <a:lnTo>
                    <a:pt x="432803" y="38100"/>
                  </a:lnTo>
                  <a:lnTo>
                    <a:pt x="434327" y="35052"/>
                  </a:lnTo>
                  <a:lnTo>
                    <a:pt x="438899" y="30480"/>
                  </a:lnTo>
                  <a:lnTo>
                    <a:pt x="446519" y="30480"/>
                  </a:lnTo>
                  <a:lnTo>
                    <a:pt x="448043" y="33528"/>
                  </a:lnTo>
                  <a:lnTo>
                    <a:pt x="448043" y="67056"/>
                  </a:lnTo>
                  <a:lnTo>
                    <a:pt x="461759" y="67056"/>
                  </a:lnTo>
                  <a:lnTo>
                    <a:pt x="461759" y="30480"/>
                  </a:lnTo>
                  <a:lnTo>
                    <a:pt x="461759" y="28956"/>
                  </a:lnTo>
                  <a:lnTo>
                    <a:pt x="461759" y="25908"/>
                  </a:lnTo>
                  <a:close/>
                </a:path>
                <a:path w="605155" h="67310">
                  <a:moveTo>
                    <a:pt x="515099" y="35039"/>
                  </a:moveTo>
                  <a:lnTo>
                    <a:pt x="511035" y="28943"/>
                  </a:lnTo>
                  <a:lnTo>
                    <a:pt x="505955" y="21323"/>
                  </a:lnTo>
                  <a:lnTo>
                    <a:pt x="501383" y="20180"/>
                  </a:lnTo>
                  <a:lnTo>
                    <a:pt x="501383" y="31991"/>
                  </a:lnTo>
                  <a:lnTo>
                    <a:pt x="501383" y="39611"/>
                  </a:lnTo>
                  <a:lnTo>
                    <a:pt x="484619" y="39611"/>
                  </a:lnTo>
                  <a:lnTo>
                    <a:pt x="484619" y="36563"/>
                  </a:lnTo>
                  <a:lnTo>
                    <a:pt x="486143" y="33515"/>
                  </a:lnTo>
                  <a:lnTo>
                    <a:pt x="490715" y="28943"/>
                  </a:lnTo>
                  <a:lnTo>
                    <a:pt x="498335" y="28943"/>
                  </a:lnTo>
                  <a:lnTo>
                    <a:pt x="501383" y="31991"/>
                  </a:lnTo>
                  <a:lnTo>
                    <a:pt x="501383" y="20180"/>
                  </a:lnTo>
                  <a:lnTo>
                    <a:pt x="499859" y="19799"/>
                  </a:lnTo>
                  <a:lnTo>
                    <a:pt x="487667" y="19799"/>
                  </a:lnTo>
                  <a:lnTo>
                    <a:pt x="481571" y="22847"/>
                  </a:lnTo>
                  <a:lnTo>
                    <a:pt x="476999" y="25895"/>
                  </a:lnTo>
                  <a:lnTo>
                    <a:pt x="472427" y="30467"/>
                  </a:lnTo>
                  <a:lnTo>
                    <a:pt x="470903" y="36563"/>
                  </a:lnTo>
                  <a:lnTo>
                    <a:pt x="470903" y="51803"/>
                  </a:lnTo>
                  <a:lnTo>
                    <a:pt x="472427" y="57899"/>
                  </a:lnTo>
                  <a:lnTo>
                    <a:pt x="476999" y="60947"/>
                  </a:lnTo>
                  <a:lnTo>
                    <a:pt x="481571" y="65519"/>
                  </a:lnTo>
                  <a:lnTo>
                    <a:pt x="486143" y="67043"/>
                  </a:lnTo>
                  <a:lnTo>
                    <a:pt x="505955" y="67043"/>
                  </a:lnTo>
                  <a:lnTo>
                    <a:pt x="510527" y="63995"/>
                  </a:lnTo>
                  <a:lnTo>
                    <a:pt x="510527" y="57899"/>
                  </a:lnTo>
                  <a:lnTo>
                    <a:pt x="510527" y="53327"/>
                  </a:lnTo>
                  <a:lnTo>
                    <a:pt x="505955" y="56375"/>
                  </a:lnTo>
                  <a:lnTo>
                    <a:pt x="502907" y="57899"/>
                  </a:lnTo>
                  <a:lnTo>
                    <a:pt x="489191" y="57899"/>
                  </a:lnTo>
                  <a:lnTo>
                    <a:pt x="484619" y="54851"/>
                  </a:lnTo>
                  <a:lnTo>
                    <a:pt x="484619" y="47231"/>
                  </a:lnTo>
                  <a:lnTo>
                    <a:pt x="515099" y="47231"/>
                  </a:lnTo>
                  <a:lnTo>
                    <a:pt x="515099" y="39611"/>
                  </a:lnTo>
                  <a:lnTo>
                    <a:pt x="515099" y="35039"/>
                  </a:lnTo>
                  <a:close/>
                </a:path>
                <a:path w="605155" h="67310">
                  <a:moveTo>
                    <a:pt x="566928" y="25908"/>
                  </a:moveTo>
                  <a:lnTo>
                    <a:pt x="560819" y="19812"/>
                  </a:lnTo>
                  <a:lnTo>
                    <a:pt x="545579" y="19812"/>
                  </a:lnTo>
                  <a:lnTo>
                    <a:pt x="541007" y="22860"/>
                  </a:lnTo>
                  <a:lnTo>
                    <a:pt x="536435" y="28956"/>
                  </a:lnTo>
                  <a:lnTo>
                    <a:pt x="536435" y="21336"/>
                  </a:lnTo>
                  <a:lnTo>
                    <a:pt x="522719" y="21336"/>
                  </a:lnTo>
                  <a:lnTo>
                    <a:pt x="522719" y="67056"/>
                  </a:lnTo>
                  <a:lnTo>
                    <a:pt x="536435" y="67056"/>
                  </a:lnTo>
                  <a:lnTo>
                    <a:pt x="536435" y="38100"/>
                  </a:lnTo>
                  <a:lnTo>
                    <a:pt x="537959" y="35052"/>
                  </a:lnTo>
                  <a:lnTo>
                    <a:pt x="542531" y="30480"/>
                  </a:lnTo>
                  <a:lnTo>
                    <a:pt x="550151" y="30480"/>
                  </a:lnTo>
                  <a:lnTo>
                    <a:pt x="553199" y="33528"/>
                  </a:lnTo>
                  <a:lnTo>
                    <a:pt x="553199" y="67056"/>
                  </a:lnTo>
                  <a:lnTo>
                    <a:pt x="566928" y="67056"/>
                  </a:lnTo>
                  <a:lnTo>
                    <a:pt x="566928" y="30480"/>
                  </a:lnTo>
                  <a:lnTo>
                    <a:pt x="566928" y="28956"/>
                  </a:lnTo>
                  <a:lnTo>
                    <a:pt x="566928" y="25908"/>
                  </a:lnTo>
                  <a:close/>
                </a:path>
                <a:path w="605155" h="67310">
                  <a:moveTo>
                    <a:pt x="605028" y="21336"/>
                  </a:moveTo>
                  <a:lnTo>
                    <a:pt x="594360" y="21336"/>
                  </a:lnTo>
                  <a:lnTo>
                    <a:pt x="594360" y="7620"/>
                  </a:lnTo>
                  <a:lnTo>
                    <a:pt x="580644" y="10668"/>
                  </a:lnTo>
                  <a:lnTo>
                    <a:pt x="580644" y="21336"/>
                  </a:lnTo>
                  <a:lnTo>
                    <a:pt x="573024" y="21336"/>
                  </a:lnTo>
                  <a:lnTo>
                    <a:pt x="573024" y="32004"/>
                  </a:lnTo>
                  <a:lnTo>
                    <a:pt x="580644" y="32004"/>
                  </a:lnTo>
                  <a:lnTo>
                    <a:pt x="580644" y="62484"/>
                  </a:lnTo>
                  <a:lnTo>
                    <a:pt x="585216" y="67056"/>
                  </a:lnTo>
                  <a:lnTo>
                    <a:pt x="603504" y="67056"/>
                  </a:lnTo>
                  <a:lnTo>
                    <a:pt x="605028" y="65532"/>
                  </a:lnTo>
                  <a:lnTo>
                    <a:pt x="605028" y="54864"/>
                  </a:lnTo>
                  <a:lnTo>
                    <a:pt x="603504" y="56388"/>
                  </a:lnTo>
                  <a:lnTo>
                    <a:pt x="597408" y="56388"/>
                  </a:lnTo>
                  <a:lnTo>
                    <a:pt x="594360" y="54864"/>
                  </a:lnTo>
                  <a:lnTo>
                    <a:pt x="594360" y="32004"/>
                  </a:lnTo>
                  <a:lnTo>
                    <a:pt x="605028" y="32004"/>
                  </a:lnTo>
                  <a:lnTo>
                    <a:pt x="605028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708659" y="5132831"/>
              <a:ext cx="164592" cy="6858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544068" y="5495543"/>
              <a:ext cx="335279" cy="8534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670560" y="5852160"/>
              <a:ext cx="202691" cy="6858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624839" y="6211823"/>
              <a:ext cx="248412" cy="6858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946404" y="4308360"/>
              <a:ext cx="1149350" cy="2077720"/>
            </a:xfrm>
            <a:custGeom>
              <a:avLst/>
              <a:gdLst/>
              <a:ahLst/>
              <a:cxnLst/>
              <a:rect l="l" t="t" r="r" b="b"/>
              <a:pathLst>
                <a:path w="1149350" h="2077720">
                  <a:moveTo>
                    <a:pt x="233159" y="1796796"/>
                  </a:moveTo>
                  <a:lnTo>
                    <a:pt x="0" y="1796796"/>
                  </a:lnTo>
                  <a:lnTo>
                    <a:pt x="0" y="2077212"/>
                  </a:lnTo>
                  <a:lnTo>
                    <a:pt x="233159" y="2077212"/>
                  </a:lnTo>
                  <a:lnTo>
                    <a:pt x="233159" y="1796796"/>
                  </a:lnTo>
                  <a:close/>
                </a:path>
                <a:path w="1149350" h="2077720">
                  <a:moveTo>
                    <a:pt x="486143" y="1437132"/>
                  </a:moveTo>
                  <a:lnTo>
                    <a:pt x="0" y="1437132"/>
                  </a:lnTo>
                  <a:lnTo>
                    <a:pt x="0" y="1717548"/>
                  </a:lnTo>
                  <a:lnTo>
                    <a:pt x="486143" y="1717548"/>
                  </a:lnTo>
                  <a:lnTo>
                    <a:pt x="486143" y="1437132"/>
                  </a:lnTo>
                  <a:close/>
                </a:path>
                <a:path w="1149350" h="2077720">
                  <a:moveTo>
                    <a:pt x="547116" y="1078979"/>
                  </a:moveTo>
                  <a:lnTo>
                    <a:pt x="0" y="1078979"/>
                  </a:lnTo>
                  <a:lnTo>
                    <a:pt x="0" y="1359395"/>
                  </a:lnTo>
                  <a:lnTo>
                    <a:pt x="547116" y="1359395"/>
                  </a:lnTo>
                  <a:lnTo>
                    <a:pt x="547116" y="1078979"/>
                  </a:lnTo>
                  <a:close/>
                </a:path>
                <a:path w="1149350" h="2077720">
                  <a:moveTo>
                    <a:pt x="696468" y="719328"/>
                  </a:moveTo>
                  <a:lnTo>
                    <a:pt x="0" y="719328"/>
                  </a:lnTo>
                  <a:lnTo>
                    <a:pt x="0" y="999744"/>
                  </a:lnTo>
                  <a:lnTo>
                    <a:pt x="696468" y="999744"/>
                  </a:lnTo>
                  <a:lnTo>
                    <a:pt x="696468" y="719328"/>
                  </a:lnTo>
                  <a:close/>
                </a:path>
                <a:path w="1149350" h="2077720">
                  <a:moveTo>
                    <a:pt x="768096" y="359664"/>
                  </a:moveTo>
                  <a:lnTo>
                    <a:pt x="0" y="359664"/>
                  </a:lnTo>
                  <a:lnTo>
                    <a:pt x="0" y="640080"/>
                  </a:lnTo>
                  <a:lnTo>
                    <a:pt x="768096" y="640080"/>
                  </a:lnTo>
                  <a:lnTo>
                    <a:pt x="768096" y="359664"/>
                  </a:lnTo>
                  <a:close/>
                </a:path>
                <a:path w="1149350" h="2077720">
                  <a:moveTo>
                    <a:pt x="1149096" y="0"/>
                  </a:moveTo>
                  <a:lnTo>
                    <a:pt x="0" y="0"/>
                  </a:lnTo>
                  <a:lnTo>
                    <a:pt x="0" y="280416"/>
                  </a:lnTo>
                  <a:lnTo>
                    <a:pt x="1149096" y="280416"/>
                  </a:lnTo>
                  <a:lnTo>
                    <a:pt x="1149096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844039" y="4404359"/>
              <a:ext cx="184404" cy="88392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784604" y="4764023"/>
              <a:ext cx="181355" cy="88392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712975" y="5123688"/>
              <a:ext cx="179831" cy="86868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560576" y="5483351"/>
              <a:ext cx="182879" cy="86868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499616" y="5843016"/>
              <a:ext cx="185927" cy="86868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1252728" y="6201155"/>
              <a:ext cx="29209" cy="86995"/>
            </a:xfrm>
            <a:custGeom>
              <a:avLst/>
              <a:gdLst/>
              <a:ahLst/>
              <a:cxnLst/>
              <a:rect l="l" t="t" r="r" b="b"/>
              <a:pathLst>
                <a:path w="29209" h="86995">
                  <a:moveTo>
                    <a:pt x="28956" y="86868"/>
                  </a:moveTo>
                  <a:lnTo>
                    <a:pt x="19812" y="86868"/>
                  </a:lnTo>
                  <a:lnTo>
                    <a:pt x="19812" y="13716"/>
                  </a:lnTo>
                  <a:lnTo>
                    <a:pt x="3048" y="13716"/>
                  </a:lnTo>
                  <a:lnTo>
                    <a:pt x="4572" y="12192"/>
                  </a:lnTo>
                  <a:lnTo>
                    <a:pt x="7620" y="12192"/>
                  </a:lnTo>
                  <a:lnTo>
                    <a:pt x="9144" y="10668"/>
                  </a:lnTo>
                  <a:lnTo>
                    <a:pt x="12192" y="9144"/>
                  </a:lnTo>
                  <a:lnTo>
                    <a:pt x="13716" y="9144"/>
                  </a:lnTo>
                  <a:lnTo>
                    <a:pt x="16764" y="7620"/>
                  </a:lnTo>
                  <a:lnTo>
                    <a:pt x="18288" y="6096"/>
                  </a:lnTo>
                  <a:lnTo>
                    <a:pt x="21336" y="4572"/>
                  </a:lnTo>
                  <a:lnTo>
                    <a:pt x="25908" y="0"/>
                  </a:lnTo>
                  <a:lnTo>
                    <a:pt x="28956" y="0"/>
                  </a:lnTo>
                  <a:lnTo>
                    <a:pt x="28956" y="86868"/>
                  </a:lnTo>
                  <a:close/>
                </a:path>
                <a:path w="29209" h="86995">
                  <a:moveTo>
                    <a:pt x="0" y="24384"/>
                  </a:moveTo>
                  <a:lnTo>
                    <a:pt x="0" y="13716"/>
                  </a:lnTo>
                  <a:lnTo>
                    <a:pt x="19812" y="13716"/>
                  </a:lnTo>
                  <a:lnTo>
                    <a:pt x="19812" y="15240"/>
                  </a:lnTo>
                  <a:lnTo>
                    <a:pt x="18288" y="15240"/>
                  </a:lnTo>
                  <a:lnTo>
                    <a:pt x="15240" y="18288"/>
                  </a:lnTo>
                  <a:lnTo>
                    <a:pt x="13716" y="18288"/>
                  </a:lnTo>
                  <a:lnTo>
                    <a:pt x="12192" y="19812"/>
                  </a:lnTo>
                  <a:lnTo>
                    <a:pt x="10668" y="19812"/>
                  </a:lnTo>
                  <a:lnTo>
                    <a:pt x="7620" y="21336"/>
                  </a:lnTo>
                  <a:lnTo>
                    <a:pt x="6096" y="22860"/>
                  </a:lnTo>
                  <a:lnTo>
                    <a:pt x="1524" y="22860"/>
                  </a:lnTo>
                  <a:lnTo>
                    <a:pt x="0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312164" y="6202680"/>
              <a:ext cx="117348" cy="86868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4575047" y="1766316"/>
              <a:ext cx="2703575" cy="2215895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4650486" y="1840230"/>
              <a:ext cx="2446019" cy="1961388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5047487" y="1889759"/>
              <a:ext cx="1665732" cy="82295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4907279" y="3454908"/>
              <a:ext cx="129540" cy="65532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910328" y="3124200"/>
              <a:ext cx="126491" cy="64008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4861560" y="2790443"/>
              <a:ext cx="175259" cy="67056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4861560" y="2458211"/>
              <a:ext cx="27940" cy="66040"/>
            </a:xfrm>
            <a:custGeom>
              <a:avLst/>
              <a:gdLst/>
              <a:ahLst/>
              <a:cxnLst/>
              <a:rect l="l" t="t" r="r" b="b"/>
              <a:pathLst>
                <a:path w="27939" h="66039">
                  <a:moveTo>
                    <a:pt x="4572" y="21336"/>
                  </a:moveTo>
                  <a:lnTo>
                    <a:pt x="0" y="21336"/>
                  </a:lnTo>
                  <a:lnTo>
                    <a:pt x="0" y="10668"/>
                  </a:lnTo>
                  <a:lnTo>
                    <a:pt x="4572" y="9144"/>
                  </a:lnTo>
                  <a:lnTo>
                    <a:pt x="16764" y="3048"/>
                  </a:lnTo>
                  <a:lnTo>
                    <a:pt x="19812" y="0"/>
                  </a:lnTo>
                  <a:lnTo>
                    <a:pt x="27432" y="0"/>
                  </a:lnTo>
                  <a:lnTo>
                    <a:pt x="27432" y="16764"/>
                  </a:lnTo>
                  <a:lnTo>
                    <a:pt x="13716" y="16764"/>
                  </a:lnTo>
                  <a:lnTo>
                    <a:pt x="12192" y="18288"/>
                  </a:lnTo>
                  <a:lnTo>
                    <a:pt x="10668" y="18288"/>
                  </a:lnTo>
                  <a:lnTo>
                    <a:pt x="9144" y="19812"/>
                  </a:lnTo>
                  <a:lnTo>
                    <a:pt x="6096" y="19812"/>
                  </a:lnTo>
                  <a:lnTo>
                    <a:pt x="4572" y="21336"/>
                  </a:lnTo>
                  <a:close/>
                </a:path>
                <a:path w="27939" h="66039">
                  <a:moveTo>
                    <a:pt x="27432" y="65532"/>
                  </a:moveTo>
                  <a:lnTo>
                    <a:pt x="13716" y="65532"/>
                  </a:lnTo>
                  <a:lnTo>
                    <a:pt x="13716" y="16764"/>
                  </a:lnTo>
                  <a:lnTo>
                    <a:pt x="27432" y="16764"/>
                  </a:lnTo>
                  <a:lnTo>
                    <a:pt x="27432" y="65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4910328" y="2459735"/>
              <a:ext cx="126491" cy="65532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6705600" y="3162300"/>
              <a:ext cx="22860" cy="66040"/>
            </a:xfrm>
            <a:custGeom>
              <a:avLst/>
              <a:gdLst/>
              <a:ahLst/>
              <a:cxnLst/>
              <a:rect l="l" t="t" r="r" b="b"/>
              <a:pathLst>
                <a:path w="22859" h="66039">
                  <a:moveTo>
                    <a:pt x="22860" y="65532"/>
                  </a:moveTo>
                  <a:lnTo>
                    <a:pt x="15240" y="65532"/>
                  </a:lnTo>
                  <a:lnTo>
                    <a:pt x="15240" y="9144"/>
                  </a:lnTo>
                  <a:lnTo>
                    <a:pt x="3048" y="9144"/>
                  </a:lnTo>
                  <a:lnTo>
                    <a:pt x="6096" y="7620"/>
                  </a:lnTo>
                  <a:lnTo>
                    <a:pt x="7620" y="7620"/>
                  </a:lnTo>
                  <a:lnTo>
                    <a:pt x="9144" y="6096"/>
                  </a:lnTo>
                  <a:lnTo>
                    <a:pt x="10668" y="6096"/>
                  </a:lnTo>
                  <a:lnTo>
                    <a:pt x="13716" y="3048"/>
                  </a:lnTo>
                  <a:lnTo>
                    <a:pt x="15240" y="3048"/>
                  </a:lnTo>
                  <a:lnTo>
                    <a:pt x="18288" y="0"/>
                  </a:lnTo>
                  <a:lnTo>
                    <a:pt x="22860" y="0"/>
                  </a:lnTo>
                  <a:lnTo>
                    <a:pt x="22860" y="65532"/>
                  </a:lnTo>
                  <a:close/>
                </a:path>
                <a:path w="22859" h="66039">
                  <a:moveTo>
                    <a:pt x="3048" y="16764"/>
                  </a:moveTo>
                  <a:lnTo>
                    <a:pt x="0" y="16764"/>
                  </a:lnTo>
                  <a:lnTo>
                    <a:pt x="0" y="10668"/>
                  </a:lnTo>
                  <a:lnTo>
                    <a:pt x="1524" y="9144"/>
                  </a:lnTo>
                  <a:lnTo>
                    <a:pt x="15240" y="9144"/>
                  </a:lnTo>
                  <a:lnTo>
                    <a:pt x="15240" y="10668"/>
                  </a:lnTo>
                  <a:lnTo>
                    <a:pt x="13716" y="10668"/>
                  </a:lnTo>
                  <a:lnTo>
                    <a:pt x="10668" y="13716"/>
                  </a:lnTo>
                  <a:lnTo>
                    <a:pt x="9144" y="13716"/>
                  </a:lnTo>
                  <a:lnTo>
                    <a:pt x="7620" y="15240"/>
                  </a:lnTo>
                  <a:lnTo>
                    <a:pt x="4572" y="15240"/>
                  </a:lnTo>
                  <a:lnTo>
                    <a:pt x="3048" y="16764"/>
                  </a:lnTo>
                  <a:close/>
                </a:path>
              </a:pathLst>
            </a:custGeom>
            <a:solidFill>
              <a:srgbClr val="605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6749796" y="3162300"/>
              <a:ext cx="146303" cy="65532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6608063" y="2706623"/>
              <a:ext cx="15240" cy="7620"/>
            </a:xfrm>
            <a:custGeom>
              <a:avLst/>
              <a:gdLst/>
              <a:ahLst/>
              <a:cxnLst/>
              <a:rect l="l" t="t" r="r" b="b"/>
              <a:pathLst>
                <a:path w="15240" h="7619">
                  <a:moveTo>
                    <a:pt x="13716" y="7620"/>
                  </a:moveTo>
                  <a:lnTo>
                    <a:pt x="3048" y="7620"/>
                  </a:lnTo>
                  <a:lnTo>
                    <a:pt x="0" y="4572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13716" y="0"/>
                  </a:lnTo>
                  <a:lnTo>
                    <a:pt x="15240" y="1524"/>
                  </a:lnTo>
                  <a:lnTo>
                    <a:pt x="15240" y="6096"/>
                  </a:lnTo>
                  <a:lnTo>
                    <a:pt x="13716" y="7620"/>
                  </a:lnTo>
                  <a:close/>
                </a:path>
              </a:pathLst>
            </a:custGeom>
            <a:solidFill>
              <a:srgbClr val="C8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705600" y="2674619"/>
              <a:ext cx="22860" cy="66040"/>
            </a:xfrm>
            <a:custGeom>
              <a:avLst/>
              <a:gdLst/>
              <a:ahLst/>
              <a:cxnLst/>
              <a:rect l="l" t="t" r="r" b="b"/>
              <a:pathLst>
                <a:path w="22859" h="66039">
                  <a:moveTo>
                    <a:pt x="22860" y="65532"/>
                  </a:moveTo>
                  <a:lnTo>
                    <a:pt x="15240" y="65532"/>
                  </a:lnTo>
                  <a:lnTo>
                    <a:pt x="15240" y="10668"/>
                  </a:lnTo>
                  <a:lnTo>
                    <a:pt x="1524" y="10668"/>
                  </a:lnTo>
                  <a:lnTo>
                    <a:pt x="3048" y="9144"/>
                  </a:lnTo>
                  <a:lnTo>
                    <a:pt x="6096" y="9144"/>
                  </a:lnTo>
                  <a:lnTo>
                    <a:pt x="7620" y="7620"/>
                  </a:lnTo>
                  <a:lnTo>
                    <a:pt x="9144" y="7620"/>
                  </a:lnTo>
                  <a:lnTo>
                    <a:pt x="12192" y="4572"/>
                  </a:lnTo>
                  <a:lnTo>
                    <a:pt x="13716" y="4572"/>
                  </a:lnTo>
                  <a:lnTo>
                    <a:pt x="16764" y="1524"/>
                  </a:lnTo>
                  <a:lnTo>
                    <a:pt x="18288" y="1524"/>
                  </a:lnTo>
                  <a:lnTo>
                    <a:pt x="19812" y="0"/>
                  </a:lnTo>
                  <a:lnTo>
                    <a:pt x="22860" y="0"/>
                  </a:lnTo>
                  <a:lnTo>
                    <a:pt x="22860" y="65532"/>
                  </a:lnTo>
                  <a:close/>
                </a:path>
                <a:path w="22859" h="66039">
                  <a:moveTo>
                    <a:pt x="0" y="18288"/>
                  </a:moveTo>
                  <a:lnTo>
                    <a:pt x="0" y="10668"/>
                  </a:lnTo>
                  <a:lnTo>
                    <a:pt x="15240" y="10668"/>
                  </a:lnTo>
                  <a:lnTo>
                    <a:pt x="13716" y="12192"/>
                  </a:lnTo>
                  <a:lnTo>
                    <a:pt x="12192" y="12192"/>
                  </a:lnTo>
                  <a:lnTo>
                    <a:pt x="10668" y="13716"/>
                  </a:lnTo>
                  <a:lnTo>
                    <a:pt x="9144" y="13716"/>
                  </a:lnTo>
                  <a:lnTo>
                    <a:pt x="7620" y="15240"/>
                  </a:lnTo>
                  <a:lnTo>
                    <a:pt x="6096" y="15240"/>
                  </a:lnTo>
                  <a:lnTo>
                    <a:pt x="4572" y="16764"/>
                  </a:lnTo>
                  <a:lnTo>
                    <a:pt x="1524" y="16764"/>
                  </a:lnTo>
                  <a:lnTo>
                    <a:pt x="0" y="18288"/>
                  </a:lnTo>
                  <a:close/>
                </a:path>
              </a:pathLst>
            </a:custGeom>
            <a:solidFill>
              <a:srgbClr val="605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6749796" y="2674620"/>
              <a:ext cx="146304" cy="67056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5821679" y="3683508"/>
              <a:ext cx="100584" cy="65531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4728971" y="2612135"/>
              <a:ext cx="57912" cy="582167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6970776" y="2878836"/>
              <a:ext cx="59436" cy="408431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6970763" y="2520708"/>
              <a:ext cx="71755" cy="346075"/>
            </a:xfrm>
            <a:custGeom>
              <a:avLst/>
              <a:gdLst/>
              <a:ahLst/>
              <a:cxnLst/>
              <a:rect l="l" t="t" r="r" b="b"/>
              <a:pathLst>
                <a:path w="71754" h="346075">
                  <a:moveTo>
                    <a:pt x="57912" y="332232"/>
                  </a:moveTo>
                  <a:lnTo>
                    <a:pt x="50292" y="332232"/>
                  </a:lnTo>
                  <a:lnTo>
                    <a:pt x="50292" y="338328"/>
                  </a:lnTo>
                  <a:lnTo>
                    <a:pt x="0" y="338328"/>
                  </a:lnTo>
                  <a:lnTo>
                    <a:pt x="0" y="345948"/>
                  </a:lnTo>
                  <a:lnTo>
                    <a:pt x="51816" y="345948"/>
                  </a:lnTo>
                  <a:lnTo>
                    <a:pt x="53340" y="344424"/>
                  </a:lnTo>
                  <a:lnTo>
                    <a:pt x="54864" y="344424"/>
                  </a:lnTo>
                  <a:lnTo>
                    <a:pt x="57912" y="341376"/>
                  </a:lnTo>
                  <a:lnTo>
                    <a:pt x="57912" y="332232"/>
                  </a:lnTo>
                  <a:close/>
                </a:path>
                <a:path w="71754" h="346075">
                  <a:moveTo>
                    <a:pt x="57912" y="248399"/>
                  </a:moveTo>
                  <a:lnTo>
                    <a:pt x="27432" y="248399"/>
                  </a:lnTo>
                  <a:lnTo>
                    <a:pt x="25908" y="246875"/>
                  </a:lnTo>
                  <a:lnTo>
                    <a:pt x="25908" y="245351"/>
                  </a:lnTo>
                  <a:lnTo>
                    <a:pt x="24384" y="245351"/>
                  </a:lnTo>
                  <a:lnTo>
                    <a:pt x="24384" y="236207"/>
                  </a:lnTo>
                  <a:lnTo>
                    <a:pt x="25908" y="234683"/>
                  </a:lnTo>
                  <a:lnTo>
                    <a:pt x="25908" y="233159"/>
                  </a:lnTo>
                  <a:lnTo>
                    <a:pt x="19812" y="228587"/>
                  </a:lnTo>
                  <a:lnTo>
                    <a:pt x="19812" y="230111"/>
                  </a:lnTo>
                  <a:lnTo>
                    <a:pt x="18288" y="230111"/>
                  </a:lnTo>
                  <a:lnTo>
                    <a:pt x="18288" y="233159"/>
                  </a:lnTo>
                  <a:lnTo>
                    <a:pt x="16764" y="233159"/>
                  </a:lnTo>
                  <a:lnTo>
                    <a:pt x="16764" y="243827"/>
                  </a:lnTo>
                  <a:lnTo>
                    <a:pt x="18288" y="243827"/>
                  </a:lnTo>
                  <a:lnTo>
                    <a:pt x="18288" y="245351"/>
                  </a:lnTo>
                  <a:lnTo>
                    <a:pt x="19812" y="246875"/>
                  </a:lnTo>
                  <a:lnTo>
                    <a:pt x="19812" y="248399"/>
                  </a:lnTo>
                  <a:lnTo>
                    <a:pt x="16764" y="248399"/>
                  </a:lnTo>
                  <a:lnTo>
                    <a:pt x="16764" y="257543"/>
                  </a:lnTo>
                  <a:lnTo>
                    <a:pt x="57912" y="257543"/>
                  </a:lnTo>
                  <a:lnTo>
                    <a:pt x="57912" y="248399"/>
                  </a:lnTo>
                  <a:close/>
                </a:path>
                <a:path w="71754" h="346075">
                  <a:moveTo>
                    <a:pt x="57912" y="147815"/>
                  </a:moveTo>
                  <a:lnTo>
                    <a:pt x="25908" y="147815"/>
                  </a:lnTo>
                  <a:lnTo>
                    <a:pt x="22860" y="149339"/>
                  </a:lnTo>
                  <a:lnTo>
                    <a:pt x="21336" y="150863"/>
                  </a:lnTo>
                  <a:lnTo>
                    <a:pt x="19812" y="150863"/>
                  </a:lnTo>
                  <a:lnTo>
                    <a:pt x="19812" y="152387"/>
                  </a:lnTo>
                  <a:lnTo>
                    <a:pt x="18288" y="153911"/>
                  </a:lnTo>
                  <a:lnTo>
                    <a:pt x="18288" y="155435"/>
                  </a:lnTo>
                  <a:lnTo>
                    <a:pt x="16764" y="156959"/>
                  </a:lnTo>
                  <a:lnTo>
                    <a:pt x="16764" y="166103"/>
                  </a:lnTo>
                  <a:lnTo>
                    <a:pt x="18288" y="167627"/>
                  </a:lnTo>
                  <a:lnTo>
                    <a:pt x="18288" y="169151"/>
                  </a:lnTo>
                  <a:lnTo>
                    <a:pt x="21336" y="172199"/>
                  </a:lnTo>
                  <a:lnTo>
                    <a:pt x="16764" y="172199"/>
                  </a:lnTo>
                  <a:lnTo>
                    <a:pt x="16764" y="179819"/>
                  </a:lnTo>
                  <a:lnTo>
                    <a:pt x="57912" y="179819"/>
                  </a:lnTo>
                  <a:lnTo>
                    <a:pt x="57912" y="172199"/>
                  </a:lnTo>
                  <a:lnTo>
                    <a:pt x="27432" y="172199"/>
                  </a:lnTo>
                  <a:lnTo>
                    <a:pt x="27432" y="170675"/>
                  </a:lnTo>
                  <a:lnTo>
                    <a:pt x="25908" y="170675"/>
                  </a:lnTo>
                  <a:lnTo>
                    <a:pt x="25908" y="169151"/>
                  </a:lnTo>
                  <a:lnTo>
                    <a:pt x="24384" y="169151"/>
                  </a:lnTo>
                  <a:lnTo>
                    <a:pt x="24384" y="158483"/>
                  </a:lnTo>
                  <a:lnTo>
                    <a:pt x="25908" y="158483"/>
                  </a:lnTo>
                  <a:lnTo>
                    <a:pt x="25908" y="156959"/>
                  </a:lnTo>
                  <a:lnTo>
                    <a:pt x="27432" y="156959"/>
                  </a:lnTo>
                  <a:lnTo>
                    <a:pt x="27432" y="155435"/>
                  </a:lnTo>
                  <a:lnTo>
                    <a:pt x="57912" y="155435"/>
                  </a:lnTo>
                  <a:lnTo>
                    <a:pt x="57912" y="147815"/>
                  </a:lnTo>
                  <a:close/>
                </a:path>
                <a:path w="71754" h="346075">
                  <a:moveTo>
                    <a:pt x="57924" y="268211"/>
                  </a:moveTo>
                  <a:lnTo>
                    <a:pt x="50304" y="268211"/>
                  </a:lnTo>
                  <a:lnTo>
                    <a:pt x="50304" y="274307"/>
                  </a:lnTo>
                  <a:lnTo>
                    <a:pt x="24396" y="274307"/>
                  </a:lnTo>
                  <a:lnTo>
                    <a:pt x="24396" y="268211"/>
                  </a:lnTo>
                  <a:lnTo>
                    <a:pt x="16776" y="268211"/>
                  </a:lnTo>
                  <a:lnTo>
                    <a:pt x="16776" y="274307"/>
                  </a:lnTo>
                  <a:lnTo>
                    <a:pt x="6108" y="274307"/>
                  </a:lnTo>
                  <a:lnTo>
                    <a:pt x="6108" y="281927"/>
                  </a:lnTo>
                  <a:lnTo>
                    <a:pt x="16776" y="281927"/>
                  </a:lnTo>
                  <a:lnTo>
                    <a:pt x="16776" y="286499"/>
                  </a:lnTo>
                  <a:lnTo>
                    <a:pt x="24396" y="286499"/>
                  </a:lnTo>
                  <a:lnTo>
                    <a:pt x="24396" y="281927"/>
                  </a:lnTo>
                  <a:lnTo>
                    <a:pt x="54876" y="281927"/>
                  </a:lnTo>
                  <a:lnTo>
                    <a:pt x="54876" y="280403"/>
                  </a:lnTo>
                  <a:lnTo>
                    <a:pt x="56400" y="280403"/>
                  </a:lnTo>
                  <a:lnTo>
                    <a:pt x="56400" y="278879"/>
                  </a:lnTo>
                  <a:lnTo>
                    <a:pt x="57924" y="278879"/>
                  </a:lnTo>
                  <a:lnTo>
                    <a:pt x="57924" y="268211"/>
                  </a:lnTo>
                  <a:close/>
                </a:path>
                <a:path w="71754" h="346075">
                  <a:moveTo>
                    <a:pt x="57924" y="0"/>
                  </a:moveTo>
                  <a:lnTo>
                    <a:pt x="50304" y="0"/>
                  </a:lnTo>
                  <a:lnTo>
                    <a:pt x="50304" y="6096"/>
                  </a:lnTo>
                  <a:lnTo>
                    <a:pt x="24396" y="6096"/>
                  </a:lnTo>
                  <a:lnTo>
                    <a:pt x="24396" y="0"/>
                  </a:lnTo>
                  <a:lnTo>
                    <a:pt x="16776" y="0"/>
                  </a:lnTo>
                  <a:lnTo>
                    <a:pt x="16776" y="6096"/>
                  </a:lnTo>
                  <a:lnTo>
                    <a:pt x="6108" y="6096"/>
                  </a:lnTo>
                  <a:lnTo>
                    <a:pt x="6108" y="13716"/>
                  </a:lnTo>
                  <a:lnTo>
                    <a:pt x="16776" y="13716"/>
                  </a:lnTo>
                  <a:lnTo>
                    <a:pt x="16776" y="18288"/>
                  </a:lnTo>
                  <a:lnTo>
                    <a:pt x="24396" y="18288"/>
                  </a:lnTo>
                  <a:lnTo>
                    <a:pt x="24396" y="13716"/>
                  </a:lnTo>
                  <a:lnTo>
                    <a:pt x="53352" y="13716"/>
                  </a:lnTo>
                  <a:lnTo>
                    <a:pt x="54876" y="12192"/>
                  </a:lnTo>
                  <a:lnTo>
                    <a:pt x="56400" y="12192"/>
                  </a:lnTo>
                  <a:lnTo>
                    <a:pt x="56400" y="10668"/>
                  </a:lnTo>
                  <a:lnTo>
                    <a:pt x="57924" y="9144"/>
                  </a:lnTo>
                  <a:lnTo>
                    <a:pt x="57924" y="0"/>
                  </a:lnTo>
                  <a:close/>
                </a:path>
                <a:path w="71754" h="346075">
                  <a:moveTo>
                    <a:pt x="59436" y="117335"/>
                  </a:moveTo>
                  <a:lnTo>
                    <a:pt x="57912" y="114287"/>
                  </a:lnTo>
                  <a:lnTo>
                    <a:pt x="57912" y="112763"/>
                  </a:lnTo>
                  <a:lnTo>
                    <a:pt x="57150" y="111239"/>
                  </a:lnTo>
                  <a:lnTo>
                    <a:pt x="56388" y="109715"/>
                  </a:lnTo>
                  <a:lnTo>
                    <a:pt x="56388" y="108191"/>
                  </a:lnTo>
                  <a:lnTo>
                    <a:pt x="53340" y="105143"/>
                  </a:lnTo>
                  <a:lnTo>
                    <a:pt x="51816" y="105143"/>
                  </a:lnTo>
                  <a:lnTo>
                    <a:pt x="50292" y="103619"/>
                  </a:lnTo>
                  <a:lnTo>
                    <a:pt x="41148" y="103619"/>
                  </a:lnTo>
                  <a:lnTo>
                    <a:pt x="39624" y="105143"/>
                  </a:lnTo>
                  <a:lnTo>
                    <a:pt x="38100" y="105143"/>
                  </a:lnTo>
                  <a:lnTo>
                    <a:pt x="36576" y="106667"/>
                  </a:lnTo>
                  <a:lnTo>
                    <a:pt x="36576" y="108191"/>
                  </a:lnTo>
                  <a:lnTo>
                    <a:pt x="35052" y="109715"/>
                  </a:lnTo>
                  <a:lnTo>
                    <a:pt x="35052" y="114287"/>
                  </a:lnTo>
                  <a:lnTo>
                    <a:pt x="33528" y="115811"/>
                  </a:lnTo>
                  <a:lnTo>
                    <a:pt x="33528" y="124955"/>
                  </a:lnTo>
                  <a:lnTo>
                    <a:pt x="32004" y="124955"/>
                  </a:lnTo>
                  <a:lnTo>
                    <a:pt x="32004" y="126479"/>
                  </a:lnTo>
                  <a:lnTo>
                    <a:pt x="30480" y="126479"/>
                  </a:lnTo>
                  <a:lnTo>
                    <a:pt x="30480" y="128003"/>
                  </a:lnTo>
                  <a:lnTo>
                    <a:pt x="27432" y="128003"/>
                  </a:lnTo>
                  <a:lnTo>
                    <a:pt x="25908" y="126479"/>
                  </a:lnTo>
                  <a:lnTo>
                    <a:pt x="25908" y="124955"/>
                  </a:lnTo>
                  <a:lnTo>
                    <a:pt x="24384" y="123431"/>
                  </a:lnTo>
                  <a:lnTo>
                    <a:pt x="24384" y="112763"/>
                  </a:lnTo>
                  <a:lnTo>
                    <a:pt x="25908" y="112763"/>
                  </a:lnTo>
                  <a:lnTo>
                    <a:pt x="25908" y="109715"/>
                  </a:lnTo>
                  <a:lnTo>
                    <a:pt x="27432" y="109715"/>
                  </a:lnTo>
                  <a:lnTo>
                    <a:pt x="27432" y="108191"/>
                  </a:lnTo>
                  <a:lnTo>
                    <a:pt x="21336" y="103619"/>
                  </a:lnTo>
                  <a:lnTo>
                    <a:pt x="19812" y="105143"/>
                  </a:lnTo>
                  <a:lnTo>
                    <a:pt x="19812" y="108191"/>
                  </a:lnTo>
                  <a:lnTo>
                    <a:pt x="18288" y="108191"/>
                  </a:lnTo>
                  <a:lnTo>
                    <a:pt x="18288" y="111239"/>
                  </a:lnTo>
                  <a:lnTo>
                    <a:pt x="16764" y="112763"/>
                  </a:lnTo>
                  <a:lnTo>
                    <a:pt x="16764" y="124955"/>
                  </a:lnTo>
                  <a:lnTo>
                    <a:pt x="18288" y="126479"/>
                  </a:lnTo>
                  <a:lnTo>
                    <a:pt x="18288" y="129527"/>
                  </a:lnTo>
                  <a:lnTo>
                    <a:pt x="22860" y="134099"/>
                  </a:lnTo>
                  <a:lnTo>
                    <a:pt x="25908" y="135623"/>
                  </a:lnTo>
                  <a:lnTo>
                    <a:pt x="33528" y="135623"/>
                  </a:lnTo>
                  <a:lnTo>
                    <a:pt x="36576" y="132575"/>
                  </a:lnTo>
                  <a:lnTo>
                    <a:pt x="38100" y="132575"/>
                  </a:lnTo>
                  <a:lnTo>
                    <a:pt x="38100" y="131051"/>
                  </a:lnTo>
                  <a:lnTo>
                    <a:pt x="39624" y="129527"/>
                  </a:lnTo>
                  <a:lnTo>
                    <a:pt x="39624" y="128003"/>
                  </a:lnTo>
                  <a:lnTo>
                    <a:pt x="41148" y="124955"/>
                  </a:lnTo>
                  <a:lnTo>
                    <a:pt x="41148" y="115811"/>
                  </a:lnTo>
                  <a:lnTo>
                    <a:pt x="42672" y="115811"/>
                  </a:lnTo>
                  <a:lnTo>
                    <a:pt x="42672" y="112763"/>
                  </a:lnTo>
                  <a:lnTo>
                    <a:pt x="44196" y="111239"/>
                  </a:lnTo>
                  <a:lnTo>
                    <a:pt x="48768" y="111239"/>
                  </a:lnTo>
                  <a:lnTo>
                    <a:pt x="48768" y="112763"/>
                  </a:lnTo>
                  <a:lnTo>
                    <a:pt x="50292" y="112763"/>
                  </a:lnTo>
                  <a:lnTo>
                    <a:pt x="50292" y="115811"/>
                  </a:lnTo>
                  <a:lnTo>
                    <a:pt x="51816" y="117335"/>
                  </a:lnTo>
                  <a:lnTo>
                    <a:pt x="51816" y="124955"/>
                  </a:lnTo>
                  <a:lnTo>
                    <a:pt x="48768" y="128003"/>
                  </a:lnTo>
                  <a:lnTo>
                    <a:pt x="48768" y="131051"/>
                  </a:lnTo>
                  <a:lnTo>
                    <a:pt x="47244" y="131051"/>
                  </a:lnTo>
                  <a:lnTo>
                    <a:pt x="45720" y="132575"/>
                  </a:lnTo>
                  <a:lnTo>
                    <a:pt x="51816" y="138671"/>
                  </a:lnTo>
                  <a:lnTo>
                    <a:pt x="54864" y="135623"/>
                  </a:lnTo>
                  <a:lnTo>
                    <a:pt x="54864" y="134099"/>
                  </a:lnTo>
                  <a:lnTo>
                    <a:pt x="56388" y="132575"/>
                  </a:lnTo>
                  <a:lnTo>
                    <a:pt x="56388" y="131051"/>
                  </a:lnTo>
                  <a:lnTo>
                    <a:pt x="57912" y="128003"/>
                  </a:lnTo>
                  <a:lnTo>
                    <a:pt x="57912" y="126479"/>
                  </a:lnTo>
                  <a:lnTo>
                    <a:pt x="59436" y="123431"/>
                  </a:lnTo>
                  <a:lnTo>
                    <a:pt x="59436" y="117335"/>
                  </a:lnTo>
                  <a:close/>
                </a:path>
                <a:path w="71754" h="346075">
                  <a:moveTo>
                    <a:pt x="59448" y="210312"/>
                  </a:moveTo>
                  <a:lnTo>
                    <a:pt x="57924" y="210312"/>
                  </a:lnTo>
                  <a:lnTo>
                    <a:pt x="57924" y="205740"/>
                  </a:lnTo>
                  <a:lnTo>
                    <a:pt x="56400" y="204216"/>
                  </a:lnTo>
                  <a:lnTo>
                    <a:pt x="56400" y="202692"/>
                  </a:lnTo>
                  <a:lnTo>
                    <a:pt x="54876" y="201168"/>
                  </a:lnTo>
                  <a:lnTo>
                    <a:pt x="57924" y="201168"/>
                  </a:lnTo>
                  <a:lnTo>
                    <a:pt x="57924" y="192024"/>
                  </a:lnTo>
                  <a:lnTo>
                    <a:pt x="51828" y="192024"/>
                  </a:lnTo>
                  <a:lnTo>
                    <a:pt x="51828" y="204216"/>
                  </a:lnTo>
                  <a:lnTo>
                    <a:pt x="51828" y="216408"/>
                  </a:lnTo>
                  <a:lnTo>
                    <a:pt x="50304" y="216408"/>
                  </a:lnTo>
                  <a:lnTo>
                    <a:pt x="48780" y="217932"/>
                  </a:lnTo>
                  <a:lnTo>
                    <a:pt x="44208" y="217932"/>
                  </a:lnTo>
                  <a:lnTo>
                    <a:pt x="41160" y="214884"/>
                  </a:lnTo>
                  <a:lnTo>
                    <a:pt x="41160" y="205740"/>
                  </a:lnTo>
                  <a:lnTo>
                    <a:pt x="39636" y="205740"/>
                  </a:lnTo>
                  <a:lnTo>
                    <a:pt x="39636" y="201168"/>
                  </a:lnTo>
                  <a:lnTo>
                    <a:pt x="48780" y="201168"/>
                  </a:lnTo>
                  <a:lnTo>
                    <a:pt x="48780" y="202692"/>
                  </a:lnTo>
                  <a:lnTo>
                    <a:pt x="50304" y="202692"/>
                  </a:lnTo>
                  <a:lnTo>
                    <a:pt x="50304" y="204216"/>
                  </a:lnTo>
                  <a:lnTo>
                    <a:pt x="51828" y="204216"/>
                  </a:lnTo>
                  <a:lnTo>
                    <a:pt x="51828" y="192024"/>
                  </a:lnTo>
                  <a:lnTo>
                    <a:pt x="28956" y="192024"/>
                  </a:lnTo>
                  <a:lnTo>
                    <a:pt x="27432" y="193548"/>
                  </a:lnTo>
                  <a:lnTo>
                    <a:pt x="25908" y="193548"/>
                  </a:lnTo>
                  <a:lnTo>
                    <a:pt x="22860" y="195072"/>
                  </a:lnTo>
                  <a:lnTo>
                    <a:pt x="21336" y="195072"/>
                  </a:lnTo>
                  <a:lnTo>
                    <a:pt x="21336" y="196596"/>
                  </a:lnTo>
                  <a:lnTo>
                    <a:pt x="18288" y="199644"/>
                  </a:lnTo>
                  <a:lnTo>
                    <a:pt x="18288" y="202692"/>
                  </a:lnTo>
                  <a:lnTo>
                    <a:pt x="16764" y="204216"/>
                  </a:lnTo>
                  <a:lnTo>
                    <a:pt x="16764" y="216408"/>
                  </a:lnTo>
                  <a:lnTo>
                    <a:pt x="18288" y="217932"/>
                  </a:lnTo>
                  <a:lnTo>
                    <a:pt x="18288" y="219456"/>
                  </a:lnTo>
                  <a:lnTo>
                    <a:pt x="19812" y="220980"/>
                  </a:lnTo>
                  <a:lnTo>
                    <a:pt x="19812" y="222504"/>
                  </a:lnTo>
                  <a:lnTo>
                    <a:pt x="21336" y="222504"/>
                  </a:lnTo>
                  <a:lnTo>
                    <a:pt x="22860" y="224028"/>
                  </a:lnTo>
                  <a:lnTo>
                    <a:pt x="25908" y="217932"/>
                  </a:lnTo>
                  <a:lnTo>
                    <a:pt x="25908" y="216408"/>
                  </a:lnTo>
                  <a:lnTo>
                    <a:pt x="24384" y="214884"/>
                  </a:lnTo>
                  <a:lnTo>
                    <a:pt x="24384" y="204216"/>
                  </a:lnTo>
                  <a:lnTo>
                    <a:pt x="25908" y="202692"/>
                  </a:lnTo>
                  <a:lnTo>
                    <a:pt x="27432" y="202692"/>
                  </a:lnTo>
                  <a:lnTo>
                    <a:pt x="27432" y="201168"/>
                  </a:lnTo>
                  <a:lnTo>
                    <a:pt x="33528" y="201168"/>
                  </a:lnTo>
                  <a:lnTo>
                    <a:pt x="33528" y="204216"/>
                  </a:lnTo>
                  <a:lnTo>
                    <a:pt x="35052" y="204216"/>
                  </a:lnTo>
                  <a:lnTo>
                    <a:pt x="35052" y="217932"/>
                  </a:lnTo>
                  <a:lnTo>
                    <a:pt x="36576" y="219456"/>
                  </a:lnTo>
                  <a:lnTo>
                    <a:pt x="36576" y="220980"/>
                  </a:lnTo>
                  <a:lnTo>
                    <a:pt x="39636" y="224028"/>
                  </a:lnTo>
                  <a:lnTo>
                    <a:pt x="41160" y="224028"/>
                  </a:lnTo>
                  <a:lnTo>
                    <a:pt x="42684" y="225552"/>
                  </a:lnTo>
                  <a:lnTo>
                    <a:pt x="51828" y="225552"/>
                  </a:lnTo>
                  <a:lnTo>
                    <a:pt x="54876" y="222504"/>
                  </a:lnTo>
                  <a:lnTo>
                    <a:pt x="56400" y="222504"/>
                  </a:lnTo>
                  <a:lnTo>
                    <a:pt x="56400" y="220980"/>
                  </a:lnTo>
                  <a:lnTo>
                    <a:pt x="57924" y="219456"/>
                  </a:lnTo>
                  <a:lnTo>
                    <a:pt x="57924" y="217932"/>
                  </a:lnTo>
                  <a:lnTo>
                    <a:pt x="57924" y="216408"/>
                  </a:lnTo>
                  <a:lnTo>
                    <a:pt x="59448" y="214884"/>
                  </a:lnTo>
                  <a:lnTo>
                    <a:pt x="59448" y="210312"/>
                  </a:lnTo>
                  <a:close/>
                </a:path>
                <a:path w="71754" h="346075">
                  <a:moveTo>
                    <a:pt x="59448" y="36576"/>
                  </a:moveTo>
                  <a:lnTo>
                    <a:pt x="57924" y="35052"/>
                  </a:lnTo>
                  <a:lnTo>
                    <a:pt x="57924" y="33528"/>
                  </a:lnTo>
                  <a:lnTo>
                    <a:pt x="56400" y="30480"/>
                  </a:lnTo>
                  <a:lnTo>
                    <a:pt x="56400" y="28956"/>
                  </a:lnTo>
                  <a:lnTo>
                    <a:pt x="51828" y="24384"/>
                  </a:lnTo>
                  <a:lnTo>
                    <a:pt x="47256" y="30480"/>
                  </a:lnTo>
                  <a:lnTo>
                    <a:pt x="48780" y="30480"/>
                  </a:lnTo>
                  <a:lnTo>
                    <a:pt x="48780" y="32004"/>
                  </a:lnTo>
                  <a:lnTo>
                    <a:pt x="50304" y="33528"/>
                  </a:lnTo>
                  <a:lnTo>
                    <a:pt x="50304" y="35052"/>
                  </a:lnTo>
                  <a:lnTo>
                    <a:pt x="51828" y="36576"/>
                  </a:lnTo>
                  <a:lnTo>
                    <a:pt x="51828" y="41148"/>
                  </a:lnTo>
                  <a:lnTo>
                    <a:pt x="50304" y="42672"/>
                  </a:lnTo>
                  <a:lnTo>
                    <a:pt x="50304" y="44196"/>
                  </a:lnTo>
                  <a:lnTo>
                    <a:pt x="47256" y="47244"/>
                  </a:lnTo>
                  <a:lnTo>
                    <a:pt x="45732" y="47244"/>
                  </a:lnTo>
                  <a:lnTo>
                    <a:pt x="44208" y="48768"/>
                  </a:lnTo>
                  <a:lnTo>
                    <a:pt x="42684" y="48768"/>
                  </a:lnTo>
                  <a:lnTo>
                    <a:pt x="41160" y="50292"/>
                  </a:lnTo>
                  <a:lnTo>
                    <a:pt x="33540" y="50292"/>
                  </a:lnTo>
                  <a:lnTo>
                    <a:pt x="32016" y="48768"/>
                  </a:lnTo>
                  <a:lnTo>
                    <a:pt x="30492" y="48768"/>
                  </a:lnTo>
                  <a:lnTo>
                    <a:pt x="28968" y="47244"/>
                  </a:lnTo>
                  <a:lnTo>
                    <a:pt x="27444" y="47244"/>
                  </a:lnTo>
                  <a:lnTo>
                    <a:pt x="27444" y="45720"/>
                  </a:lnTo>
                  <a:lnTo>
                    <a:pt x="25920" y="45720"/>
                  </a:lnTo>
                  <a:lnTo>
                    <a:pt x="24396" y="44196"/>
                  </a:lnTo>
                  <a:lnTo>
                    <a:pt x="24396" y="35052"/>
                  </a:lnTo>
                  <a:lnTo>
                    <a:pt x="25920" y="33528"/>
                  </a:lnTo>
                  <a:lnTo>
                    <a:pt x="25920" y="32004"/>
                  </a:lnTo>
                  <a:lnTo>
                    <a:pt x="27444" y="30480"/>
                  </a:lnTo>
                  <a:lnTo>
                    <a:pt x="22872" y="24384"/>
                  </a:lnTo>
                  <a:lnTo>
                    <a:pt x="21348" y="25908"/>
                  </a:lnTo>
                  <a:lnTo>
                    <a:pt x="21348" y="27432"/>
                  </a:lnTo>
                  <a:lnTo>
                    <a:pt x="19824" y="28956"/>
                  </a:lnTo>
                  <a:lnTo>
                    <a:pt x="18300" y="28956"/>
                  </a:lnTo>
                  <a:lnTo>
                    <a:pt x="18300" y="33528"/>
                  </a:lnTo>
                  <a:lnTo>
                    <a:pt x="16776" y="35052"/>
                  </a:lnTo>
                  <a:lnTo>
                    <a:pt x="16776" y="45720"/>
                  </a:lnTo>
                  <a:lnTo>
                    <a:pt x="19824" y="48768"/>
                  </a:lnTo>
                  <a:lnTo>
                    <a:pt x="21348" y="51816"/>
                  </a:lnTo>
                  <a:lnTo>
                    <a:pt x="24396" y="54864"/>
                  </a:lnTo>
                  <a:lnTo>
                    <a:pt x="27444" y="56388"/>
                  </a:lnTo>
                  <a:lnTo>
                    <a:pt x="28968" y="56388"/>
                  </a:lnTo>
                  <a:lnTo>
                    <a:pt x="32016" y="57912"/>
                  </a:lnTo>
                  <a:lnTo>
                    <a:pt x="42684" y="57912"/>
                  </a:lnTo>
                  <a:lnTo>
                    <a:pt x="45732" y="56388"/>
                  </a:lnTo>
                  <a:lnTo>
                    <a:pt x="48780" y="56388"/>
                  </a:lnTo>
                  <a:lnTo>
                    <a:pt x="50304" y="54864"/>
                  </a:lnTo>
                  <a:lnTo>
                    <a:pt x="53352" y="53340"/>
                  </a:lnTo>
                  <a:lnTo>
                    <a:pt x="54876" y="51816"/>
                  </a:lnTo>
                  <a:lnTo>
                    <a:pt x="55638" y="50292"/>
                  </a:lnTo>
                  <a:lnTo>
                    <a:pt x="56400" y="48768"/>
                  </a:lnTo>
                  <a:lnTo>
                    <a:pt x="56400" y="47244"/>
                  </a:lnTo>
                  <a:lnTo>
                    <a:pt x="57924" y="45720"/>
                  </a:lnTo>
                  <a:lnTo>
                    <a:pt x="59448" y="42672"/>
                  </a:lnTo>
                  <a:lnTo>
                    <a:pt x="59448" y="36576"/>
                  </a:lnTo>
                  <a:close/>
                </a:path>
                <a:path w="71754" h="346075">
                  <a:moveTo>
                    <a:pt x="71628" y="291084"/>
                  </a:moveTo>
                  <a:lnTo>
                    <a:pt x="65532" y="291084"/>
                  </a:lnTo>
                  <a:lnTo>
                    <a:pt x="65532" y="329184"/>
                  </a:lnTo>
                  <a:lnTo>
                    <a:pt x="71628" y="329184"/>
                  </a:lnTo>
                  <a:lnTo>
                    <a:pt x="71628" y="291084"/>
                  </a:lnTo>
                  <a:close/>
                </a:path>
                <a:path w="71754" h="346075">
                  <a:moveTo>
                    <a:pt x="71628" y="60960"/>
                  </a:moveTo>
                  <a:lnTo>
                    <a:pt x="65532" y="60960"/>
                  </a:lnTo>
                  <a:lnTo>
                    <a:pt x="65532" y="99060"/>
                  </a:lnTo>
                  <a:lnTo>
                    <a:pt x="71628" y="99060"/>
                  </a:lnTo>
                  <a:lnTo>
                    <a:pt x="71628" y="60960"/>
                  </a:lnTo>
                  <a:close/>
                </a:path>
              </a:pathLst>
            </a:custGeom>
            <a:solidFill>
              <a:srgbClr val="24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5116067" y="2333244"/>
              <a:ext cx="1507235" cy="1283207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4724400" y="2109216"/>
              <a:ext cx="1706880" cy="8534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4477511" y="1158239"/>
              <a:ext cx="2906267" cy="771143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4555235" y="1162811"/>
              <a:ext cx="2644140" cy="582295"/>
            </a:xfrm>
            <a:custGeom>
              <a:avLst/>
              <a:gdLst/>
              <a:ahLst/>
              <a:cxnLst/>
              <a:rect l="l" t="t" r="r" b="b"/>
              <a:pathLst>
                <a:path w="2644140" h="582294">
                  <a:moveTo>
                    <a:pt x="2604516" y="582168"/>
                  </a:moveTo>
                  <a:lnTo>
                    <a:pt x="39624" y="582168"/>
                  </a:lnTo>
                  <a:lnTo>
                    <a:pt x="36576" y="580644"/>
                  </a:lnTo>
                  <a:lnTo>
                    <a:pt x="33528" y="580644"/>
                  </a:lnTo>
                  <a:lnTo>
                    <a:pt x="27432" y="577596"/>
                  </a:lnTo>
                  <a:lnTo>
                    <a:pt x="25908" y="576072"/>
                  </a:lnTo>
                  <a:lnTo>
                    <a:pt x="19812" y="573024"/>
                  </a:lnTo>
                  <a:lnTo>
                    <a:pt x="10668" y="563880"/>
                  </a:lnTo>
                  <a:lnTo>
                    <a:pt x="1524" y="545592"/>
                  </a:lnTo>
                  <a:lnTo>
                    <a:pt x="1524" y="539496"/>
                  </a:lnTo>
                  <a:lnTo>
                    <a:pt x="0" y="536448"/>
                  </a:lnTo>
                  <a:lnTo>
                    <a:pt x="0" y="533400"/>
                  </a:lnTo>
                  <a:lnTo>
                    <a:pt x="0" y="45719"/>
                  </a:lnTo>
                  <a:lnTo>
                    <a:pt x="1524" y="42671"/>
                  </a:lnTo>
                  <a:lnTo>
                    <a:pt x="1524" y="36576"/>
                  </a:lnTo>
                  <a:lnTo>
                    <a:pt x="10668" y="18287"/>
                  </a:lnTo>
                  <a:lnTo>
                    <a:pt x="19812" y="9143"/>
                  </a:lnTo>
                  <a:lnTo>
                    <a:pt x="25908" y="6095"/>
                  </a:lnTo>
                  <a:lnTo>
                    <a:pt x="27432" y="4571"/>
                  </a:lnTo>
                  <a:lnTo>
                    <a:pt x="33528" y="1523"/>
                  </a:lnTo>
                  <a:lnTo>
                    <a:pt x="36576" y="1523"/>
                  </a:lnTo>
                  <a:lnTo>
                    <a:pt x="39624" y="0"/>
                  </a:lnTo>
                  <a:lnTo>
                    <a:pt x="2604516" y="0"/>
                  </a:lnTo>
                  <a:lnTo>
                    <a:pt x="2607564" y="1523"/>
                  </a:lnTo>
                  <a:lnTo>
                    <a:pt x="2610611" y="1523"/>
                  </a:lnTo>
                  <a:lnTo>
                    <a:pt x="2622803" y="7619"/>
                  </a:lnTo>
                  <a:lnTo>
                    <a:pt x="2633472" y="18287"/>
                  </a:lnTo>
                  <a:lnTo>
                    <a:pt x="2634996" y="21336"/>
                  </a:lnTo>
                  <a:lnTo>
                    <a:pt x="2638043" y="24384"/>
                  </a:lnTo>
                  <a:lnTo>
                    <a:pt x="2639567" y="27432"/>
                  </a:lnTo>
                  <a:lnTo>
                    <a:pt x="2639567" y="30480"/>
                  </a:lnTo>
                  <a:lnTo>
                    <a:pt x="2642616" y="36576"/>
                  </a:lnTo>
                  <a:lnTo>
                    <a:pt x="2642616" y="39623"/>
                  </a:lnTo>
                  <a:lnTo>
                    <a:pt x="2644140" y="42671"/>
                  </a:lnTo>
                  <a:lnTo>
                    <a:pt x="2644140" y="539496"/>
                  </a:lnTo>
                  <a:lnTo>
                    <a:pt x="2642616" y="542544"/>
                  </a:lnTo>
                  <a:lnTo>
                    <a:pt x="2642616" y="545592"/>
                  </a:lnTo>
                  <a:lnTo>
                    <a:pt x="2639567" y="551688"/>
                  </a:lnTo>
                  <a:lnTo>
                    <a:pt x="2639567" y="554736"/>
                  </a:lnTo>
                  <a:lnTo>
                    <a:pt x="2638043" y="557784"/>
                  </a:lnTo>
                  <a:lnTo>
                    <a:pt x="2634996" y="560832"/>
                  </a:lnTo>
                  <a:lnTo>
                    <a:pt x="2633472" y="563880"/>
                  </a:lnTo>
                  <a:lnTo>
                    <a:pt x="2622803" y="574548"/>
                  </a:lnTo>
                  <a:lnTo>
                    <a:pt x="2610611" y="580644"/>
                  </a:lnTo>
                  <a:lnTo>
                    <a:pt x="2607564" y="580644"/>
                  </a:lnTo>
                  <a:lnTo>
                    <a:pt x="2604516" y="5821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555235" y="1162811"/>
              <a:ext cx="2644140" cy="582295"/>
            </a:xfrm>
            <a:custGeom>
              <a:avLst/>
              <a:gdLst/>
              <a:ahLst/>
              <a:cxnLst/>
              <a:rect l="l" t="t" r="r" b="b"/>
              <a:pathLst>
                <a:path w="2644140" h="582294">
                  <a:moveTo>
                    <a:pt x="0" y="533400"/>
                  </a:moveTo>
                  <a:lnTo>
                    <a:pt x="0" y="48767"/>
                  </a:lnTo>
                  <a:lnTo>
                    <a:pt x="0" y="45719"/>
                  </a:lnTo>
                  <a:lnTo>
                    <a:pt x="1524" y="42671"/>
                  </a:lnTo>
                  <a:lnTo>
                    <a:pt x="1524" y="39623"/>
                  </a:lnTo>
                  <a:lnTo>
                    <a:pt x="1524" y="36576"/>
                  </a:lnTo>
                  <a:lnTo>
                    <a:pt x="3048" y="33528"/>
                  </a:lnTo>
                  <a:lnTo>
                    <a:pt x="4572" y="30480"/>
                  </a:lnTo>
                  <a:lnTo>
                    <a:pt x="6096" y="27432"/>
                  </a:lnTo>
                  <a:lnTo>
                    <a:pt x="7620" y="24384"/>
                  </a:lnTo>
                  <a:lnTo>
                    <a:pt x="9144" y="21336"/>
                  </a:lnTo>
                  <a:lnTo>
                    <a:pt x="10668" y="18287"/>
                  </a:lnTo>
                  <a:lnTo>
                    <a:pt x="12192" y="16763"/>
                  </a:lnTo>
                  <a:lnTo>
                    <a:pt x="15240" y="13715"/>
                  </a:lnTo>
                  <a:lnTo>
                    <a:pt x="16764" y="12191"/>
                  </a:lnTo>
                  <a:lnTo>
                    <a:pt x="19812" y="9143"/>
                  </a:lnTo>
                  <a:lnTo>
                    <a:pt x="22859" y="7619"/>
                  </a:lnTo>
                  <a:lnTo>
                    <a:pt x="25908" y="6095"/>
                  </a:lnTo>
                  <a:lnTo>
                    <a:pt x="27432" y="4571"/>
                  </a:lnTo>
                  <a:lnTo>
                    <a:pt x="30480" y="3048"/>
                  </a:lnTo>
                  <a:lnTo>
                    <a:pt x="33528" y="1523"/>
                  </a:lnTo>
                  <a:lnTo>
                    <a:pt x="36576" y="1523"/>
                  </a:lnTo>
                  <a:lnTo>
                    <a:pt x="39624" y="0"/>
                  </a:lnTo>
                  <a:lnTo>
                    <a:pt x="42672" y="0"/>
                  </a:lnTo>
                  <a:lnTo>
                    <a:pt x="47244" y="0"/>
                  </a:lnTo>
                  <a:lnTo>
                    <a:pt x="2604516" y="0"/>
                  </a:lnTo>
                  <a:lnTo>
                    <a:pt x="2607564" y="1523"/>
                  </a:lnTo>
                  <a:lnTo>
                    <a:pt x="2610611" y="1523"/>
                  </a:lnTo>
                  <a:lnTo>
                    <a:pt x="2613659" y="3048"/>
                  </a:lnTo>
                  <a:lnTo>
                    <a:pt x="2616708" y="4571"/>
                  </a:lnTo>
                  <a:lnTo>
                    <a:pt x="2619756" y="6095"/>
                  </a:lnTo>
                  <a:lnTo>
                    <a:pt x="2622803" y="7619"/>
                  </a:lnTo>
                  <a:lnTo>
                    <a:pt x="2624327" y="9143"/>
                  </a:lnTo>
                  <a:lnTo>
                    <a:pt x="2627375" y="12191"/>
                  </a:lnTo>
                  <a:lnTo>
                    <a:pt x="2628900" y="13715"/>
                  </a:lnTo>
                  <a:lnTo>
                    <a:pt x="2631948" y="16763"/>
                  </a:lnTo>
                  <a:lnTo>
                    <a:pt x="2633472" y="18287"/>
                  </a:lnTo>
                  <a:lnTo>
                    <a:pt x="2634996" y="21336"/>
                  </a:lnTo>
                  <a:lnTo>
                    <a:pt x="2638043" y="24384"/>
                  </a:lnTo>
                  <a:lnTo>
                    <a:pt x="2639567" y="27432"/>
                  </a:lnTo>
                  <a:lnTo>
                    <a:pt x="2639567" y="30480"/>
                  </a:lnTo>
                  <a:lnTo>
                    <a:pt x="2641091" y="33528"/>
                  </a:lnTo>
                  <a:lnTo>
                    <a:pt x="2642616" y="36576"/>
                  </a:lnTo>
                  <a:lnTo>
                    <a:pt x="2642616" y="39623"/>
                  </a:lnTo>
                  <a:lnTo>
                    <a:pt x="2644140" y="42671"/>
                  </a:lnTo>
                  <a:lnTo>
                    <a:pt x="2644140" y="539496"/>
                  </a:lnTo>
                  <a:lnTo>
                    <a:pt x="2642616" y="542544"/>
                  </a:lnTo>
                  <a:lnTo>
                    <a:pt x="2642616" y="545592"/>
                  </a:lnTo>
                  <a:lnTo>
                    <a:pt x="2641091" y="548640"/>
                  </a:lnTo>
                  <a:lnTo>
                    <a:pt x="2639567" y="551688"/>
                  </a:lnTo>
                  <a:lnTo>
                    <a:pt x="2639567" y="554736"/>
                  </a:lnTo>
                  <a:lnTo>
                    <a:pt x="2638043" y="557784"/>
                  </a:lnTo>
                  <a:lnTo>
                    <a:pt x="2634996" y="560832"/>
                  </a:lnTo>
                  <a:lnTo>
                    <a:pt x="2633472" y="563880"/>
                  </a:lnTo>
                  <a:lnTo>
                    <a:pt x="2631948" y="565404"/>
                  </a:lnTo>
                  <a:lnTo>
                    <a:pt x="2628900" y="568452"/>
                  </a:lnTo>
                  <a:lnTo>
                    <a:pt x="2627375" y="569976"/>
                  </a:lnTo>
                  <a:lnTo>
                    <a:pt x="2624327" y="573024"/>
                  </a:lnTo>
                  <a:lnTo>
                    <a:pt x="2622803" y="574548"/>
                  </a:lnTo>
                  <a:lnTo>
                    <a:pt x="2619756" y="576072"/>
                  </a:lnTo>
                  <a:lnTo>
                    <a:pt x="2616708" y="577596"/>
                  </a:lnTo>
                  <a:lnTo>
                    <a:pt x="2613659" y="579120"/>
                  </a:lnTo>
                  <a:lnTo>
                    <a:pt x="2610611" y="580644"/>
                  </a:lnTo>
                  <a:lnTo>
                    <a:pt x="2607564" y="580644"/>
                  </a:lnTo>
                  <a:lnTo>
                    <a:pt x="2604516" y="582168"/>
                  </a:lnTo>
                  <a:lnTo>
                    <a:pt x="39624" y="582168"/>
                  </a:lnTo>
                  <a:lnTo>
                    <a:pt x="36576" y="580644"/>
                  </a:lnTo>
                  <a:lnTo>
                    <a:pt x="33528" y="580644"/>
                  </a:lnTo>
                  <a:lnTo>
                    <a:pt x="30480" y="579120"/>
                  </a:lnTo>
                  <a:lnTo>
                    <a:pt x="27432" y="577596"/>
                  </a:lnTo>
                  <a:lnTo>
                    <a:pt x="25908" y="576072"/>
                  </a:lnTo>
                  <a:lnTo>
                    <a:pt x="22859" y="574548"/>
                  </a:lnTo>
                  <a:lnTo>
                    <a:pt x="19812" y="573024"/>
                  </a:lnTo>
                  <a:lnTo>
                    <a:pt x="16764" y="569976"/>
                  </a:lnTo>
                  <a:lnTo>
                    <a:pt x="15240" y="568452"/>
                  </a:lnTo>
                  <a:lnTo>
                    <a:pt x="12192" y="565404"/>
                  </a:lnTo>
                  <a:lnTo>
                    <a:pt x="10668" y="563880"/>
                  </a:lnTo>
                  <a:lnTo>
                    <a:pt x="9144" y="560832"/>
                  </a:lnTo>
                  <a:lnTo>
                    <a:pt x="7620" y="557784"/>
                  </a:lnTo>
                  <a:lnTo>
                    <a:pt x="6096" y="554736"/>
                  </a:lnTo>
                  <a:lnTo>
                    <a:pt x="4572" y="551688"/>
                  </a:lnTo>
                  <a:lnTo>
                    <a:pt x="3048" y="548640"/>
                  </a:lnTo>
                  <a:lnTo>
                    <a:pt x="1524" y="545592"/>
                  </a:lnTo>
                  <a:lnTo>
                    <a:pt x="1524" y="542544"/>
                  </a:lnTo>
                  <a:lnTo>
                    <a:pt x="1524" y="539496"/>
                  </a:lnTo>
                  <a:lnTo>
                    <a:pt x="0" y="536448"/>
                  </a:lnTo>
                  <a:lnTo>
                    <a:pt x="0" y="53340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620767" y="1226820"/>
              <a:ext cx="2529840" cy="469900"/>
            </a:xfrm>
            <a:custGeom>
              <a:avLst/>
              <a:gdLst/>
              <a:ahLst/>
              <a:cxnLst/>
              <a:rect l="l" t="t" r="r" b="b"/>
              <a:pathLst>
                <a:path w="2529840" h="469900">
                  <a:moveTo>
                    <a:pt x="0" y="0"/>
                  </a:moveTo>
                  <a:lnTo>
                    <a:pt x="2529839" y="0"/>
                  </a:lnTo>
                  <a:lnTo>
                    <a:pt x="2529839" y="469391"/>
                  </a:lnTo>
                  <a:lnTo>
                    <a:pt x="0" y="469391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619244" y="1225295"/>
              <a:ext cx="688975" cy="471170"/>
            </a:xfrm>
            <a:custGeom>
              <a:avLst/>
              <a:gdLst/>
              <a:ahLst/>
              <a:cxnLst/>
              <a:rect l="l" t="t" r="r" b="b"/>
              <a:pathLst>
                <a:path w="688975" h="471169">
                  <a:moveTo>
                    <a:pt x="688848" y="470916"/>
                  </a:moveTo>
                  <a:lnTo>
                    <a:pt x="0" y="470916"/>
                  </a:lnTo>
                  <a:lnTo>
                    <a:pt x="0" y="0"/>
                  </a:lnTo>
                  <a:lnTo>
                    <a:pt x="688848" y="0"/>
                  </a:lnTo>
                  <a:lnTo>
                    <a:pt x="688848" y="470916"/>
                  </a:lnTo>
                  <a:close/>
                </a:path>
              </a:pathLst>
            </a:custGeom>
            <a:solidFill>
              <a:srgbClr val="70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620767" y="1226820"/>
              <a:ext cx="687705" cy="469900"/>
            </a:xfrm>
            <a:custGeom>
              <a:avLst/>
              <a:gdLst/>
              <a:ahLst/>
              <a:cxnLst/>
              <a:rect l="l" t="t" r="r" b="b"/>
              <a:pathLst>
                <a:path w="687704" h="469900">
                  <a:moveTo>
                    <a:pt x="0" y="0"/>
                  </a:moveTo>
                  <a:lnTo>
                    <a:pt x="687324" y="0"/>
                  </a:lnTo>
                  <a:lnTo>
                    <a:pt x="687324" y="469391"/>
                  </a:lnTo>
                  <a:lnTo>
                    <a:pt x="0" y="46939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308092" y="1225295"/>
              <a:ext cx="626745" cy="471170"/>
            </a:xfrm>
            <a:custGeom>
              <a:avLst/>
              <a:gdLst/>
              <a:ahLst/>
              <a:cxnLst/>
              <a:rect l="l" t="t" r="r" b="b"/>
              <a:pathLst>
                <a:path w="626745" h="471169">
                  <a:moveTo>
                    <a:pt x="626363" y="470916"/>
                  </a:moveTo>
                  <a:lnTo>
                    <a:pt x="0" y="470916"/>
                  </a:lnTo>
                  <a:lnTo>
                    <a:pt x="0" y="0"/>
                  </a:lnTo>
                  <a:lnTo>
                    <a:pt x="626363" y="0"/>
                  </a:lnTo>
                  <a:lnTo>
                    <a:pt x="626363" y="470916"/>
                  </a:lnTo>
                  <a:close/>
                </a:path>
              </a:pathLst>
            </a:custGeom>
            <a:solidFill>
              <a:srgbClr val="41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308092" y="1226820"/>
              <a:ext cx="626745" cy="469900"/>
            </a:xfrm>
            <a:custGeom>
              <a:avLst/>
              <a:gdLst/>
              <a:ahLst/>
              <a:cxnLst/>
              <a:rect l="l" t="t" r="r" b="b"/>
              <a:pathLst>
                <a:path w="626745" h="469900">
                  <a:moveTo>
                    <a:pt x="0" y="0"/>
                  </a:moveTo>
                  <a:lnTo>
                    <a:pt x="626363" y="0"/>
                  </a:lnTo>
                  <a:lnTo>
                    <a:pt x="626363" y="469391"/>
                  </a:lnTo>
                  <a:lnTo>
                    <a:pt x="0" y="46939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932932" y="1225295"/>
              <a:ext cx="611505" cy="471170"/>
            </a:xfrm>
            <a:custGeom>
              <a:avLst/>
              <a:gdLst/>
              <a:ahLst/>
              <a:cxnLst/>
              <a:rect l="l" t="t" r="r" b="b"/>
              <a:pathLst>
                <a:path w="611504" h="471169">
                  <a:moveTo>
                    <a:pt x="611123" y="470916"/>
                  </a:moveTo>
                  <a:lnTo>
                    <a:pt x="0" y="470916"/>
                  </a:lnTo>
                  <a:lnTo>
                    <a:pt x="0" y="0"/>
                  </a:lnTo>
                  <a:lnTo>
                    <a:pt x="611123" y="0"/>
                  </a:lnTo>
                  <a:lnTo>
                    <a:pt x="611123" y="470916"/>
                  </a:lnTo>
                  <a:close/>
                </a:path>
              </a:pathLst>
            </a:custGeom>
            <a:solidFill>
              <a:srgbClr val="0C69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934455" y="1226820"/>
              <a:ext cx="609600" cy="469900"/>
            </a:xfrm>
            <a:custGeom>
              <a:avLst/>
              <a:gdLst/>
              <a:ahLst/>
              <a:cxnLst/>
              <a:rect l="l" t="t" r="r" b="b"/>
              <a:pathLst>
                <a:path w="609600" h="469900">
                  <a:moveTo>
                    <a:pt x="0" y="0"/>
                  </a:moveTo>
                  <a:lnTo>
                    <a:pt x="609600" y="0"/>
                  </a:lnTo>
                  <a:lnTo>
                    <a:pt x="609600" y="469391"/>
                  </a:lnTo>
                  <a:lnTo>
                    <a:pt x="0" y="46939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544055" y="1225295"/>
              <a:ext cx="607060" cy="471170"/>
            </a:xfrm>
            <a:custGeom>
              <a:avLst/>
              <a:gdLst/>
              <a:ahLst/>
              <a:cxnLst/>
              <a:rect l="l" t="t" r="r" b="b"/>
              <a:pathLst>
                <a:path w="607059" h="471169">
                  <a:moveTo>
                    <a:pt x="606551" y="470916"/>
                  </a:moveTo>
                  <a:lnTo>
                    <a:pt x="0" y="470916"/>
                  </a:lnTo>
                  <a:lnTo>
                    <a:pt x="0" y="0"/>
                  </a:lnTo>
                  <a:lnTo>
                    <a:pt x="606551" y="0"/>
                  </a:lnTo>
                  <a:lnTo>
                    <a:pt x="606551" y="470916"/>
                  </a:lnTo>
                  <a:close/>
                </a:path>
              </a:pathLst>
            </a:custGeom>
            <a:solidFill>
              <a:srgbClr val="08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544055" y="1226820"/>
              <a:ext cx="607060" cy="469900"/>
            </a:xfrm>
            <a:custGeom>
              <a:avLst/>
              <a:gdLst/>
              <a:ahLst/>
              <a:cxnLst/>
              <a:rect l="l" t="t" r="r" b="b"/>
              <a:pathLst>
                <a:path w="607059" h="469900">
                  <a:moveTo>
                    <a:pt x="0" y="0"/>
                  </a:moveTo>
                  <a:lnTo>
                    <a:pt x="606551" y="0"/>
                  </a:lnTo>
                  <a:lnTo>
                    <a:pt x="606551" y="469391"/>
                  </a:lnTo>
                  <a:lnTo>
                    <a:pt x="0" y="46939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4663439" y="1293876"/>
              <a:ext cx="121920" cy="80772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5350764" y="1293875"/>
              <a:ext cx="117347" cy="80772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5975603" y="1293875"/>
              <a:ext cx="121920" cy="80772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6586727" y="1293875"/>
              <a:ext cx="106679" cy="80772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7129271" y="2653283"/>
              <a:ext cx="2747771" cy="769619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7203186" y="2725674"/>
              <a:ext cx="2665476" cy="515112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7333487" y="2168652"/>
              <a:ext cx="2543555" cy="676656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7411212" y="2244851"/>
              <a:ext cx="2461260" cy="417830"/>
            </a:xfrm>
            <a:custGeom>
              <a:avLst/>
              <a:gdLst/>
              <a:ahLst/>
              <a:cxnLst/>
              <a:rect l="l" t="t" r="r" b="b"/>
              <a:pathLst>
                <a:path w="2461259" h="417830">
                  <a:moveTo>
                    <a:pt x="2415540" y="417576"/>
                  </a:moveTo>
                  <a:lnTo>
                    <a:pt x="45719" y="417576"/>
                  </a:lnTo>
                  <a:lnTo>
                    <a:pt x="42672" y="416052"/>
                  </a:lnTo>
                  <a:lnTo>
                    <a:pt x="36576" y="416052"/>
                  </a:lnTo>
                  <a:lnTo>
                    <a:pt x="21336" y="408432"/>
                  </a:lnTo>
                  <a:lnTo>
                    <a:pt x="19812" y="406908"/>
                  </a:lnTo>
                  <a:lnTo>
                    <a:pt x="16764" y="405384"/>
                  </a:lnTo>
                  <a:lnTo>
                    <a:pt x="12192" y="400812"/>
                  </a:lnTo>
                  <a:lnTo>
                    <a:pt x="10668" y="397764"/>
                  </a:lnTo>
                  <a:lnTo>
                    <a:pt x="7620" y="394716"/>
                  </a:lnTo>
                  <a:lnTo>
                    <a:pt x="6096" y="391668"/>
                  </a:lnTo>
                  <a:lnTo>
                    <a:pt x="4572" y="390144"/>
                  </a:lnTo>
                  <a:lnTo>
                    <a:pt x="3048" y="387096"/>
                  </a:lnTo>
                  <a:lnTo>
                    <a:pt x="3048" y="384048"/>
                  </a:lnTo>
                  <a:lnTo>
                    <a:pt x="1524" y="381000"/>
                  </a:lnTo>
                  <a:lnTo>
                    <a:pt x="1524" y="377952"/>
                  </a:lnTo>
                  <a:lnTo>
                    <a:pt x="0" y="373380"/>
                  </a:lnTo>
                  <a:lnTo>
                    <a:pt x="0" y="367284"/>
                  </a:lnTo>
                  <a:lnTo>
                    <a:pt x="0" y="42671"/>
                  </a:lnTo>
                  <a:lnTo>
                    <a:pt x="1524" y="39623"/>
                  </a:lnTo>
                  <a:lnTo>
                    <a:pt x="1524" y="36575"/>
                  </a:lnTo>
                  <a:lnTo>
                    <a:pt x="3048" y="33527"/>
                  </a:lnTo>
                  <a:lnTo>
                    <a:pt x="3048" y="30479"/>
                  </a:lnTo>
                  <a:lnTo>
                    <a:pt x="6096" y="24384"/>
                  </a:lnTo>
                  <a:lnTo>
                    <a:pt x="10668" y="19812"/>
                  </a:lnTo>
                  <a:lnTo>
                    <a:pt x="12192" y="16764"/>
                  </a:lnTo>
                  <a:lnTo>
                    <a:pt x="16764" y="12192"/>
                  </a:lnTo>
                  <a:lnTo>
                    <a:pt x="19812" y="10668"/>
                  </a:lnTo>
                  <a:lnTo>
                    <a:pt x="21336" y="9144"/>
                  </a:lnTo>
                  <a:lnTo>
                    <a:pt x="36576" y="1523"/>
                  </a:lnTo>
                  <a:lnTo>
                    <a:pt x="39624" y="1523"/>
                  </a:lnTo>
                  <a:lnTo>
                    <a:pt x="42672" y="0"/>
                  </a:lnTo>
                  <a:lnTo>
                    <a:pt x="2418587" y="0"/>
                  </a:lnTo>
                  <a:lnTo>
                    <a:pt x="2421636" y="1523"/>
                  </a:lnTo>
                  <a:lnTo>
                    <a:pt x="2424683" y="1523"/>
                  </a:lnTo>
                  <a:lnTo>
                    <a:pt x="2442972" y="10668"/>
                  </a:lnTo>
                  <a:lnTo>
                    <a:pt x="2452116" y="19812"/>
                  </a:lnTo>
                  <a:lnTo>
                    <a:pt x="2453640" y="22860"/>
                  </a:lnTo>
                  <a:lnTo>
                    <a:pt x="2455164" y="24384"/>
                  </a:lnTo>
                  <a:lnTo>
                    <a:pt x="2459735" y="33527"/>
                  </a:lnTo>
                  <a:lnTo>
                    <a:pt x="2459735" y="36575"/>
                  </a:lnTo>
                  <a:lnTo>
                    <a:pt x="2461259" y="39623"/>
                  </a:lnTo>
                  <a:lnTo>
                    <a:pt x="2461259" y="377952"/>
                  </a:lnTo>
                  <a:lnTo>
                    <a:pt x="2459735" y="381000"/>
                  </a:lnTo>
                  <a:lnTo>
                    <a:pt x="2459735" y="384048"/>
                  </a:lnTo>
                  <a:lnTo>
                    <a:pt x="2456688" y="390144"/>
                  </a:lnTo>
                  <a:lnTo>
                    <a:pt x="2455164" y="391668"/>
                  </a:lnTo>
                  <a:lnTo>
                    <a:pt x="2452116" y="397764"/>
                  </a:lnTo>
                  <a:lnTo>
                    <a:pt x="2442972" y="406908"/>
                  </a:lnTo>
                  <a:lnTo>
                    <a:pt x="2424683" y="416052"/>
                  </a:lnTo>
                  <a:lnTo>
                    <a:pt x="2418587" y="416052"/>
                  </a:lnTo>
                  <a:lnTo>
                    <a:pt x="2415540" y="4175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411212" y="2244851"/>
              <a:ext cx="2461260" cy="417830"/>
            </a:xfrm>
            <a:custGeom>
              <a:avLst/>
              <a:gdLst/>
              <a:ahLst/>
              <a:cxnLst/>
              <a:rect l="l" t="t" r="r" b="b"/>
              <a:pathLst>
                <a:path w="2461259" h="417830">
                  <a:moveTo>
                    <a:pt x="0" y="367284"/>
                  </a:moveTo>
                  <a:lnTo>
                    <a:pt x="0" y="50292"/>
                  </a:lnTo>
                  <a:lnTo>
                    <a:pt x="0" y="45720"/>
                  </a:lnTo>
                  <a:lnTo>
                    <a:pt x="0" y="42671"/>
                  </a:lnTo>
                  <a:lnTo>
                    <a:pt x="1524" y="39623"/>
                  </a:lnTo>
                  <a:lnTo>
                    <a:pt x="1524" y="36575"/>
                  </a:lnTo>
                  <a:lnTo>
                    <a:pt x="3048" y="33527"/>
                  </a:lnTo>
                  <a:lnTo>
                    <a:pt x="3048" y="30479"/>
                  </a:lnTo>
                  <a:lnTo>
                    <a:pt x="4572" y="27432"/>
                  </a:lnTo>
                  <a:lnTo>
                    <a:pt x="6096" y="24384"/>
                  </a:lnTo>
                  <a:lnTo>
                    <a:pt x="7620" y="22860"/>
                  </a:lnTo>
                  <a:lnTo>
                    <a:pt x="10668" y="19812"/>
                  </a:lnTo>
                  <a:lnTo>
                    <a:pt x="12192" y="16764"/>
                  </a:lnTo>
                  <a:lnTo>
                    <a:pt x="13716" y="15240"/>
                  </a:lnTo>
                  <a:lnTo>
                    <a:pt x="16764" y="12192"/>
                  </a:lnTo>
                  <a:lnTo>
                    <a:pt x="19812" y="10668"/>
                  </a:lnTo>
                  <a:lnTo>
                    <a:pt x="21336" y="9144"/>
                  </a:lnTo>
                  <a:lnTo>
                    <a:pt x="24384" y="7620"/>
                  </a:lnTo>
                  <a:lnTo>
                    <a:pt x="27432" y="6096"/>
                  </a:lnTo>
                  <a:lnTo>
                    <a:pt x="30480" y="4571"/>
                  </a:lnTo>
                  <a:lnTo>
                    <a:pt x="33528" y="3047"/>
                  </a:lnTo>
                  <a:lnTo>
                    <a:pt x="36576" y="1523"/>
                  </a:lnTo>
                  <a:lnTo>
                    <a:pt x="39624" y="1523"/>
                  </a:lnTo>
                  <a:lnTo>
                    <a:pt x="42672" y="0"/>
                  </a:lnTo>
                  <a:lnTo>
                    <a:pt x="45719" y="0"/>
                  </a:lnTo>
                  <a:lnTo>
                    <a:pt x="48768" y="0"/>
                  </a:lnTo>
                  <a:lnTo>
                    <a:pt x="2412491" y="0"/>
                  </a:lnTo>
                  <a:lnTo>
                    <a:pt x="2415540" y="0"/>
                  </a:lnTo>
                  <a:lnTo>
                    <a:pt x="2418587" y="0"/>
                  </a:lnTo>
                  <a:lnTo>
                    <a:pt x="2421636" y="1523"/>
                  </a:lnTo>
                  <a:lnTo>
                    <a:pt x="2424683" y="1523"/>
                  </a:lnTo>
                  <a:lnTo>
                    <a:pt x="2427732" y="3047"/>
                  </a:lnTo>
                  <a:lnTo>
                    <a:pt x="2430779" y="4571"/>
                  </a:lnTo>
                  <a:lnTo>
                    <a:pt x="2433828" y="6096"/>
                  </a:lnTo>
                  <a:lnTo>
                    <a:pt x="2436875" y="7620"/>
                  </a:lnTo>
                  <a:lnTo>
                    <a:pt x="2439924" y="9144"/>
                  </a:lnTo>
                  <a:lnTo>
                    <a:pt x="2442972" y="10668"/>
                  </a:lnTo>
                  <a:lnTo>
                    <a:pt x="2444496" y="12192"/>
                  </a:lnTo>
                  <a:lnTo>
                    <a:pt x="2447543" y="15240"/>
                  </a:lnTo>
                  <a:lnTo>
                    <a:pt x="2449067" y="16764"/>
                  </a:lnTo>
                  <a:lnTo>
                    <a:pt x="2452116" y="19812"/>
                  </a:lnTo>
                  <a:lnTo>
                    <a:pt x="2453640" y="22860"/>
                  </a:lnTo>
                  <a:lnTo>
                    <a:pt x="2455164" y="24384"/>
                  </a:lnTo>
                  <a:lnTo>
                    <a:pt x="2456688" y="27432"/>
                  </a:lnTo>
                  <a:lnTo>
                    <a:pt x="2458211" y="30479"/>
                  </a:lnTo>
                  <a:lnTo>
                    <a:pt x="2459735" y="33527"/>
                  </a:lnTo>
                  <a:lnTo>
                    <a:pt x="2459735" y="36575"/>
                  </a:lnTo>
                  <a:lnTo>
                    <a:pt x="2461259" y="39623"/>
                  </a:lnTo>
                  <a:lnTo>
                    <a:pt x="2461259" y="42671"/>
                  </a:lnTo>
                  <a:lnTo>
                    <a:pt x="2461259" y="377952"/>
                  </a:lnTo>
                  <a:lnTo>
                    <a:pt x="2459735" y="381000"/>
                  </a:lnTo>
                  <a:lnTo>
                    <a:pt x="2459735" y="384048"/>
                  </a:lnTo>
                  <a:lnTo>
                    <a:pt x="2458211" y="387096"/>
                  </a:lnTo>
                  <a:lnTo>
                    <a:pt x="2456688" y="390144"/>
                  </a:lnTo>
                  <a:lnTo>
                    <a:pt x="2455164" y="391668"/>
                  </a:lnTo>
                  <a:lnTo>
                    <a:pt x="2453640" y="394716"/>
                  </a:lnTo>
                  <a:lnTo>
                    <a:pt x="2452116" y="397764"/>
                  </a:lnTo>
                  <a:lnTo>
                    <a:pt x="2449067" y="400812"/>
                  </a:lnTo>
                  <a:lnTo>
                    <a:pt x="2447543" y="402336"/>
                  </a:lnTo>
                  <a:lnTo>
                    <a:pt x="2444496" y="405384"/>
                  </a:lnTo>
                  <a:lnTo>
                    <a:pt x="2442972" y="406908"/>
                  </a:lnTo>
                  <a:lnTo>
                    <a:pt x="2439924" y="408432"/>
                  </a:lnTo>
                  <a:lnTo>
                    <a:pt x="2436875" y="409956"/>
                  </a:lnTo>
                  <a:lnTo>
                    <a:pt x="2433828" y="411480"/>
                  </a:lnTo>
                  <a:lnTo>
                    <a:pt x="2430779" y="413004"/>
                  </a:lnTo>
                  <a:lnTo>
                    <a:pt x="2427732" y="414528"/>
                  </a:lnTo>
                  <a:lnTo>
                    <a:pt x="2424683" y="416052"/>
                  </a:lnTo>
                  <a:lnTo>
                    <a:pt x="2421636" y="416052"/>
                  </a:lnTo>
                  <a:lnTo>
                    <a:pt x="2418587" y="416052"/>
                  </a:lnTo>
                  <a:lnTo>
                    <a:pt x="2415540" y="417576"/>
                  </a:lnTo>
                  <a:lnTo>
                    <a:pt x="2412491" y="417576"/>
                  </a:lnTo>
                  <a:lnTo>
                    <a:pt x="48768" y="417576"/>
                  </a:lnTo>
                  <a:lnTo>
                    <a:pt x="45719" y="417576"/>
                  </a:lnTo>
                  <a:lnTo>
                    <a:pt x="42672" y="416052"/>
                  </a:lnTo>
                  <a:lnTo>
                    <a:pt x="39624" y="416052"/>
                  </a:lnTo>
                  <a:lnTo>
                    <a:pt x="36576" y="416052"/>
                  </a:lnTo>
                  <a:lnTo>
                    <a:pt x="33528" y="414528"/>
                  </a:lnTo>
                  <a:lnTo>
                    <a:pt x="30480" y="413004"/>
                  </a:lnTo>
                  <a:lnTo>
                    <a:pt x="27432" y="411480"/>
                  </a:lnTo>
                  <a:lnTo>
                    <a:pt x="24384" y="409956"/>
                  </a:lnTo>
                  <a:lnTo>
                    <a:pt x="21336" y="408432"/>
                  </a:lnTo>
                  <a:lnTo>
                    <a:pt x="19812" y="406908"/>
                  </a:lnTo>
                  <a:lnTo>
                    <a:pt x="16764" y="405384"/>
                  </a:lnTo>
                  <a:lnTo>
                    <a:pt x="13716" y="402336"/>
                  </a:lnTo>
                  <a:lnTo>
                    <a:pt x="12192" y="400812"/>
                  </a:lnTo>
                  <a:lnTo>
                    <a:pt x="10668" y="397764"/>
                  </a:lnTo>
                  <a:lnTo>
                    <a:pt x="7620" y="394716"/>
                  </a:lnTo>
                  <a:lnTo>
                    <a:pt x="6096" y="391668"/>
                  </a:lnTo>
                  <a:lnTo>
                    <a:pt x="4572" y="390144"/>
                  </a:lnTo>
                  <a:lnTo>
                    <a:pt x="3048" y="387096"/>
                  </a:lnTo>
                  <a:lnTo>
                    <a:pt x="3048" y="384048"/>
                  </a:lnTo>
                  <a:lnTo>
                    <a:pt x="1524" y="381000"/>
                  </a:lnTo>
                  <a:lnTo>
                    <a:pt x="1524" y="377952"/>
                  </a:lnTo>
                  <a:lnTo>
                    <a:pt x="0" y="373380"/>
                  </a:lnTo>
                  <a:lnTo>
                    <a:pt x="0" y="370332"/>
                  </a:lnTo>
                  <a:lnTo>
                    <a:pt x="0" y="367284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633716" y="2324099"/>
              <a:ext cx="668020" cy="273050"/>
            </a:xfrm>
            <a:custGeom>
              <a:avLst/>
              <a:gdLst/>
              <a:ahLst/>
              <a:cxnLst/>
              <a:rect l="l" t="t" r="r" b="b"/>
              <a:pathLst>
                <a:path w="668020" h="273050">
                  <a:moveTo>
                    <a:pt x="667512" y="272796"/>
                  </a:moveTo>
                  <a:lnTo>
                    <a:pt x="0" y="272796"/>
                  </a:lnTo>
                  <a:lnTo>
                    <a:pt x="0" y="0"/>
                  </a:lnTo>
                  <a:lnTo>
                    <a:pt x="667512" y="0"/>
                  </a:lnTo>
                  <a:lnTo>
                    <a:pt x="667512" y="272796"/>
                  </a:lnTo>
                  <a:close/>
                </a:path>
              </a:pathLst>
            </a:custGeom>
            <a:solidFill>
              <a:srgbClr val="70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638288" y="2328671"/>
              <a:ext cx="660400" cy="265430"/>
            </a:xfrm>
            <a:custGeom>
              <a:avLst/>
              <a:gdLst/>
              <a:ahLst/>
              <a:cxnLst/>
              <a:rect l="l" t="t" r="r" b="b"/>
              <a:pathLst>
                <a:path w="660400" h="265430">
                  <a:moveTo>
                    <a:pt x="0" y="0"/>
                  </a:moveTo>
                  <a:lnTo>
                    <a:pt x="659892" y="0"/>
                  </a:lnTo>
                  <a:lnTo>
                    <a:pt x="659892" y="265176"/>
                  </a:lnTo>
                  <a:lnTo>
                    <a:pt x="0" y="265176"/>
                  </a:lnTo>
                  <a:lnTo>
                    <a:pt x="0" y="0"/>
                  </a:lnTo>
                </a:path>
              </a:pathLst>
            </a:custGeom>
            <a:ln w="7620">
              <a:solidFill>
                <a:srgbClr val="605D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7871459" y="2432303"/>
              <a:ext cx="195072" cy="88392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8316467" y="2324099"/>
              <a:ext cx="668020" cy="273050"/>
            </a:xfrm>
            <a:custGeom>
              <a:avLst/>
              <a:gdLst/>
              <a:ahLst/>
              <a:cxnLst/>
              <a:rect l="l" t="t" r="r" b="b"/>
              <a:pathLst>
                <a:path w="668020" h="273050">
                  <a:moveTo>
                    <a:pt x="667512" y="272796"/>
                  </a:moveTo>
                  <a:lnTo>
                    <a:pt x="0" y="272796"/>
                  </a:lnTo>
                  <a:lnTo>
                    <a:pt x="0" y="0"/>
                  </a:lnTo>
                  <a:lnTo>
                    <a:pt x="667512" y="0"/>
                  </a:lnTo>
                  <a:lnTo>
                    <a:pt x="667512" y="272796"/>
                  </a:lnTo>
                  <a:close/>
                </a:path>
              </a:pathLst>
            </a:custGeom>
            <a:solidFill>
              <a:srgbClr val="70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319516" y="2328671"/>
              <a:ext cx="660400" cy="265430"/>
            </a:xfrm>
            <a:custGeom>
              <a:avLst/>
              <a:gdLst/>
              <a:ahLst/>
              <a:cxnLst/>
              <a:rect l="l" t="t" r="r" b="b"/>
              <a:pathLst>
                <a:path w="660400" h="265430">
                  <a:moveTo>
                    <a:pt x="0" y="0"/>
                  </a:moveTo>
                  <a:lnTo>
                    <a:pt x="659891" y="0"/>
                  </a:lnTo>
                  <a:lnTo>
                    <a:pt x="659891" y="265176"/>
                  </a:lnTo>
                  <a:lnTo>
                    <a:pt x="0" y="265176"/>
                  </a:lnTo>
                  <a:lnTo>
                    <a:pt x="0" y="0"/>
                  </a:lnTo>
                </a:path>
              </a:pathLst>
            </a:custGeom>
            <a:ln w="7620">
              <a:solidFill>
                <a:srgbClr val="605D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8569451" y="2435351"/>
              <a:ext cx="166116" cy="64008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8997696" y="2324099"/>
              <a:ext cx="668020" cy="273050"/>
            </a:xfrm>
            <a:custGeom>
              <a:avLst/>
              <a:gdLst/>
              <a:ahLst/>
              <a:cxnLst/>
              <a:rect l="l" t="t" r="r" b="b"/>
              <a:pathLst>
                <a:path w="668020" h="273050">
                  <a:moveTo>
                    <a:pt x="667511" y="272796"/>
                  </a:moveTo>
                  <a:lnTo>
                    <a:pt x="0" y="272796"/>
                  </a:lnTo>
                  <a:lnTo>
                    <a:pt x="0" y="0"/>
                  </a:lnTo>
                  <a:lnTo>
                    <a:pt x="667511" y="0"/>
                  </a:lnTo>
                  <a:lnTo>
                    <a:pt x="667511" y="272796"/>
                  </a:lnTo>
                  <a:close/>
                </a:path>
              </a:pathLst>
            </a:custGeom>
            <a:solidFill>
              <a:srgbClr val="70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9002267" y="2328671"/>
              <a:ext cx="658495" cy="265430"/>
            </a:xfrm>
            <a:custGeom>
              <a:avLst/>
              <a:gdLst/>
              <a:ahLst/>
              <a:cxnLst/>
              <a:rect l="l" t="t" r="r" b="b"/>
              <a:pathLst>
                <a:path w="658495" h="265430">
                  <a:moveTo>
                    <a:pt x="0" y="0"/>
                  </a:moveTo>
                  <a:lnTo>
                    <a:pt x="658367" y="0"/>
                  </a:lnTo>
                  <a:lnTo>
                    <a:pt x="658367" y="265176"/>
                  </a:lnTo>
                  <a:lnTo>
                    <a:pt x="0" y="265176"/>
                  </a:lnTo>
                  <a:lnTo>
                    <a:pt x="0" y="0"/>
                  </a:lnTo>
                </a:path>
              </a:pathLst>
            </a:custGeom>
            <a:ln w="7620">
              <a:solidFill>
                <a:srgbClr val="605D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9243059" y="2432303"/>
              <a:ext cx="178308" cy="67056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7839456" y="1158239"/>
              <a:ext cx="2037714" cy="530860"/>
            </a:xfrm>
            <a:custGeom>
              <a:avLst/>
              <a:gdLst/>
              <a:ahLst/>
              <a:cxnLst/>
              <a:rect l="l" t="t" r="r" b="b"/>
              <a:pathLst>
                <a:path w="2037715" h="530860">
                  <a:moveTo>
                    <a:pt x="2037587" y="530352"/>
                  </a:moveTo>
                  <a:lnTo>
                    <a:pt x="0" y="530352"/>
                  </a:lnTo>
                  <a:lnTo>
                    <a:pt x="0" y="0"/>
                  </a:lnTo>
                  <a:lnTo>
                    <a:pt x="2037587" y="0"/>
                  </a:lnTo>
                  <a:lnTo>
                    <a:pt x="2037587" y="5303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839456" y="1196339"/>
              <a:ext cx="2037714" cy="7620"/>
            </a:xfrm>
            <a:custGeom>
              <a:avLst/>
              <a:gdLst/>
              <a:ahLst/>
              <a:cxnLst/>
              <a:rect l="l" t="t" r="r" b="b"/>
              <a:pathLst>
                <a:path w="2037715" h="7619">
                  <a:moveTo>
                    <a:pt x="2037587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2037587" y="0"/>
                  </a:lnTo>
                  <a:lnTo>
                    <a:pt x="2037587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936991" y="1242059"/>
              <a:ext cx="1841500" cy="129539"/>
            </a:xfrm>
            <a:custGeom>
              <a:avLst/>
              <a:gdLst/>
              <a:ahLst/>
              <a:cxnLst/>
              <a:rect l="l" t="t" r="r" b="b"/>
              <a:pathLst>
                <a:path w="1841500" h="129540">
                  <a:moveTo>
                    <a:pt x="1840992" y="129540"/>
                  </a:moveTo>
                  <a:lnTo>
                    <a:pt x="0" y="129540"/>
                  </a:lnTo>
                  <a:lnTo>
                    <a:pt x="0" y="0"/>
                  </a:lnTo>
                  <a:lnTo>
                    <a:pt x="1840992" y="0"/>
                  </a:lnTo>
                  <a:lnTo>
                    <a:pt x="1840992" y="129540"/>
                  </a:lnTo>
                  <a:close/>
                </a:path>
              </a:pathLst>
            </a:custGeom>
            <a:solidFill>
              <a:srgbClr val="70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936992" y="1242059"/>
              <a:ext cx="1841500" cy="125095"/>
            </a:xfrm>
            <a:custGeom>
              <a:avLst/>
              <a:gdLst/>
              <a:ahLst/>
              <a:cxnLst/>
              <a:rect l="l" t="t" r="r" b="b"/>
              <a:pathLst>
                <a:path w="1841500" h="125094">
                  <a:moveTo>
                    <a:pt x="83820" y="48780"/>
                  </a:moveTo>
                  <a:lnTo>
                    <a:pt x="68580" y="48780"/>
                  </a:lnTo>
                  <a:lnTo>
                    <a:pt x="59245" y="83439"/>
                  </a:lnTo>
                  <a:lnTo>
                    <a:pt x="60109" y="85966"/>
                  </a:lnTo>
                  <a:lnTo>
                    <a:pt x="59245" y="83439"/>
                  </a:lnTo>
                  <a:lnTo>
                    <a:pt x="47764" y="50292"/>
                  </a:lnTo>
                  <a:lnTo>
                    <a:pt x="47244" y="48780"/>
                  </a:lnTo>
                  <a:lnTo>
                    <a:pt x="38100" y="48780"/>
                  </a:lnTo>
                  <a:lnTo>
                    <a:pt x="26098" y="83439"/>
                  </a:lnTo>
                  <a:lnTo>
                    <a:pt x="25222" y="80200"/>
                  </a:lnTo>
                  <a:lnTo>
                    <a:pt x="25222" y="85966"/>
                  </a:lnTo>
                  <a:lnTo>
                    <a:pt x="16090" y="53352"/>
                  </a:lnTo>
                  <a:lnTo>
                    <a:pt x="25222" y="85966"/>
                  </a:lnTo>
                  <a:lnTo>
                    <a:pt x="25222" y="80200"/>
                  </a:lnTo>
                  <a:lnTo>
                    <a:pt x="17170" y="50292"/>
                  </a:lnTo>
                  <a:lnTo>
                    <a:pt x="16764" y="48780"/>
                  </a:lnTo>
                  <a:lnTo>
                    <a:pt x="1524" y="48780"/>
                  </a:lnTo>
                  <a:lnTo>
                    <a:pt x="19812" y="108204"/>
                  </a:lnTo>
                  <a:lnTo>
                    <a:pt x="30480" y="108204"/>
                  </a:lnTo>
                  <a:lnTo>
                    <a:pt x="31534" y="105168"/>
                  </a:lnTo>
                  <a:lnTo>
                    <a:pt x="42672" y="72986"/>
                  </a:lnTo>
                  <a:lnTo>
                    <a:pt x="54864" y="108204"/>
                  </a:lnTo>
                  <a:lnTo>
                    <a:pt x="65519" y="108204"/>
                  </a:lnTo>
                  <a:lnTo>
                    <a:pt x="66459" y="105168"/>
                  </a:lnTo>
                  <a:lnTo>
                    <a:pt x="82410" y="53352"/>
                  </a:lnTo>
                  <a:lnTo>
                    <a:pt x="83350" y="50292"/>
                  </a:lnTo>
                  <a:lnTo>
                    <a:pt x="83820" y="48780"/>
                  </a:lnTo>
                  <a:close/>
                </a:path>
                <a:path w="1841500" h="125094">
                  <a:moveTo>
                    <a:pt x="137160" y="74688"/>
                  </a:moveTo>
                  <a:lnTo>
                    <a:pt x="135636" y="70104"/>
                  </a:lnTo>
                  <a:lnTo>
                    <a:pt x="135636" y="67068"/>
                  </a:lnTo>
                  <a:lnTo>
                    <a:pt x="134112" y="62496"/>
                  </a:lnTo>
                  <a:lnTo>
                    <a:pt x="132588" y="59448"/>
                  </a:lnTo>
                  <a:lnTo>
                    <a:pt x="128003" y="54876"/>
                  </a:lnTo>
                  <a:lnTo>
                    <a:pt x="126492" y="51828"/>
                  </a:lnTo>
                  <a:lnTo>
                    <a:pt x="123444" y="50292"/>
                  </a:lnTo>
                  <a:lnTo>
                    <a:pt x="121920" y="49542"/>
                  </a:lnTo>
                  <a:lnTo>
                    <a:pt x="121920" y="70104"/>
                  </a:lnTo>
                  <a:lnTo>
                    <a:pt x="121920" y="71640"/>
                  </a:lnTo>
                  <a:lnTo>
                    <a:pt x="102108" y="71640"/>
                  </a:lnTo>
                  <a:lnTo>
                    <a:pt x="102108" y="70104"/>
                  </a:lnTo>
                  <a:lnTo>
                    <a:pt x="103619" y="68592"/>
                  </a:lnTo>
                  <a:lnTo>
                    <a:pt x="103619" y="65544"/>
                  </a:lnTo>
                  <a:lnTo>
                    <a:pt x="105156" y="65544"/>
                  </a:lnTo>
                  <a:lnTo>
                    <a:pt x="108204" y="62496"/>
                  </a:lnTo>
                  <a:lnTo>
                    <a:pt x="115824" y="62496"/>
                  </a:lnTo>
                  <a:lnTo>
                    <a:pt x="120396" y="67068"/>
                  </a:lnTo>
                  <a:lnTo>
                    <a:pt x="120396" y="68592"/>
                  </a:lnTo>
                  <a:lnTo>
                    <a:pt x="121920" y="70104"/>
                  </a:lnTo>
                  <a:lnTo>
                    <a:pt x="121920" y="49542"/>
                  </a:lnTo>
                  <a:lnTo>
                    <a:pt x="120396" y="48780"/>
                  </a:lnTo>
                  <a:lnTo>
                    <a:pt x="103619" y="48780"/>
                  </a:lnTo>
                  <a:lnTo>
                    <a:pt x="99060" y="51066"/>
                  </a:lnTo>
                  <a:lnTo>
                    <a:pt x="99060" y="99072"/>
                  </a:lnTo>
                  <a:lnTo>
                    <a:pt x="96012" y="97548"/>
                  </a:lnTo>
                  <a:lnTo>
                    <a:pt x="99047" y="99060"/>
                  </a:lnTo>
                  <a:lnTo>
                    <a:pt x="99060" y="51066"/>
                  </a:lnTo>
                  <a:lnTo>
                    <a:pt x="97536" y="51828"/>
                  </a:lnTo>
                  <a:lnTo>
                    <a:pt x="96012" y="54876"/>
                  </a:lnTo>
                  <a:lnTo>
                    <a:pt x="94488" y="56400"/>
                  </a:lnTo>
                  <a:lnTo>
                    <a:pt x="94488" y="99060"/>
                  </a:lnTo>
                  <a:lnTo>
                    <a:pt x="89903" y="89928"/>
                  </a:lnTo>
                  <a:lnTo>
                    <a:pt x="94488" y="99060"/>
                  </a:lnTo>
                  <a:lnTo>
                    <a:pt x="94488" y="56400"/>
                  </a:lnTo>
                  <a:lnTo>
                    <a:pt x="91440" y="59448"/>
                  </a:lnTo>
                  <a:lnTo>
                    <a:pt x="89903" y="62496"/>
                  </a:lnTo>
                  <a:lnTo>
                    <a:pt x="88392" y="67068"/>
                  </a:lnTo>
                  <a:lnTo>
                    <a:pt x="88392" y="70104"/>
                  </a:lnTo>
                  <a:lnTo>
                    <a:pt x="86868" y="74688"/>
                  </a:lnTo>
                  <a:lnTo>
                    <a:pt x="86868" y="82296"/>
                  </a:lnTo>
                  <a:lnTo>
                    <a:pt x="88392" y="86880"/>
                  </a:lnTo>
                  <a:lnTo>
                    <a:pt x="88392" y="89928"/>
                  </a:lnTo>
                  <a:lnTo>
                    <a:pt x="89903" y="92976"/>
                  </a:lnTo>
                  <a:lnTo>
                    <a:pt x="91440" y="97548"/>
                  </a:lnTo>
                  <a:lnTo>
                    <a:pt x="99060" y="105168"/>
                  </a:lnTo>
                  <a:lnTo>
                    <a:pt x="105156" y="108204"/>
                  </a:lnTo>
                  <a:lnTo>
                    <a:pt x="120396" y="108204"/>
                  </a:lnTo>
                  <a:lnTo>
                    <a:pt x="121920" y="106692"/>
                  </a:lnTo>
                  <a:lnTo>
                    <a:pt x="124968" y="106692"/>
                  </a:lnTo>
                  <a:lnTo>
                    <a:pt x="128003" y="105168"/>
                  </a:lnTo>
                  <a:lnTo>
                    <a:pt x="129540" y="103644"/>
                  </a:lnTo>
                  <a:lnTo>
                    <a:pt x="131064" y="103644"/>
                  </a:lnTo>
                  <a:lnTo>
                    <a:pt x="135636" y="99072"/>
                  </a:lnTo>
                  <a:lnTo>
                    <a:pt x="137160" y="97548"/>
                  </a:lnTo>
                  <a:lnTo>
                    <a:pt x="132588" y="93624"/>
                  </a:lnTo>
                  <a:lnTo>
                    <a:pt x="132588" y="99060"/>
                  </a:lnTo>
                  <a:lnTo>
                    <a:pt x="129540" y="102108"/>
                  </a:lnTo>
                  <a:lnTo>
                    <a:pt x="132588" y="99060"/>
                  </a:lnTo>
                  <a:lnTo>
                    <a:pt x="132588" y="93624"/>
                  </a:lnTo>
                  <a:lnTo>
                    <a:pt x="126492" y="88392"/>
                  </a:lnTo>
                  <a:lnTo>
                    <a:pt x="123444" y="91452"/>
                  </a:lnTo>
                  <a:lnTo>
                    <a:pt x="121920" y="91452"/>
                  </a:lnTo>
                  <a:lnTo>
                    <a:pt x="121920" y="92976"/>
                  </a:lnTo>
                  <a:lnTo>
                    <a:pt x="120396" y="92976"/>
                  </a:lnTo>
                  <a:lnTo>
                    <a:pt x="118872" y="94500"/>
                  </a:lnTo>
                  <a:lnTo>
                    <a:pt x="111252" y="94500"/>
                  </a:lnTo>
                  <a:lnTo>
                    <a:pt x="111252" y="99060"/>
                  </a:lnTo>
                  <a:lnTo>
                    <a:pt x="108204" y="97548"/>
                  </a:lnTo>
                  <a:lnTo>
                    <a:pt x="111252" y="99060"/>
                  </a:lnTo>
                  <a:lnTo>
                    <a:pt x="111252" y="94500"/>
                  </a:lnTo>
                  <a:lnTo>
                    <a:pt x="108204" y="94500"/>
                  </a:lnTo>
                  <a:lnTo>
                    <a:pt x="103619" y="89928"/>
                  </a:lnTo>
                  <a:lnTo>
                    <a:pt x="103619" y="88392"/>
                  </a:lnTo>
                  <a:lnTo>
                    <a:pt x="102108" y="86880"/>
                  </a:lnTo>
                  <a:lnTo>
                    <a:pt x="102108" y="83832"/>
                  </a:lnTo>
                  <a:lnTo>
                    <a:pt x="137160" y="83832"/>
                  </a:lnTo>
                  <a:lnTo>
                    <a:pt x="137160" y="74688"/>
                  </a:lnTo>
                  <a:close/>
                </a:path>
                <a:path w="1841500" h="125094">
                  <a:moveTo>
                    <a:pt x="195072" y="70104"/>
                  </a:moveTo>
                  <a:lnTo>
                    <a:pt x="193548" y="67068"/>
                  </a:lnTo>
                  <a:lnTo>
                    <a:pt x="193548" y="62496"/>
                  </a:lnTo>
                  <a:lnTo>
                    <a:pt x="192024" y="59448"/>
                  </a:lnTo>
                  <a:lnTo>
                    <a:pt x="188976" y="57924"/>
                  </a:lnTo>
                  <a:lnTo>
                    <a:pt x="187452" y="54876"/>
                  </a:lnTo>
                  <a:lnTo>
                    <a:pt x="184404" y="51828"/>
                  </a:lnTo>
                  <a:lnTo>
                    <a:pt x="181356" y="50292"/>
                  </a:lnTo>
                  <a:lnTo>
                    <a:pt x="181356" y="71640"/>
                  </a:lnTo>
                  <a:lnTo>
                    <a:pt x="161544" y="71640"/>
                  </a:lnTo>
                  <a:lnTo>
                    <a:pt x="161544" y="68592"/>
                  </a:lnTo>
                  <a:lnTo>
                    <a:pt x="163068" y="67068"/>
                  </a:lnTo>
                  <a:lnTo>
                    <a:pt x="163068" y="65544"/>
                  </a:lnTo>
                  <a:lnTo>
                    <a:pt x="164592" y="65544"/>
                  </a:lnTo>
                  <a:lnTo>
                    <a:pt x="164592" y="64008"/>
                  </a:lnTo>
                  <a:lnTo>
                    <a:pt x="166103" y="64008"/>
                  </a:lnTo>
                  <a:lnTo>
                    <a:pt x="167640" y="62496"/>
                  </a:lnTo>
                  <a:lnTo>
                    <a:pt x="175260" y="62496"/>
                  </a:lnTo>
                  <a:lnTo>
                    <a:pt x="179819" y="67068"/>
                  </a:lnTo>
                  <a:lnTo>
                    <a:pt x="179819" y="70104"/>
                  </a:lnTo>
                  <a:lnTo>
                    <a:pt x="181356" y="71640"/>
                  </a:lnTo>
                  <a:lnTo>
                    <a:pt x="181356" y="50292"/>
                  </a:lnTo>
                  <a:lnTo>
                    <a:pt x="178308" y="48780"/>
                  </a:lnTo>
                  <a:lnTo>
                    <a:pt x="163068" y="48780"/>
                  </a:lnTo>
                  <a:lnTo>
                    <a:pt x="156972" y="51828"/>
                  </a:lnTo>
                  <a:lnTo>
                    <a:pt x="156972" y="99060"/>
                  </a:lnTo>
                  <a:lnTo>
                    <a:pt x="155448" y="97548"/>
                  </a:lnTo>
                  <a:lnTo>
                    <a:pt x="156972" y="99060"/>
                  </a:lnTo>
                  <a:lnTo>
                    <a:pt x="156972" y="51828"/>
                  </a:lnTo>
                  <a:lnTo>
                    <a:pt x="153924" y="54876"/>
                  </a:lnTo>
                  <a:lnTo>
                    <a:pt x="153924" y="99060"/>
                  </a:lnTo>
                  <a:lnTo>
                    <a:pt x="149352" y="89928"/>
                  </a:lnTo>
                  <a:lnTo>
                    <a:pt x="153924" y="99060"/>
                  </a:lnTo>
                  <a:lnTo>
                    <a:pt x="153924" y="54876"/>
                  </a:lnTo>
                  <a:lnTo>
                    <a:pt x="152400" y="57924"/>
                  </a:lnTo>
                  <a:lnTo>
                    <a:pt x="150876" y="59448"/>
                  </a:lnTo>
                  <a:lnTo>
                    <a:pt x="149352" y="62496"/>
                  </a:lnTo>
                  <a:lnTo>
                    <a:pt x="147828" y="67068"/>
                  </a:lnTo>
                  <a:lnTo>
                    <a:pt x="146304" y="70104"/>
                  </a:lnTo>
                  <a:lnTo>
                    <a:pt x="146304" y="86880"/>
                  </a:lnTo>
                  <a:lnTo>
                    <a:pt x="149352" y="92976"/>
                  </a:lnTo>
                  <a:lnTo>
                    <a:pt x="150876" y="97548"/>
                  </a:lnTo>
                  <a:lnTo>
                    <a:pt x="155448" y="102108"/>
                  </a:lnTo>
                  <a:lnTo>
                    <a:pt x="156972" y="105168"/>
                  </a:lnTo>
                  <a:lnTo>
                    <a:pt x="161544" y="106692"/>
                  </a:lnTo>
                  <a:lnTo>
                    <a:pt x="164592" y="108204"/>
                  </a:lnTo>
                  <a:lnTo>
                    <a:pt x="178308" y="108204"/>
                  </a:lnTo>
                  <a:lnTo>
                    <a:pt x="181356" y="106692"/>
                  </a:lnTo>
                  <a:lnTo>
                    <a:pt x="184404" y="106692"/>
                  </a:lnTo>
                  <a:lnTo>
                    <a:pt x="185928" y="105168"/>
                  </a:lnTo>
                  <a:lnTo>
                    <a:pt x="188976" y="103644"/>
                  </a:lnTo>
                  <a:lnTo>
                    <a:pt x="190500" y="103644"/>
                  </a:lnTo>
                  <a:lnTo>
                    <a:pt x="192024" y="102108"/>
                  </a:lnTo>
                  <a:lnTo>
                    <a:pt x="192024" y="100596"/>
                  </a:lnTo>
                  <a:lnTo>
                    <a:pt x="193548" y="99072"/>
                  </a:lnTo>
                  <a:lnTo>
                    <a:pt x="195072" y="97548"/>
                  </a:lnTo>
                  <a:lnTo>
                    <a:pt x="192024" y="94500"/>
                  </a:lnTo>
                  <a:lnTo>
                    <a:pt x="192024" y="99060"/>
                  </a:lnTo>
                  <a:lnTo>
                    <a:pt x="188976" y="102108"/>
                  </a:lnTo>
                  <a:lnTo>
                    <a:pt x="192024" y="99060"/>
                  </a:lnTo>
                  <a:lnTo>
                    <a:pt x="192024" y="94500"/>
                  </a:lnTo>
                  <a:lnTo>
                    <a:pt x="185928" y="88392"/>
                  </a:lnTo>
                  <a:lnTo>
                    <a:pt x="182880" y="91452"/>
                  </a:lnTo>
                  <a:lnTo>
                    <a:pt x="181356" y="91452"/>
                  </a:lnTo>
                  <a:lnTo>
                    <a:pt x="181356" y="92976"/>
                  </a:lnTo>
                  <a:lnTo>
                    <a:pt x="179819" y="92976"/>
                  </a:lnTo>
                  <a:lnTo>
                    <a:pt x="178308" y="94500"/>
                  </a:lnTo>
                  <a:lnTo>
                    <a:pt x="170688" y="94500"/>
                  </a:lnTo>
                  <a:lnTo>
                    <a:pt x="170688" y="99060"/>
                  </a:lnTo>
                  <a:lnTo>
                    <a:pt x="167640" y="97548"/>
                  </a:lnTo>
                  <a:lnTo>
                    <a:pt x="170688" y="99060"/>
                  </a:lnTo>
                  <a:lnTo>
                    <a:pt x="170688" y="94500"/>
                  </a:lnTo>
                  <a:lnTo>
                    <a:pt x="167640" y="94500"/>
                  </a:lnTo>
                  <a:lnTo>
                    <a:pt x="166103" y="92976"/>
                  </a:lnTo>
                  <a:lnTo>
                    <a:pt x="164592" y="92976"/>
                  </a:lnTo>
                  <a:lnTo>
                    <a:pt x="164592" y="91452"/>
                  </a:lnTo>
                  <a:lnTo>
                    <a:pt x="163068" y="89928"/>
                  </a:lnTo>
                  <a:lnTo>
                    <a:pt x="163068" y="88392"/>
                  </a:lnTo>
                  <a:lnTo>
                    <a:pt x="161544" y="86880"/>
                  </a:lnTo>
                  <a:lnTo>
                    <a:pt x="161544" y="83832"/>
                  </a:lnTo>
                  <a:lnTo>
                    <a:pt x="195072" y="83832"/>
                  </a:lnTo>
                  <a:lnTo>
                    <a:pt x="195072" y="70104"/>
                  </a:lnTo>
                  <a:close/>
                </a:path>
                <a:path w="1841500" h="125094">
                  <a:moveTo>
                    <a:pt x="260604" y="108204"/>
                  </a:moveTo>
                  <a:lnTo>
                    <a:pt x="259626" y="106692"/>
                  </a:lnTo>
                  <a:lnTo>
                    <a:pt x="257670" y="103644"/>
                  </a:lnTo>
                  <a:lnTo>
                    <a:pt x="238163" y="73164"/>
                  </a:lnTo>
                  <a:lnTo>
                    <a:pt x="237375" y="71920"/>
                  </a:lnTo>
                  <a:lnTo>
                    <a:pt x="254787" y="53352"/>
                  </a:lnTo>
                  <a:lnTo>
                    <a:pt x="259080" y="48780"/>
                  </a:lnTo>
                  <a:lnTo>
                    <a:pt x="252984" y="48780"/>
                  </a:lnTo>
                  <a:lnTo>
                    <a:pt x="240792" y="48780"/>
                  </a:lnTo>
                  <a:lnTo>
                    <a:pt x="233337" y="56743"/>
                  </a:lnTo>
                  <a:lnTo>
                    <a:pt x="233337" y="71920"/>
                  </a:lnTo>
                  <a:lnTo>
                    <a:pt x="233172" y="71640"/>
                  </a:lnTo>
                  <a:lnTo>
                    <a:pt x="233337" y="71920"/>
                  </a:lnTo>
                  <a:lnTo>
                    <a:pt x="233337" y="56743"/>
                  </a:lnTo>
                  <a:lnTo>
                    <a:pt x="220980" y="69913"/>
                  </a:lnTo>
                  <a:lnTo>
                    <a:pt x="220980" y="28968"/>
                  </a:lnTo>
                  <a:lnTo>
                    <a:pt x="220980" y="27444"/>
                  </a:lnTo>
                  <a:lnTo>
                    <a:pt x="219456" y="27444"/>
                  </a:lnTo>
                  <a:lnTo>
                    <a:pt x="219456" y="28968"/>
                  </a:lnTo>
                  <a:lnTo>
                    <a:pt x="219456" y="71526"/>
                  </a:lnTo>
                  <a:lnTo>
                    <a:pt x="219456" y="28968"/>
                  </a:lnTo>
                  <a:lnTo>
                    <a:pt x="219456" y="27444"/>
                  </a:lnTo>
                  <a:lnTo>
                    <a:pt x="207264" y="27444"/>
                  </a:lnTo>
                  <a:lnTo>
                    <a:pt x="207264" y="108204"/>
                  </a:lnTo>
                  <a:lnTo>
                    <a:pt x="220980" y="108204"/>
                  </a:lnTo>
                  <a:lnTo>
                    <a:pt x="220980" y="105168"/>
                  </a:lnTo>
                  <a:lnTo>
                    <a:pt x="220980" y="89928"/>
                  </a:lnTo>
                  <a:lnTo>
                    <a:pt x="219456" y="88392"/>
                  </a:lnTo>
                  <a:lnTo>
                    <a:pt x="220980" y="88392"/>
                  </a:lnTo>
                  <a:lnTo>
                    <a:pt x="222275" y="88392"/>
                  </a:lnTo>
                  <a:lnTo>
                    <a:pt x="228295" y="81381"/>
                  </a:lnTo>
                  <a:lnTo>
                    <a:pt x="243840" y="108204"/>
                  </a:lnTo>
                  <a:lnTo>
                    <a:pt x="260604" y="108204"/>
                  </a:lnTo>
                  <a:close/>
                </a:path>
                <a:path w="1841500" h="125094">
                  <a:moveTo>
                    <a:pt x="310896" y="114300"/>
                  </a:moveTo>
                  <a:lnTo>
                    <a:pt x="256019" y="114300"/>
                  </a:lnTo>
                  <a:lnTo>
                    <a:pt x="256019" y="124980"/>
                  </a:lnTo>
                  <a:lnTo>
                    <a:pt x="310896" y="124980"/>
                  </a:lnTo>
                  <a:lnTo>
                    <a:pt x="310896" y="114300"/>
                  </a:lnTo>
                  <a:close/>
                </a:path>
                <a:path w="1841500" h="125094">
                  <a:moveTo>
                    <a:pt x="362712" y="56400"/>
                  </a:moveTo>
                  <a:lnTo>
                    <a:pt x="359664" y="53352"/>
                  </a:lnTo>
                  <a:lnTo>
                    <a:pt x="356603" y="53352"/>
                  </a:lnTo>
                  <a:lnTo>
                    <a:pt x="355092" y="51828"/>
                  </a:lnTo>
                  <a:lnTo>
                    <a:pt x="352044" y="50292"/>
                  </a:lnTo>
                  <a:lnTo>
                    <a:pt x="350520" y="50292"/>
                  </a:lnTo>
                  <a:lnTo>
                    <a:pt x="347472" y="48780"/>
                  </a:lnTo>
                  <a:lnTo>
                    <a:pt x="329184" y="48780"/>
                  </a:lnTo>
                  <a:lnTo>
                    <a:pt x="326136" y="50292"/>
                  </a:lnTo>
                  <a:lnTo>
                    <a:pt x="324612" y="51828"/>
                  </a:lnTo>
                  <a:lnTo>
                    <a:pt x="321564" y="53352"/>
                  </a:lnTo>
                  <a:lnTo>
                    <a:pt x="316992" y="57924"/>
                  </a:lnTo>
                  <a:lnTo>
                    <a:pt x="313944" y="64008"/>
                  </a:lnTo>
                  <a:lnTo>
                    <a:pt x="313944" y="70104"/>
                  </a:lnTo>
                  <a:lnTo>
                    <a:pt x="316992" y="76200"/>
                  </a:lnTo>
                  <a:lnTo>
                    <a:pt x="321564" y="80784"/>
                  </a:lnTo>
                  <a:lnTo>
                    <a:pt x="324612" y="82296"/>
                  </a:lnTo>
                  <a:lnTo>
                    <a:pt x="326136" y="83832"/>
                  </a:lnTo>
                  <a:lnTo>
                    <a:pt x="332219" y="83832"/>
                  </a:lnTo>
                  <a:lnTo>
                    <a:pt x="333756" y="85356"/>
                  </a:lnTo>
                  <a:lnTo>
                    <a:pt x="342900" y="85356"/>
                  </a:lnTo>
                  <a:lnTo>
                    <a:pt x="344424" y="86880"/>
                  </a:lnTo>
                  <a:lnTo>
                    <a:pt x="345948" y="86880"/>
                  </a:lnTo>
                  <a:lnTo>
                    <a:pt x="347472" y="88392"/>
                  </a:lnTo>
                  <a:lnTo>
                    <a:pt x="347472" y="91452"/>
                  </a:lnTo>
                  <a:lnTo>
                    <a:pt x="345948" y="92976"/>
                  </a:lnTo>
                  <a:lnTo>
                    <a:pt x="344424" y="92976"/>
                  </a:lnTo>
                  <a:lnTo>
                    <a:pt x="342900" y="94500"/>
                  </a:lnTo>
                  <a:lnTo>
                    <a:pt x="330708" y="94500"/>
                  </a:lnTo>
                  <a:lnTo>
                    <a:pt x="327660" y="92976"/>
                  </a:lnTo>
                  <a:lnTo>
                    <a:pt x="326136" y="92976"/>
                  </a:lnTo>
                  <a:lnTo>
                    <a:pt x="326136" y="91452"/>
                  </a:lnTo>
                  <a:lnTo>
                    <a:pt x="324612" y="91452"/>
                  </a:lnTo>
                  <a:lnTo>
                    <a:pt x="323088" y="89928"/>
                  </a:lnTo>
                  <a:lnTo>
                    <a:pt x="321564" y="88404"/>
                  </a:lnTo>
                  <a:lnTo>
                    <a:pt x="321564" y="91452"/>
                  </a:lnTo>
                  <a:lnTo>
                    <a:pt x="320040" y="92976"/>
                  </a:lnTo>
                  <a:lnTo>
                    <a:pt x="321551" y="91452"/>
                  </a:lnTo>
                  <a:lnTo>
                    <a:pt x="321564" y="88404"/>
                  </a:lnTo>
                  <a:lnTo>
                    <a:pt x="320040" y="86880"/>
                  </a:lnTo>
                  <a:lnTo>
                    <a:pt x="310896" y="97548"/>
                  </a:lnTo>
                  <a:lnTo>
                    <a:pt x="310896" y="99072"/>
                  </a:lnTo>
                  <a:lnTo>
                    <a:pt x="313944" y="100596"/>
                  </a:lnTo>
                  <a:lnTo>
                    <a:pt x="316992" y="103644"/>
                  </a:lnTo>
                  <a:lnTo>
                    <a:pt x="320040" y="105168"/>
                  </a:lnTo>
                  <a:lnTo>
                    <a:pt x="321564" y="105168"/>
                  </a:lnTo>
                  <a:lnTo>
                    <a:pt x="327660" y="108204"/>
                  </a:lnTo>
                  <a:lnTo>
                    <a:pt x="344424" y="108204"/>
                  </a:lnTo>
                  <a:lnTo>
                    <a:pt x="347472" y="106692"/>
                  </a:lnTo>
                  <a:lnTo>
                    <a:pt x="350520" y="105168"/>
                  </a:lnTo>
                  <a:lnTo>
                    <a:pt x="353568" y="105168"/>
                  </a:lnTo>
                  <a:lnTo>
                    <a:pt x="355092" y="102108"/>
                  </a:lnTo>
                  <a:lnTo>
                    <a:pt x="358140" y="100596"/>
                  </a:lnTo>
                  <a:lnTo>
                    <a:pt x="359664" y="99072"/>
                  </a:lnTo>
                  <a:lnTo>
                    <a:pt x="359664" y="96024"/>
                  </a:lnTo>
                  <a:lnTo>
                    <a:pt x="361188" y="94500"/>
                  </a:lnTo>
                  <a:lnTo>
                    <a:pt x="361188" y="83832"/>
                  </a:lnTo>
                  <a:lnTo>
                    <a:pt x="359664" y="80784"/>
                  </a:lnTo>
                  <a:lnTo>
                    <a:pt x="353568" y="74688"/>
                  </a:lnTo>
                  <a:lnTo>
                    <a:pt x="350520" y="73164"/>
                  </a:lnTo>
                  <a:lnTo>
                    <a:pt x="347472" y="73164"/>
                  </a:lnTo>
                  <a:lnTo>
                    <a:pt x="344424" y="71640"/>
                  </a:lnTo>
                  <a:lnTo>
                    <a:pt x="335280" y="71640"/>
                  </a:lnTo>
                  <a:lnTo>
                    <a:pt x="333756" y="70104"/>
                  </a:lnTo>
                  <a:lnTo>
                    <a:pt x="330708" y="70104"/>
                  </a:lnTo>
                  <a:lnTo>
                    <a:pt x="329184" y="68592"/>
                  </a:lnTo>
                  <a:lnTo>
                    <a:pt x="329184" y="64008"/>
                  </a:lnTo>
                  <a:lnTo>
                    <a:pt x="330708" y="64008"/>
                  </a:lnTo>
                  <a:lnTo>
                    <a:pt x="332219" y="62496"/>
                  </a:lnTo>
                  <a:lnTo>
                    <a:pt x="345948" y="62496"/>
                  </a:lnTo>
                  <a:lnTo>
                    <a:pt x="348996" y="65544"/>
                  </a:lnTo>
                  <a:lnTo>
                    <a:pt x="350520" y="65544"/>
                  </a:lnTo>
                  <a:lnTo>
                    <a:pt x="352044" y="67068"/>
                  </a:lnTo>
                  <a:lnTo>
                    <a:pt x="353568" y="67068"/>
                  </a:lnTo>
                  <a:lnTo>
                    <a:pt x="356171" y="64008"/>
                  </a:lnTo>
                  <a:lnTo>
                    <a:pt x="362712" y="56400"/>
                  </a:lnTo>
                  <a:close/>
                </a:path>
                <a:path w="1841500" h="125094">
                  <a:moveTo>
                    <a:pt x="397764" y="48780"/>
                  </a:moveTo>
                  <a:lnTo>
                    <a:pt x="388620" y="48780"/>
                  </a:lnTo>
                  <a:lnTo>
                    <a:pt x="388620" y="35064"/>
                  </a:lnTo>
                  <a:lnTo>
                    <a:pt x="388620" y="33540"/>
                  </a:lnTo>
                  <a:lnTo>
                    <a:pt x="374904" y="33540"/>
                  </a:lnTo>
                  <a:lnTo>
                    <a:pt x="374904" y="48780"/>
                  </a:lnTo>
                  <a:lnTo>
                    <a:pt x="368808" y="48780"/>
                  </a:lnTo>
                  <a:lnTo>
                    <a:pt x="368808" y="62496"/>
                  </a:lnTo>
                  <a:lnTo>
                    <a:pt x="374904" y="62496"/>
                  </a:lnTo>
                  <a:lnTo>
                    <a:pt x="374904" y="100596"/>
                  </a:lnTo>
                  <a:lnTo>
                    <a:pt x="376428" y="102108"/>
                  </a:lnTo>
                  <a:lnTo>
                    <a:pt x="376428" y="103644"/>
                  </a:lnTo>
                  <a:lnTo>
                    <a:pt x="377952" y="103644"/>
                  </a:lnTo>
                  <a:lnTo>
                    <a:pt x="381000" y="106692"/>
                  </a:lnTo>
                  <a:lnTo>
                    <a:pt x="382524" y="106692"/>
                  </a:lnTo>
                  <a:lnTo>
                    <a:pt x="384048" y="108204"/>
                  </a:lnTo>
                  <a:lnTo>
                    <a:pt x="397764" y="108204"/>
                  </a:lnTo>
                  <a:lnTo>
                    <a:pt x="397764" y="105168"/>
                  </a:lnTo>
                  <a:lnTo>
                    <a:pt x="397764" y="94500"/>
                  </a:lnTo>
                  <a:lnTo>
                    <a:pt x="388620" y="94500"/>
                  </a:lnTo>
                  <a:lnTo>
                    <a:pt x="388620" y="62496"/>
                  </a:lnTo>
                  <a:lnTo>
                    <a:pt x="397764" y="62496"/>
                  </a:lnTo>
                  <a:lnTo>
                    <a:pt x="397764" y="48780"/>
                  </a:lnTo>
                  <a:close/>
                </a:path>
                <a:path w="1841500" h="125094">
                  <a:moveTo>
                    <a:pt x="452628" y="64008"/>
                  </a:moveTo>
                  <a:lnTo>
                    <a:pt x="449580" y="57924"/>
                  </a:lnTo>
                  <a:lnTo>
                    <a:pt x="446519" y="54876"/>
                  </a:lnTo>
                  <a:lnTo>
                    <a:pt x="445008" y="51828"/>
                  </a:lnTo>
                  <a:lnTo>
                    <a:pt x="441960" y="50292"/>
                  </a:lnTo>
                  <a:lnTo>
                    <a:pt x="438912" y="50292"/>
                  </a:lnTo>
                  <a:lnTo>
                    <a:pt x="435864" y="48780"/>
                  </a:lnTo>
                  <a:lnTo>
                    <a:pt x="419100" y="48780"/>
                  </a:lnTo>
                  <a:lnTo>
                    <a:pt x="417576" y="50292"/>
                  </a:lnTo>
                  <a:lnTo>
                    <a:pt x="416052" y="50292"/>
                  </a:lnTo>
                  <a:lnTo>
                    <a:pt x="414528" y="51828"/>
                  </a:lnTo>
                  <a:lnTo>
                    <a:pt x="413004" y="51828"/>
                  </a:lnTo>
                  <a:lnTo>
                    <a:pt x="409956" y="54876"/>
                  </a:lnTo>
                  <a:lnTo>
                    <a:pt x="408419" y="54876"/>
                  </a:lnTo>
                  <a:lnTo>
                    <a:pt x="406908" y="56400"/>
                  </a:lnTo>
                  <a:lnTo>
                    <a:pt x="406908" y="57924"/>
                  </a:lnTo>
                  <a:lnTo>
                    <a:pt x="417576" y="65544"/>
                  </a:lnTo>
                  <a:lnTo>
                    <a:pt x="419100" y="65544"/>
                  </a:lnTo>
                  <a:lnTo>
                    <a:pt x="419100" y="64008"/>
                  </a:lnTo>
                  <a:lnTo>
                    <a:pt x="420624" y="64008"/>
                  </a:lnTo>
                  <a:lnTo>
                    <a:pt x="420624" y="62496"/>
                  </a:lnTo>
                  <a:lnTo>
                    <a:pt x="425196" y="62496"/>
                  </a:lnTo>
                  <a:lnTo>
                    <a:pt x="425196" y="60972"/>
                  </a:lnTo>
                  <a:lnTo>
                    <a:pt x="429768" y="60972"/>
                  </a:lnTo>
                  <a:lnTo>
                    <a:pt x="431292" y="62496"/>
                  </a:lnTo>
                  <a:lnTo>
                    <a:pt x="434340" y="62496"/>
                  </a:lnTo>
                  <a:lnTo>
                    <a:pt x="435864" y="64008"/>
                  </a:lnTo>
                  <a:lnTo>
                    <a:pt x="435864" y="65544"/>
                  </a:lnTo>
                  <a:lnTo>
                    <a:pt x="437388" y="65544"/>
                  </a:lnTo>
                  <a:lnTo>
                    <a:pt x="437388" y="71640"/>
                  </a:lnTo>
                  <a:lnTo>
                    <a:pt x="437388" y="83832"/>
                  </a:lnTo>
                  <a:lnTo>
                    <a:pt x="437388" y="91452"/>
                  </a:lnTo>
                  <a:lnTo>
                    <a:pt x="434340" y="94500"/>
                  </a:lnTo>
                  <a:lnTo>
                    <a:pt x="432803" y="94500"/>
                  </a:lnTo>
                  <a:lnTo>
                    <a:pt x="431292" y="96024"/>
                  </a:lnTo>
                  <a:lnTo>
                    <a:pt x="423672" y="96024"/>
                  </a:lnTo>
                  <a:lnTo>
                    <a:pt x="422148" y="94500"/>
                  </a:lnTo>
                  <a:lnTo>
                    <a:pt x="422148" y="105168"/>
                  </a:lnTo>
                  <a:lnTo>
                    <a:pt x="419100" y="103644"/>
                  </a:lnTo>
                  <a:lnTo>
                    <a:pt x="422135" y="105156"/>
                  </a:lnTo>
                  <a:lnTo>
                    <a:pt x="422148" y="94500"/>
                  </a:lnTo>
                  <a:lnTo>
                    <a:pt x="420624" y="94500"/>
                  </a:lnTo>
                  <a:lnTo>
                    <a:pt x="419100" y="92976"/>
                  </a:lnTo>
                  <a:lnTo>
                    <a:pt x="419100" y="86880"/>
                  </a:lnTo>
                  <a:lnTo>
                    <a:pt x="420624" y="86880"/>
                  </a:lnTo>
                  <a:lnTo>
                    <a:pt x="420624" y="85356"/>
                  </a:lnTo>
                  <a:lnTo>
                    <a:pt x="423672" y="85356"/>
                  </a:lnTo>
                  <a:lnTo>
                    <a:pt x="425196" y="83832"/>
                  </a:lnTo>
                  <a:lnTo>
                    <a:pt x="437388" y="83832"/>
                  </a:lnTo>
                  <a:lnTo>
                    <a:pt x="437388" y="71640"/>
                  </a:lnTo>
                  <a:lnTo>
                    <a:pt x="423672" y="71640"/>
                  </a:lnTo>
                  <a:lnTo>
                    <a:pt x="420624" y="73164"/>
                  </a:lnTo>
                  <a:lnTo>
                    <a:pt x="416052" y="73164"/>
                  </a:lnTo>
                  <a:lnTo>
                    <a:pt x="414528" y="73926"/>
                  </a:lnTo>
                  <a:lnTo>
                    <a:pt x="414528" y="105168"/>
                  </a:lnTo>
                  <a:lnTo>
                    <a:pt x="408419" y="99072"/>
                  </a:lnTo>
                  <a:lnTo>
                    <a:pt x="414515" y="105156"/>
                  </a:lnTo>
                  <a:lnTo>
                    <a:pt x="414528" y="73926"/>
                  </a:lnTo>
                  <a:lnTo>
                    <a:pt x="413004" y="74688"/>
                  </a:lnTo>
                  <a:lnTo>
                    <a:pt x="411480" y="76200"/>
                  </a:lnTo>
                  <a:lnTo>
                    <a:pt x="408419" y="77736"/>
                  </a:lnTo>
                  <a:lnTo>
                    <a:pt x="406908" y="79260"/>
                  </a:lnTo>
                  <a:lnTo>
                    <a:pt x="406908" y="82296"/>
                  </a:lnTo>
                  <a:lnTo>
                    <a:pt x="405384" y="83832"/>
                  </a:lnTo>
                  <a:lnTo>
                    <a:pt x="403860" y="86880"/>
                  </a:lnTo>
                  <a:lnTo>
                    <a:pt x="403860" y="92976"/>
                  </a:lnTo>
                  <a:lnTo>
                    <a:pt x="405384" y="96024"/>
                  </a:lnTo>
                  <a:lnTo>
                    <a:pt x="405384" y="97548"/>
                  </a:lnTo>
                  <a:lnTo>
                    <a:pt x="406908" y="100596"/>
                  </a:lnTo>
                  <a:lnTo>
                    <a:pt x="411467" y="105156"/>
                  </a:lnTo>
                  <a:lnTo>
                    <a:pt x="414528" y="106692"/>
                  </a:lnTo>
                  <a:lnTo>
                    <a:pt x="416052" y="106692"/>
                  </a:lnTo>
                  <a:lnTo>
                    <a:pt x="419100" y="108204"/>
                  </a:lnTo>
                  <a:lnTo>
                    <a:pt x="431292" y="108204"/>
                  </a:lnTo>
                  <a:lnTo>
                    <a:pt x="432803" y="106692"/>
                  </a:lnTo>
                  <a:lnTo>
                    <a:pt x="435864" y="106692"/>
                  </a:lnTo>
                  <a:lnTo>
                    <a:pt x="437388" y="105168"/>
                  </a:lnTo>
                  <a:lnTo>
                    <a:pt x="437388" y="108204"/>
                  </a:lnTo>
                  <a:lnTo>
                    <a:pt x="452628" y="108204"/>
                  </a:lnTo>
                  <a:lnTo>
                    <a:pt x="452628" y="105168"/>
                  </a:lnTo>
                  <a:lnTo>
                    <a:pt x="452628" y="64008"/>
                  </a:lnTo>
                  <a:close/>
                </a:path>
                <a:path w="1841500" h="125094">
                  <a:moveTo>
                    <a:pt x="507492" y="53352"/>
                  </a:moveTo>
                  <a:lnTo>
                    <a:pt x="505968" y="53352"/>
                  </a:lnTo>
                  <a:lnTo>
                    <a:pt x="504444" y="51828"/>
                  </a:lnTo>
                  <a:lnTo>
                    <a:pt x="502920" y="51828"/>
                  </a:lnTo>
                  <a:lnTo>
                    <a:pt x="501396" y="50292"/>
                  </a:lnTo>
                  <a:lnTo>
                    <a:pt x="498348" y="50292"/>
                  </a:lnTo>
                  <a:lnTo>
                    <a:pt x="496824" y="48780"/>
                  </a:lnTo>
                  <a:lnTo>
                    <a:pt x="484619" y="48780"/>
                  </a:lnTo>
                  <a:lnTo>
                    <a:pt x="483108" y="50292"/>
                  </a:lnTo>
                  <a:lnTo>
                    <a:pt x="481584" y="50292"/>
                  </a:lnTo>
                  <a:lnTo>
                    <a:pt x="480060" y="51828"/>
                  </a:lnTo>
                  <a:lnTo>
                    <a:pt x="480060" y="50292"/>
                  </a:lnTo>
                  <a:lnTo>
                    <a:pt x="480060" y="48780"/>
                  </a:lnTo>
                  <a:lnTo>
                    <a:pt x="464820" y="48780"/>
                  </a:lnTo>
                  <a:lnTo>
                    <a:pt x="464820" y="108204"/>
                  </a:lnTo>
                  <a:lnTo>
                    <a:pt x="480060" y="108204"/>
                  </a:lnTo>
                  <a:lnTo>
                    <a:pt x="480060" y="105168"/>
                  </a:lnTo>
                  <a:lnTo>
                    <a:pt x="480060" y="67068"/>
                  </a:lnTo>
                  <a:lnTo>
                    <a:pt x="480060" y="65544"/>
                  </a:lnTo>
                  <a:lnTo>
                    <a:pt x="481584" y="65544"/>
                  </a:lnTo>
                  <a:lnTo>
                    <a:pt x="481584" y="64008"/>
                  </a:lnTo>
                  <a:lnTo>
                    <a:pt x="483108" y="64008"/>
                  </a:lnTo>
                  <a:lnTo>
                    <a:pt x="483108" y="62496"/>
                  </a:lnTo>
                  <a:lnTo>
                    <a:pt x="495300" y="62496"/>
                  </a:lnTo>
                  <a:lnTo>
                    <a:pt x="495300" y="64008"/>
                  </a:lnTo>
                  <a:lnTo>
                    <a:pt x="496824" y="64008"/>
                  </a:lnTo>
                  <a:lnTo>
                    <a:pt x="498348" y="65544"/>
                  </a:lnTo>
                  <a:lnTo>
                    <a:pt x="507492" y="53352"/>
                  </a:lnTo>
                  <a:close/>
                </a:path>
                <a:path w="1841500" h="125094">
                  <a:moveTo>
                    <a:pt x="536448" y="48780"/>
                  </a:moveTo>
                  <a:lnTo>
                    <a:pt x="527304" y="48780"/>
                  </a:lnTo>
                  <a:lnTo>
                    <a:pt x="527304" y="35064"/>
                  </a:lnTo>
                  <a:lnTo>
                    <a:pt x="527304" y="33540"/>
                  </a:lnTo>
                  <a:lnTo>
                    <a:pt x="513588" y="33540"/>
                  </a:lnTo>
                  <a:lnTo>
                    <a:pt x="513588" y="48780"/>
                  </a:lnTo>
                  <a:lnTo>
                    <a:pt x="507492" y="48780"/>
                  </a:lnTo>
                  <a:lnTo>
                    <a:pt x="507492" y="53352"/>
                  </a:lnTo>
                  <a:lnTo>
                    <a:pt x="507492" y="62496"/>
                  </a:lnTo>
                  <a:lnTo>
                    <a:pt x="513588" y="62496"/>
                  </a:lnTo>
                  <a:lnTo>
                    <a:pt x="513588" y="99072"/>
                  </a:lnTo>
                  <a:lnTo>
                    <a:pt x="515112" y="100596"/>
                  </a:lnTo>
                  <a:lnTo>
                    <a:pt x="515112" y="102108"/>
                  </a:lnTo>
                  <a:lnTo>
                    <a:pt x="518160" y="105168"/>
                  </a:lnTo>
                  <a:lnTo>
                    <a:pt x="519684" y="105168"/>
                  </a:lnTo>
                  <a:lnTo>
                    <a:pt x="519684" y="106692"/>
                  </a:lnTo>
                  <a:lnTo>
                    <a:pt x="522719" y="106692"/>
                  </a:lnTo>
                  <a:lnTo>
                    <a:pt x="522719" y="108204"/>
                  </a:lnTo>
                  <a:lnTo>
                    <a:pt x="536448" y="108204"/>
                  </a:lnTo>
                  <a:lnTo>
                    <a:pt x="536448" y="94500"/>
                  </a:lnTo>
                  <a:lnTo>
                    <a:pt x="527304" y="94500"/>
                  </a:lnTo>
                  <a:lnTo>
                    <a:pt x="527304" y="62496"/>
                  </a:lnTo>
                  <a:lnTo>
                    <a:pt x="536448" y="62496"/>
                  </a:lnTo>
                  <a:lnTo>
                    <a:pt x="536448" y="48780"/>
                  </a:lnTo>
                  <a:close/>
                </a:path>
                <a:path w="1841500" h="125094">
                  <a:moveTo>
                    <a:pt x="592836" y="114300"/>
                  </a:moveTo>
                  <a:lnTo>
                    <a:pt x="539496" y="114300"/>
                  </a:lnTo>
                  <a:lnTo>
                    <a:pt x="539496" y="124980"/>
                  </a:lnTo>
                  <a:lnTo>
                    <a:pt x="592836" y="124980"/>
                  </a:lnTo>
                  <a:lnTo>
                    <a:pt x="592836" y="114300"/>
                  </a:lnTo>
                  <a:close/>
                </a:path>
                <a:path w="1841500" h="125094">
                  <a:moveTo>
                    <a:pt x="644652" y="27444"/>
                  </a:moveTo>
                  <a:lnTo>
                    <a:pt x="629412" y="27444"/>
                  </a:lnTo>
                  <a:lnTo>
                    <a:pt x="629412" y="51828"/>
                  </a:lnTo>
                  <a:lnTo>
                    <a:pt x="629412" y="65544"/>
                  </a:lnTo>
                  <a:lnTo>
                    <a:pt x="629412" y="89928"/>
                  </a:lnTo>
                  <a:lnTo>
                    <a:pt x="624840" y="94500"/>
                  </a:lnTo>
                  <a:lnTo>
                    <a:pt x="615696" y="94500"/>
                  </a:lnTo>
                  <a:lnTo>
                    <a:pt x="614172" y="92976"/>
                  </a:lnTo>
                  <a:lnTo>
                    <a:pt x="612648" y="92976"/>
                  </a:lnTo>
                  <a:lnTo>
                    <a:pt x="612648" y="91452"/>
                  </a:lnTo>
                  <a:lnTo>
                    <a:pt x="611124" y="89928"/>
                  </a:lnTo>
                  <a:lnTo>
                    <a:pt x="611124" y="65544"/>
                  </a:lnTo>
                  <a:lnTo>
                    <a:pt x="614172" y="62496"/>
                  </a:lnTo>
                  <a:lnTo>
                    <a:pt x="615696" y="62496"/>
                  </a:lnTo>
                  <a:lnTo>
                    <a:pt x="617220" y="60972"/>
                  </a:lnTo>
                  <a:lnTo>
                    <a:pt x="620268" y="60972"/>
                  </a:lnTo>
                  <a:lnTo>
                    <a:pt x="621792" y="62496"/>
                  </a:lnTo>
                  <a:lnTo>
                    <a:pt x="624840" y="62496"/>
                  </a:lnTo>
                  <a:lnTo>
                    <a:pt x="627888" y="65544"/>
                  </a:lnTo>
                  <a:lnTo>
                    <a:pt x="629412" y="65544"/>
                  </a:lnTo>
                  <a:lnTo>
                    <a:pt x="629412" y="51828"/>
                  </a:lnTo>
                  <a:lnTo>
                    <a:pt x="627888" y="51828"/>
                  </a:lnTo>
                  <a:lnTo>
                    <a:pt x="627888" y="50292"/>
                  </a:lnTo>
                  <a:lnTo>
                    <a:pt x="624840" y="50292"/>
                  </a:lnTo>
                  <a:lnTo>
                    <a:pt x="623303" y="48780"/>
                  </a:lnTo>
                  <a:lnTo>
                    <a:pt x="609600" y="48780"/>
                  </a:lnTo>
                  <a:lnTo>
                    <a:pt x="608076" y="50292"/>
                  </a:lnTo>
                  <a:lnTo>
                    <a:pt x="605028" y="51828"/>
                  </a:lnTo>
                  <a:lnTo>
                    <a:pt x="600456" y="56400"/>
                  </a:lnTo>
                  <a:lnTo>
                    <a:pt x="597408" y="62496"/>
                  </a:lnTo>
                  <a:lnTo>
                    <a:pt x="597408" y="65544"/>
                  </a:lnTo>
                  <a:lnTo>
                    <a:pt x="595884" y="68592"/>
                  </a:lnTo>
                  <a:lnTo>
                    <a:pt x="595884" y="88392"/>
                  </a:lnTo>
                  <a:lnTo>
                    <a:pt x="597408" y="91452"/>
                  </a:lnTo>
                  <a:lnTo>
                    <a:pt x="597408" y="94500"/>
                  </a:lnTo>
                  <a:lnTo>
                    <a:pt x="598919" y="97548"/>
                  </a:lnTo>
                  <a:lnTo>
                    <a:pt x="600456" y="99072"/>
                  </a:lnTo>
                  <a:lnTo>
                    <a:pt x="601980" y="102108"/>
                  </a:lnTo>
                  <a:lnTo>
                    <a:pt x="605028" y="105168"/>
                  </a:lnTo>
                  <a:lnTo>
                    <a:pt x="608076" y="106692"/>
                  </a:lnTo>
                  <a:lnTo>
                    <a:pt x="609600" y="108204"/>
                  </a:lnTo>
                  <a:lnTo>
                    <a:pt x="623303" y="108204"/>
                  </a:lnTo>
                  <a:lnTo>
                    <a:pt x="623303" y="106692"/>
                  </a:lnTo>
                  <a:lnTo>
                    <a:pt x="627888" y="106692"/>
                  </a:lnTo>
                  <a:lnTo>
                    <a:pt x="629412" y="105168"/>
                  </a:lnTo>
                  <a:lnTo>
                    <a:pt x="629412" y="108204"/>
                  </a:lnTo>
                  <a:lnTo>
                    <a:pt x="644652" y="108204"/>
                  </a:lnTo>
                  <a:lnTo>
                    <a:pt x="644652" y="105168"/>
                  </a:lnTo>
                  <a:lnTo>
                    <a:pt x="644652" y="28968"/>
                  </a:lnTo>
                  <a:lnTo>
                    <a:pt x="644652" y="27444"/>
                  </a:lnTo>
                  <a:close/>
                </a:path>
                <a:path w="1841500" h="125094">
                  <a:moveTo>
                    <a:pt x="701040" y="67068"/>
                  </a:moveTo>
                  <a:lnTo>
                    <a:pt x="699503" y="64008"/>
                  </a:lnTo>
                  <a:lnTo>
                    <a:pt x="699503" y="60972"/>
                  </a:lnTo>
                  <a:lnTo>
                    <a:pt x="697992" y="57924"/>
                  </a:lnTo>
                  <a:lnTo>
                    <a:pt x="690372" y="50292"/>
                  </a:lnTo>
                  <a:lnTo>
                    <a:pt x="687324" y="50292"/>
                  </a:lnTo>
                  <a:lnTo>
                    <a:pt x="684276" y="48780"/>
                  </a:lnTo>
                  <a:lnTo>
                    <a:pt x="667512" y="48780"/>
                  </a:lnTo>
                  <a:lnTo>
                    <a:pt x="664464" y="50292"/>
                  </a:lnTo>
                  <a:lnTo>
                    <a:pt x="662940" y="50292"/>
                  </a:lnTo>
                  <a:lnTo>
                    <a:pt x="661403" y="51828"/>
                  </a:lnTo>
                  <a:lnTo>
                    <a:pt x="659892" y="51828"/>
                  </a:lnTo>
                  <a:lnTo>
                    <a:pt x="659892" y="53352"/>
                  </a:lnTo>
                  <a:lnTo>
                    <a:pt x="658368" y="54876"/>
                  </a:lnTo>
                  <a:lnTo>
                    <a:pt x="656844" y="54876"/>
                  </a:lnTo>
                  <a:lnTo>
                    <a:pt x="653796" y="57924"/>
                  </a:lnTo>
                  <a:lnTo>
                    <a:pt x="665988" y="65544"/>
                  </a:lnTo>
                  <a:lnTo>
                    <a:pt x="667512" y="64008"/>
                  </a:lnTo>
                  <a:lnTo>
                    <a:pt x="669036" y="64008"/>
                  </a:lnTo>
                  <a:lnTo>
                    <a:pt x="669036" y="62496"/>
                  </a:lnTo>
                  <a:lnTo>
                    <a:pt x="672084" y="62496"/>
                  </a:lnTo>
                  <a:lnTo>
                    <a:pt x="673608" y="60972"/>
                  </a:lnTo>
                  <a:lnTo>
                    <a:pt x="678180" y="60972"/>
                  </a:lnTo>
                  <a:lnTo>
                    <a:pt x="679704" y="62496"/>
                  </a:lnTo>
                  <a:lnTo>
                    <a:pt x="682752" y="62496"/>
                  </a:lnTo>
                  <a:lnTo>
                    <a:pt x="682752" y="64008"/>
                  </a:lnTo>
                  <a:lnTo>
                    <a:pt x="684276" y="64008"/>
                  </a:lnTo>
                  <a:lnTo>
                    <a:pt x="684276" y="65544"/>
                  </a:lnTo>
                  <a:lnTo>
                    <a:pt x="685800" y="65544"/>
                  </a:lnTo>
                  <a:lnTo>
                    <a:pt x="685800" y="71640"/>
                  </a:lnTo>
                  <a:lnTo>
                    <a:pt x="685800" y="83832"/>
                  </a:lnTo>
                  <a:lnTo>
                    <a:pt x="685800" y="91452"/>
                  </a:lnTo>
                  <a:lnTo>
                    <a:pt x="682752" y="94500"/>
                  </a:lnTo>
                  <a:lnTo>
                    <a:pt x="681228" y="94500"/>
                  </a:lnTo>
                  <a:lnTo>
                    <a:pt x="679704" y="96024"/>
                  </a:lnTo>
                  <a:lnTo>
                    <a:pt x="670560" y="96024"/>
                  </a:lnTo>
                  <a:lnTo>
                    <a:pt x="670560" y="94500"/>
                  </a:lnTo>
                  <a:lnTo>
                    <a:pt x="669036" y="94500"/>
                  </a:lnTo>
                  <a:lnTo>
                    <a:pt x="667512" y="92976"/>
                  </a:lnTo>
                  <a:lnTo>
                    <a:pt x="667512" y="86880"/>
                  </a:lnTo>
                  <a:lnTo>
                    <a:pt x="669036" y="86880"/>
                  </a:lnTo>
                  <a:lnTo>
                    <a:pt x="669036" y="85356"/>
                  </a:lnTo>
                  <a:lnTo>
                    <a:pt x="672084" y="85356"/>
                  </a:lnTo>
                  <a:lnTo>
                    <a:pt x="672084" y="83832"/>
                  </a:lnTo>
                  <a:lnTo>
                    <a:pt x="685800" y="83832"/>
                  </a:lnTo>
                  <a:lnTo>
                    <a:pt x="685800" y="71640"/>
                  </a:lnTo>
                  <a:lnTo>
                    <a:pt x="672084" y="71640"/>
                  </a:lnTo>
                  <a:lnTo>
                    <a:pt x="669036" y="73164"/>
                  </a:lnTo>
                  <a:lnTo>
                    <a:pt x="664464" y="73164"/>
                  </a:lnTo>
                  <a:lnTo>
                    <a:pt x="661403" y="74688"/>
                  </a:lnTo>
                  <a:lnTo>
                    <a:pt x="659892" y="76200"/>
                  </a:lnTo>
                  <a:lnTo>
                    <a:pt x="656844" y="77736"/>
                  </a:lnTo>
                  <a:lnTo>
                    <a:pt x="655320" y="79260"/>
                  </a:lnTo>
                  <a:lnTo>
                    <a:pt x="653796" y="82296"/>
                  </a:lnTo>
                  <a:lnTo>
                    <a:pt x="653796" y="83832"/>
                  </a:lnTo>
                  <a:lnTo>
                    <a:pt x="652272" y="86880"/>
                  </a:lnTo>
                  <a:lnTo>
                    <a:pt x="652272" y="92976"/>
                  </a:lnTo>
                  <a:lnTo>
                    <a:pt x="653796" y="96024"/>
                  </a:lnTo>
                  <a:lnTo>
                    <a:pt x="653796" y="97548"/>
                  </a:lnTo>
                  <a:lnTo>
                    <a:pt x="655320" y="100596"/>
                  </a:lnTo>
                  <a:lnTo>
                    <a:pt x="659892" y="105168"/>
                  </a:lnTo>
                  <a:lnTo>
                    <a:pt x="662940" y="106692"/>
                  </a:lnTo>
                  <a:lnTo>
                    <a:pt x="664464" y="106692"/>
                  </a:lnTo>
                  <a:lnTo>
                    <a:pt x="667512" y="108204"/>
                  </a:lnTo>
                  <a:lnTo>
                    <a:pt x="678180" y="108204"/>
                  </a:lnTo>
                  <a:lnTo>
                    <a:pt x="679704" y="106692"/>
                  </a:lnTo>
                  <a:lnTo>
                    <a:pt x="684276" y="106692"/>
                  </a:lnTo>
                  <a:lnTo>
                    <a:pt x="684276" y="105168"/>
                  </a:lnTo>
                  <a:lnTo>
                    <a:pt x="685800" y="105168"/>
                  </a:lnTo>
                  <a:lnTo>
                    <a:pt x="685800" y="108204"/>
                  </a:lnTo>
                  <a:lnTo>
                    <a:pt x="701040" y="108204"/>
                  </a:lnTo>
                  <a:lnTo>
                    <a:pt x="701040" y="105168"/>
                  </a:lnTo>
                  <a:lnTo>
                    <a:pt x="701040" y="67068"/>
                  </a:lnTo>
                  <a:close/>
                </a:path>
                <a:path w="1841500" h="125094">
                  <a:moveTo>
                    <a:pt x="739140" y="48780"/>
                  </a:moveTo>
                  <a:lnTo>
                    <a:pt x="729996" y="48780"/>
                  </a:lnTo>
                  <a:lnTo>
                    <a:pt x="729996" y="35064"/>
                  </a:lnTo>
                  <a:lnTo>
                    <a:pt x="729996" y="33540"/>
                  </a:lnTo>
                  <a:lnTo>
                    <a:pt x="716280" y="33540"/>
                  </a:lnTo>
                  <a:lnTo>
                    <a:pt x="716280" y="48780"/>
                  </a:lnTo>
                  <a:lnTo>
                    <a:pt x="710184" y="48780"/>
                  </a:lnTo>
                  <a:lnTo>
                    <a:pt x="710184" y="62496"/>
                  </a:lnTo>
                  <a:lnTo>
                    <a:pt x="716280" y="62496"/>
                  </a:lnTo>
                  <a:lnTo>
                    <a:pt x="716280" y="99072"/>
                  </a:lnTo>
                  <a:lnTo>
                    <a:pt x="717804" y="100596"/>
                  </a:lnTo>
                  <a:lnTo>
                    <a:pt x="717804" y="102108"/>
                  </a:lnTo>
                  <a:lnTo>
                    <a:pt x="720852" y="105168"/>
                  </a:lnTo>
                  <a:lnTo>
                    <a:pt x="722376" y="105168"/>
                  </a:lnTo>
                  <a:lnTo>
                    <a:pt x="722376" y="106692"/>
                  </a:lnTo>
                  <a:lnTo>
                    <a:pt x="725424" y="106692"/>
                  </a:lnTo>
                  <a:lnTo>
                    <a:pt x="725424" y="108204"/>
                  </a:lnTo>
                  <a:lnTo>
                    <a:pt x="739140" y="108204"/>
                  </a:lnTo>
                  <a:lnTo>
                    <a:pt x="739140" y="94500"/>
                  </a:lnTo>
                  <a:lnTo>
                    <a:pt x="729996" y="94500"/>
                  </a:lnTo>
                  <a:lnTo>
                    <a:pt x="729996" y="62496"/>
                  </a:lnTo>
                  <a:lnTo>
                    <a:pt x="739140" y="62496"/>
                  </a:lnTo>
                  <a:lnTo>
                    <a:pt x="739140" y="48780"/>
                  </a:lnTo>
                  <a:close/>
                </a:path>
                <a:path w="1841500" h="125094">
                  <a:moveTo>
                    <a:pt x="798576" y="74688"/>
                  </a:moveTo>
                  <a:lnTo>
                    <a:pt x="797052" y="70104"/>
                  </a:lnTo>
                  <a:lnTo>
                    <a:pt x="797052" y="67068"/>
                  </a:lnTo>
                  <a:lnTo>
                    <a:pt x="795528" y="62496"/>
                  </a:lnTo>
                  <a:lnTo>
                    <a:pt x="794004" y="59448"/>
                  </a:lnTo>
                  <a:lnTo>
                    <a:pt x="789432" y="54876"/>
                  </a:lnTo>
                  <a:lnTo>
                    <a:pt x="787908" y="51828"/>
                  </a:lnTo>
                  <a:lnTo>
                    <a:pt x="784860" y="50292"/>
                  </a:lnTo>
                  <a:lnTo>
                    <a:pt x="783336" y="49542"/>
                  </a:lnTo>
                  <a:lnTo>
                    <a:pt x="783336" y="70104"/>
                  </a:lnTo>
                  <a:lnTo>
                    <a:pt x="783336" y="71640"/>
                  </a:lnTo>
                  <a:lnTo>
                    <a:pt x="763524" y="71640"/>
                  </a:lnTo>
                  <a:lnTo>
                    <a:pt x="763524" y="70104"/>
                  </a:lnTo>
                  <a:lnTo>
                    <a:pt x="765048" y="68592"/>
                  </a:lnTo>
                  <a:lnTo>
                    <a:pt x="765048" y="67068"/>
                  </a:lnTo>
                  <a:lnTo>
                    <a:pt x="769620" y="62496"/>
                  </a:lnTo>
                  <a:lnTo>
                    <a:pt x="777240" y="62496"/>
                  </a:lnTo>
                  <a:lnTo>
                    <a:pt x="781812" y="67068"/>
                  </a:lnTo>
                  <a:lnTo>
                    <a:pt x="781812" y="68592"/>
                  </a:lnTo>
                  <a:lnTo>
                    <a:pt x="783336" y="70104"/>
                  </a:lnTo>
                  <a:lnTo>
                    <a:pt x="783336" y="49542"/>
                  </a:lnTo>
                  <a:lnTo>
                    <a:pt x="781812" y="48780"/>
                  </a:lnTo>
                  <a:lnTo>
                    <a:pt x="766572" y="48780"/>
                  </a:lnTo>
                  <a:lnTo>
                    <a:pt x="763524" y="50292"/>
                  </a:lnTo>
                  <a:lnTo>
                    <a:pt x="760476" y="51320"/>
                  </a:lnTo>
                  <a:lnTo>
                    <a:pt x="760476" y="99072"/>
                  </a:lnTo>
                  <a:lnTo>
                    <a:pt x="757428" y="97548"/>
                  </a:lnTo>
                  <a:lnTo>
                    <a:pt x="760463" y="99060"/>
                  </a:lnTo>
                  <a:lnTo>
                    <a:pt x="760476" y="51320"/>
                  </a:lnTo>
                  <a:lnTo>
                    <a:pt x="758952" y="51828"/>
                  </a:lnTo>
                  <a:lnTo>
                    <a:pt x="757428" y="54876"/>
                  </a:lnTo>
                  <a:lnTo>
                    <a:pt x="752856" y="59448"/>
                  </a:lnTo>
                  <a:lnTo>
                    <a:pt x="751332" y="62496"/>
                  </a:lnTo>
                  <a:lnTo>
                    <a:pt x="749808" y="67068"/>
                  </a:lnTo>
                  <a:lnTo>
                    <a:pt x="749808" y="70104"/>
                  </a:lnTo>
                  <a:lnTo>
                    <a:pt x="748284" y="74688"/>
                  </a:lnTo>
                  <a:lnTo>
                    <a:pt x="748284" y="82296"/>
                  </a:lnTo>
                  <a:lnTo>
                    <a:pt x="749808" y="86880"/>
                  </a:lnTo>
                  <a:lnTo>
                    <a:pt x="749808" y="89928"/>
                  </a:lnTo>
                  <a:lnTo>
                    <a:pt x="751332" y="92976"/>
                  </a:lnTo>
                  <a:lnTo>
                    <a:pt x="752856" y="97548"/>
                  </a:lnTo>
                  <a:lnTo>
                    <a:pt x="755904" y="99072"/>
                  </a:lnTo>
                  <a:lnTo>
                    <a:pt x="752856" y="92976"/>
                  </a:lnTo>
                  <a:lnTo>
                    <a:pt x="755904" y="99060"/>
                  </a:lnTo>
                  <a:lnTo>
                    <a:pt x="757428" y="102108"/>
                  </a:lnTo>
                  <a:lnTo>
                    <a:pt x="760476" y="105168"/>
                  </a:lnTo>
                  <a:lnTo>
                    <a:pt x="766572" y="108204"/>
                  </a:lnTo>
                  <a:lnTo>
                    <a:pt x="781812" y="108204"/>
                  </a:lnTo>
                  <a:lnTo>
                    <a:pt x="783336" y="106692"/>
                  </a:lnTo>
                  <a:lnTo>
                    <a:pt x="787908" y="106692"/>
                  </a:lnTo>
                  <a:lnTo>
                    <a:pt x="790956" y="103644"/>
                  </a:lnTo>
                  <a:lnTo>
                    <a:pt x="792480" y="103644"/>
                  </a:lnTo>
                  <a:lnTo>
                    <a:pt x="797052" y="99072"/>
                  </a:lnTo>
                  <a:lnTo>
                    <a:pt x="798576" y="97548"/>
                  </a:lnTo>
                  <a:lnTo>
                    <a:pt x="794004" y="93624"/>
                  </a:lnTo>
                  <a:lnTo>
                    <a:pt x="794004" y="99060"/>
                  </a:lnTo>
                  <a:lnTo>
                    <a:pt x="790956" y="102108"/>
                  </a:lnTo>
                  <a:lnTo>
                    <a:pt x="794004" y="99060"/>
                  </a:lnTo>
                  <a:lnTo>
                    <a:pt x="794004" y="93624"/>
                  </a:lnTo>
                  <a:lnTo>
                    <a:pt x="787908" y="88392"/>
                  </a:lnTo>
                  <a:lnTo>
                    <a:pt x="786384" y="89928"/>
                  </a:lnTo>
                  <a:lnTo>
                    <a:pt x="786384" y="91452"/>
                  </a:lnTo>
                  <a:lnTo>
                    <a:pt x="784860" y="91452"/>
                  </a:lnTo>
                  <a:lnTo>
                    <a:pt x="783336" y="92976"/>
                  </a:lnTo>
                  <a:lnTo>
                    <a:pt x="781812" y="92976"/>
                  </a:lnTo>
                  <a:lnTo>
                    <a:pt x="780288" y="94500"/>
                  </a:lnTo>
                  <a:lnTo>
                    <a:pt x="772668" y="94500"/>
                  </a:lnTo>
                  <a:lnTo>
                    <a:pt x="772668" y="99060"/>
                  </a:lnTo>
                  <a:lnTo>
                    <a:pt x="769620" y="97548"/>
                  </a:lnTo>
                  <a:lnTo>
                    <a:pt x="772668" y="99060"/>
                  </a:lnTo>
                  <a:lnTo>
                    <a:pt x="772668" y="94500"/>
                  </a:lnTo>
                  <a:lnTo>
                    <a:pt x="769620" y="94500"/>
                  </a:lnTo>
                  <a:lnTo>
                    <a:pt x="765048" y="89928"/>
                  </a:lnTo>
                  <a:lnTo>
                    <a:pt x="765048" y="86880"/>
                  </a:lnTo>
                  <a:lnTo>
                    <a:pt x="763524" y="85356"/>
                  </a:lnTo>
                  <a:lnTo>
                    <a:pt x="763524" y="83832"/>
                  </a:lnTo>
                  <a:lnTo>
                    <a:pt x="798576" y="83832"/>
                  </a:lnTo>
                  <a:lnTo>
                    <a:pt x="798576" y="74688"/>
                  </a:lnTo>
                  <a:close/>
                </a:path>
                <a:path w="1841500" h="125094">
                  <a:moveTo>
                    <a:pt x="184099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840992" y="7620"/>
                  </a:lnTo>
                  <a:lnTo>
                    <a:pt x="184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4" name="object 154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7940039" y="1290828"/>
              <a:ext cx="79248" cy="57912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8025384" y="1269491"/>
              <a:ext cx="708660" cy="96011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7914132" y="1423415"/>
              <a:ext cx="1887220" cy="205740"/>
            </a:xfrm>
            <a:custGeom>
              <a:avLst/>
              <a:gdLst/>
              <a:ahLst/>
              <a:cxnLst/>
              <a:rect l="l" t="t" r="r" b="b"/>
              <a:pathLst>
                <a:path w="1887220" h="205739">
                  <a:moveTo>
                    <a:pt x="1886711" y="205739"/>
                  </a:moveTo>
                  <a:lnTo>
                    <a:pt x="0" y="205739"/>
                  </a:lnTo>
                  <a:lnTo>
                    <a:pt x="0" y="0"/>
                  </a:lnTo>
                  <a:lnTo>
                    <a:pt x="1886711" y="0"/>
                  </a:lnTo>
                  <a:lnTo>
                    <a:pt x="1886711" y="20573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918703" y="1427987"/>
              <a:ext cx="1879600" cy="196850"/>
            </a:xfrm>
            <a:custGeom>
              <a:avLst/>
              <a:gdLst/>
              <a:ahLst/>
              <a:cxnLst/>
              <a:rect l="l" t="t" r="r" b="b"/>
              <a:pathLst>
                <a:path w="1879600" h="196850">
                  <a:moveTo>
                    <a:pt x="0" y="0"/>
                  </a:moveTo>
                  <a:lnTo>
                    <a:pt x="1879092" y="0"/>
                  </a:lnTo>
                  <a:lnTo>
                    <a:pt x="1879092" y="196596"/>
                  </a:lnTo>
                  <a:lnTo>
                    <a:pt x="0" y="196596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8" name="object 158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7961376" y="1499616"/>
              <a:ext cx="105156" cy="76200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9688067" y="1274064"/>
              <a:ext cx="88900" cy="48895"/>
            </a:xfrm>
            <a:custGeom>
              <a:avLst/>
              <a:gdLst/>
              <a:ahLst/>
              <a:cxnLst/>
              <a:rect l="l" t="t" r="r" b="b"/>
              <a:pathLst>
                <a:path w="88900" h="48894">
                  <a:moveTo>
                    <a:pt x="44196" y="48768"/>
                  </a:moveTo>
                  <a:lnTo>
                    <a:pt x="0" y="4572"/>
                  </a:lnTo>
                  <a:lnTo>
                    <a:pt x="6096" y="0"/>
                  </a:lnTo>
                  <a:lnTo>
                    <a:pt x="44196" y="38100"/>
                  </a:lnTo>
                  <a:lnTo>
                    <a:pt x="54864" y="38100"/>
                  </a:lnTo>
                  <a:lnTo>
                    <a:pt x="44196" y="48768"/>
                  </a:lnTo>
                  <a:close/>
                </a:path>
                <a:path w="88900" h="48894">
                  <a:moveTo>
                    <a:pt x="54864" y="38100"/>
                  </a:moveTo>
                  <a:lnTo>
                    <a:pt x="44196" y="38100"/>
                  </a:lnTo>
                  <a:lnTo>
                    <a:pt x="83820" y="0"/>
                  </a:lnTo>
                  <a:lnTo>
                    <a:pt x="88392" y="4572"/>
                  </a:lnTo>
                  <a:lnTo>
                    <a:pt x="54864" y="38100"/>
                  </a:lnTo>
                  <a:close/>
                </a:path>
              </a:pathLst>
            </a:custGeom>
            <a:solidFill>
              <a:srgbClr val="605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654539" y="1504187"/>
              <a:ext cx="99060" cy="55244"/>
            </a:xfrm>
            <a:custGeom>
              <a:avLst/>
              <a:gdLst/>
              <a:ahLst/>
              <a:cxnLst/>
              <a:rect l="l" t="t" r="r" b="b"/>
              <a:pathLst>
                <a:path w="99059" h="55244">
                  <a:moveTo>
                    <a:pt x="50292" y="54863"/>
                  </a:moveTo>
                  <a:lnTo>
                    <a:pt x="0" y="4571"/>
                  </a:lnTo>
                  <a:lnTo>
                    <a:pt x="4572" y="0"/>
                  </a:lnTo>
                  <a:lnTo>
                    <a:pt x="50292" y="45720"/>
                  </a:lnTo>
                  <a:lnTo>
                    <a:pt x="96012" y="0"/>
                  </a:lnTo>
                  <a:lnTo>
                    <a:pt x="99060" y="4571"/>
                  </a:lnTo>
                  <a:lnTo>
                    <a:pt x="50292" y="54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7621523" y="1673351"/>
              <a:ext cx="2255519" cy="644651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7699248" y="1752599"/>
              <a:ext cx="2173605" cy="379730"/>
            </a:xfrm>
            <a:custGeom>
              <a:avLst/>
              <a:gdLst/>
              <a:ahLst/>
              <a:cxnLst/>
              <a:rect l="l" t="t" r="r" b="b"/>
              <a:pathLst>
                <a:path w="2173604" h="379730">
                  <a:moveTo>
                    <a:pt x="2127504" y="379476"/>
                  </a:moveTo>
                  <a:lnTo>
                    <a:pt x="45719" y="379476"/>
                  </a:lnTo>
                  <a:lnTo>
                    <a:pt x="42672" y="377952"/>
                  </a:lnTo>
                  <a:lnTo>
                    <a:pt x="36576" y="377952"/>
                  </a:lnTo>
                  <a:lnTo>
                    <a:pt x="18288" y="368808"/>
                  </a:lnTo>
                  <a:lnTo>
                    <a:pt x="9144" y="359664"/>
                  </a:lnTo>
                  <a:lnTo>
                    <a:pt x="7620" y="356616"/>
                  </a:lnTo>
                  <a:lnTo>
                    <a:pt x="6096" y="355092"/>
                  </a:lnTo>
                  <a:lnTo>
                    <a:pt x="1524" y="345948"/>
                  </a:lnTo>
                  <a:lnTo>
                    <a:pt x="1524" y="342900"/>
                  </a:lnTo>
                  <a:lnTo>
                    <a:pt x="0" y="339852"/>
                  </a:lnTo>
                  <a:lnTo>
                    <a:pt x="0" y="329184"/>
                  </a:lnTo>
                  <a:lnTo>
                    <a:pt x="0" y="39624"/>
                  </a:lnTo>
                  <a:lnTo>
                    <a:pt x="1524" y="36576"/>
                  </a:lnTo>
                  <a:lnTo>
                    <a:pt x="1524" y="33527"/>
                  </a:lnTo>
                  <a:lnTo>
                    <a:pt x="6096" y="24384"/>
                  </a:lnTo>
                  <a:lnTo>
                    <a:pt x="7620" y="22860"/>
                  </a:lnTo>
                  <a:lnTo>
                    <a:pt x="9144" y="19812"/>
                  </a:lnTo>
                  <a:lnTo>
                    <a:pt x="18288" y="10668"/>
                  </a:lnTo>
                  <a:lnTo>
                    <a:pt x="36576" y="1523"/>
                  </a:lnTo>
                  <a:lnTo>
                    <a:pt x="39624" y="1523"/>
                  </a:lnTo>
                  <a:lnTo>
                    <a:pt x="42672" y="0"/>
                  </a:lnTo>
                  <a:lnTo>
                    <a:pt x="2130551" y="0"/>
                  </a:lnTo>
                  <a:lnTo>
                    <a:pt x="2133600" y="1523"/>
                  </a:lnTo>
                  <a:lnTo>
                    <a:pt x="2136648" y="1523"/>
                  </a:lnTo>
                  <a:lnTo>
                    <a:pt x="2154936" y="10668"/>
                  </a:lnTo>
                  <a:lnTo>
                    <a:pt x="2164079" y="19812"/>
                  </a:lnTo>
                  <a:lnTo>
                    <a:pt x="2165604" y="22860"/>
                  </a:lnTo>
                  <a:lnTo>
                    <a:pt x="2167128" y="24384"/>
                  </a:lnTo>
                  <a:lnTo>
                    <a:pt x="2171700" y="33527"/>
                  </a:lnTo>
                  <a:lnTo>
                    <a:pt x="2171700" y="36576"/>
                  </a:lnTo>
                  <a:lnTo>
                    <a:pt x="2173224" y="39624"/>
                  </a:lnTo>
                  <a:lnTo>
                    <a:pt x="2173224" y="339852"/>
                  </a:lnTo>
                  <a:lnTo>
                    <a:pt x="2171700" y="342900"/>
                  </a:lnTo>
                  <a:lnTo>
                    <a:pt x="2171700" y="345948"/>
                  </a:lnTo>
                  <a:lnTo>
                    <a:pt x="2167128" y="355092"/>
                  </a:lnTo>
                  <a:lnTo>
                    <a:pt x="2165604" y="356616"/>
                  </a:lnTo>
                  <a:lnTo>
                    <a:pt x="2164079" y="359664"/>
                  </a:lnTo>
                  <a:lnTo>
                    <a:pt x="2154936" y="368808"/>
                  </a:lnTo>
                  <a:lnTo>
                    <a:pt x="2136648" y="377952"/>
                  </a:lnTo>
                  <a:lnTo>
                    <a:pt x="2130551" y="377952"/>
                  </a:lnTo>
                  <a:lnTo>
                    <a:pt x="2127504" y="379476"/>
                  </a:lnTo>
                  <a:close/>
                </a:path>
              </a:pathLst>
            </a:custGeom>
            <a:solidFill>
              <a:srgbClr val="FFFFFF">
                <a:alpha val="9023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699248" y="1752599"/>
              <a:ext cx="2173605" cy="379730"/>
            </a:xfrm>
            <a:custGeom>
              <a:avLst/>
              <a:gdLst/>
              <a:ahLst/>
              <a:cxnLst/>
              <a:rect l="l" t="t" r="r" b="b"/>
              <a:pathLst>
                <a:path w="2173604" h="379730">
                  <a:moveTo>
                    <a:pt x="0" y="329184"/>
                  </a:moveTo>
                  <a:lnTo>
                    <a:pt x="0" y="50291"/>
                  </a:lnTo>
                  <a:lnTo>
                    <a:pt x="0" y="45720"/>
                  </a:lnTo>
                  <a:lnTo>
                    <a:pt x="0" y="42672"/>
                  </a:lnTo>
                  <a:lnTo>
                    <a:pt x="1524" y="39624"/>
                  </a:lnTo>
                  <a:lnTo>
                    <a:pt x="1524" y="36576"/>
                  </a:lnTo>
                  <a:lnTo>
                    <a:pt x="3048" y="33527"/>
                  </a:lnTo>
                  <a:lnTo>
                    <a:pt x="3048" y="30479"/>
                  </a:lnTo>
                  <a:lnTo>
                    <a:pt x="4572" y="27432"/>
                  </a:lnTo>
                  <a:lnTo>
                    <a:pt x="6096" y="24384"/>
                  </a:lnTo>
                  <a:lnTo>
                    <a:pt x="7620" y="22860"/>
                  </a:lnTo>
                  <a:lnTo>
                    <a:pt x="10668" y="19812"/>
                  </a:lnTo>
                  <a:lnTo>
                    <a:pt x="12192" y="16764"/>
                  </a:lnTo>
                  <a:lnTo>
                    <a:pt x="13716" y="15240"/>
                  </a:lnTo>
                  <a:lnTo>
                    <a:pt x="16764" y="12192"/>
                  </a:lnTo>
                  <a:lnTo>
                    <a:pt x="18288" y="10668"/>
                  </a:lnTo>
                  <a:lnTo>
                    <a:pt x="21336" y="9144"/>
                  </a:lnTo>
                  <a:lnTo>
                    <a:pt x="24384" y="7620"/>
                  </a:lnTo>
                  <a:lnTo>
                    <a:pt x="27432" y="6096"/>
                  </a:lnTo>
                  <a:lnTo>
                    <a:pt x="30480" y="4571"/>
                  </a:lnTo>
                  <a:lnTo>
                    <a:pt x="33528" y="3047"/>
                  </a:lnTo>
                  <a:lnTo>
                    <a:pt x="36576" y="1523"/>
                  </a:lnTo>
                  <a:lnTo>
                    <a:pt x="39624" y="1523"/>
                  </a:lnTo>
                  <a:lnTo>
                    <a:pt x="42672" y="1523"/>
                  </a:lnTo>
                  <a:lnTo>
                    <a:pt x="45719" y="0"/>
                  </a:lnTo>
                  <a:lnTo>
                    <a:pt x="48768" y="0"/>
                  </a:lnTo>
                  <a:lnTo>
                    <a:pt x="2124455" y="0"/>
                  </a:lnTo>
                  <a:lnTo>
                    <a:pt x="2127504" y="0"/>
                  </a:lnTo>
                  <a:lnTo>
                    <a:pt x="2130551" y="1523"/>
                  </a:lnTo>
                  <a:lnTo>
                    <a:pt x="2133600" y="1523"/>
                  </a:lnTo>
                  <a:lnTo>
                    <a:pt x="2136648" y="1523"/>
                  </a:lnTo>
                  <a:lnTo>
                    <a:pt x="2139695" y="3047"/>
                  </a:lnTo>
                  <a:lnTo>
                    <a:pt x="2142744" y="4571"/>
                  </a:lnTo>
                  <a:lnTo>
                    <a:pt x="2145791" y="6096"/>
                  </a:lnTo>
                  <a:lnTo>
                    <a:pt x="2148840" y="7620"/>
                  </a:lnTo>
                  <a:lnTo>
                    <a:pt x="2151887" y="9144"/>
                  </a:lnTo>
                  <a:lnTo>
                    <a:pt x="2154936" y="10668"/>
                  </a:lnTo>
                  <a:lnTo>
                    <a:pt x="2156459" y="12192"/>
                  </a:lnTo>
                  <a:lnTo>
                    <a:pt x="2159508" y="15240"/>
                  </a:lnTo>
                  <a:lnTo>
                    <a:pt x="2161032" y="16764"/>
                  </a:lnTo>
                  <a:lnTo>
                    <a:pt x="2164079" y="19812"/>
                  </a:lnTo>
                  <a:lnTo>
                    <a:pt x="2165604" y="22860"/>
                  </a:lnTo>
                  <a:lnTo>
                    <a:pt x="2167128" y="24384"/>
                  </a:lnTo>
                  <a:lnTo>
                    <a:pt x="2168651" y="27432"/>
                  </a:lnTo>
                  <a:lnTo>
                    <a:pt x="2170175" y="30479"/>
                  </a:lnTo>
                  <a:lnTo>
                    <a:pt x="2171700" y="33527"/>
                  </a:lnTo>
                  <a:lnTo>
                    <a:pt x="2171700" y="36576"/>
                  </a:lnTo>
                  <a:lnTo>
                    <a:pt x="2173224" y="39624"/>
                  </a:lnTo>
                  <a:lnTo>
                    <a:pt x="2173224" y="42672"/>
                  </a:lnTo>
                  <a:lnTo>
                    <a:pt x="2173224" y="45720"/>
                  </a:lnTo>
                  <a:lnTo>
                    <a:pt x="2173224" y="339852"/>
                  </a:lnTo>
                  <a:lnTo>
                    <a:pt x="2171700" y="342900"/>
                  </a:lnTo>
                  <a:lnTo>
                    <a:pt x="2171700" y="345948"/>
                  </a:lnTo>
                  <a:lnTo>
                    <a:pt x="2170175" y="348996"/>
                  </a:lnTo>
                  <a:lnTo>
                    <a:pt x="2168651" y="352044"/>
                  </a:lnTo>
                  <a:lnTo>
                    <a:pt x="2167128" y="355092"/>
                  </a:lnTo>
                  <a:lnTo>
                    <a:pt x="2165604" y="356616"/>
                  </a:lnTo>
                  <a:lnTo>
                    <a:pt x="2164079" y="359664"/>
                  </a:lnTo>
                  <a:lnTo>
                    <a:pt x="2161032" y="362712"/>
                  </a:lnTo>
                  <a:lnTo>
                    <a:pt x="2159508" y="364236"/>
                  </a:lnTo>
                  <a:lnTo>
                    <a:pt x="2156459" y="367284"/>
                  </a:lnTo>
                  <a:lnTo>
                    <a:pt x="2154936" y="368808"/>
                  </a:lnTo>
                  <a:lnTo>
                    <a:pt x="2151887" y="370332"/>
                  </a:lnTo>
                  <a:lnTo>
                    <a:pt x="2148840" y="371856"/>
                  </a:lnTo>
                  <a:lnTo>
                    <a:pt x="2145791" y="373380"/>
                  </a:lnTo>
                  <a:lnTo>
                    <a:pt x="2142744" y="374904"/>
                  </a:lnTo>
                  <a:lnTo>
                    <a:pt x="2139695" y="376428"/>
                  </a:lnTo>
                  <a:lnTo>
                    <a:pt x="2136648" y="377952"/>
                  </a:lnTo>
                  <a:lnTo>
                    <a:pt x="2133600" y="377952"/>
                  </a:lnTo>
                  <a:lnTo>
                    <a:pt x="2130551" y="379476"/>
                  </a:lnTo>
                  <a:lnTo>
                    <a:pt x="42672" y="379476"/>
                  </a:lnTo>
                  <a:lnTo>
                    <a:pt x="39624" y="377952"/>
                  </a:lnTo>
                  <a:lnTo>
                    <a:pt x="36576" y="377952"/>
                  </a:lnTo>
                  <a:lnTo>
                    <a:pt x="33528" y="376428"/>
                  </a:lnTo>
                  <a:lnTo>
                    <a:pt x="30480" y="374904"/>
                  </a:lnTo>
                  <a:lnTo>
                    <a:pt x="27432" y="373380"/>
                  </a:lnTo>
                  <a:lnTo>
                    <a:pt x="24384" y="371856"/>
                  </a:lnTo>
                  <a:lnTo>
                    <a:pt x="21336" y="370332"/>
                  </a:lnTo>
                  <a:lnTo>
                    <a:pt x="18288" y="368808"/>
                  </a:lnTo>
                  <a:lnTo>
                    <a:pt x="16764" y="367284"/>
                  </a:lnTo>
                  <a:lnTo>
                    <a:pt x="13716" y="364236"/>
                  </a:lnTo>
                  <a:lnTo>
                    <a:pt x="12192" y="362712"/>
                  </a:lnTo>
                  <a:lnTo>
                    <a:pt x="10668" y="359664"/>
                  </a:lnTo>
                  <a:lnTo>
                    <a:pt x="7620" y="356616"/>
                  </a:lnTo>
                  <a:lnTo>
                    <a:pt x="6096" y="355092"/>
                  </a:lnTo>
                  <a:lnTo>
                    <a:pt x="4572" y="352044"/>
                  </a:lnTo>
                  <a:lnTo>
                    <a:pt x="3048" y="348996"/>
                  </a:lnTo>
                  <a:lnTo>
                    <a:pt x="3048" y="345948"/>
                  </a:lnTo>
                  <a:lnTo>
                    <a:pt x="1524" y="342900"/>
                  </a:lnTo>
                  <a:lnTo>
                    <a:pt x="1524" y="339852"/>
                  </a:lnTo>
                  <a:lnTo>
                    <a:pt x="0" y="336804"/>
                  </a:lnTo>
                  <a:lnTo>
                    <a:pt x="0" y="333756"/>
                  </a:lnTo>
                  <a:lnTo>
                    <a:pt x="0" y="329184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763256" y="1818132"/>
              <a:ext cx="2060575" cy="264160"/>
            </a:xfrm>
            <a:custGeom>
              <a:avLst/>
              <a:gdLst/>
              <a:ahLst/>
              <a:cxnLst/>
              <a:rect l="l" t="t" r="r" b="b"/>
              <a:pathLst>
                <a:path w="2060575" h="264160">
                  <a:moveTo>
                    <a:pt x="0" y="0"/>
                  </a:moveTo>
                  <a:lnTo>
                    <a:pt x="2060448" y="0"/>
                  </a:lnTo>
                  <a:lnTo>
                    <a:pt x="2060448" y="263651"/>
                  </a:lnTo>
                  <a:lnTo>
                    <a:pt x="0" y="263651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763256" y="1816608"/>
              <a:ext cx="1199515" cy="265430"/>
            </a:xfrm>
            <a:custGeom>
              <a:avLst/>
              <a:gdLst/>
              <a:ahLst/>
              <a:cxnLst/>
              <a:rect l="l" t="t" r="r" b="b"/>
              <a:pathLst>
                <a:path w="1199515" h="265430">
                  <a:moveTo>
                    <a:pt x="1199388" y="265175"/>
                  </a:moveTo>
                  <a:lnTo>
                    <a:pt x="0" y="265175"/>
                  </a:lnTo>
                  <a:lnTo>
                    <a:pt x="0" y="0"/>
                  </a:lnTo>
                  <a:lnTo>
                    <a:pt x="1199388" y="0"/>
                  </a:lnTo>
                  <a:lnTo>
                    <a:pt x="1199388" y="26517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763256" y="1818132"/>
              <a:ext cx="1198245" cy="264160"/>
            </a:xfrm>
            <a:custGeom>
              <a:avLst/>
              <a:gdLst/>
              <a:ahLst/>
              <a:cxnLst/>
              <a:rect l="l" t="t" r="r" b="b"/>
              <a:pathLst>
                <a:path w="1198245" h="264160">
                  <a:moveTo>
                    <a:pt x="0" y="0"/>
                  </a:moveTo>
                  <a:lnTo>
                    <a:pt x="1197864" y="0"/>
                  </a:lnTo>
                  <a:lnTo>
                    <a:pt x="1197864" y="263651"/>
                  </a:lnTo>
                  <a:lnTo>
                    <a:pt x="0" y="26365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961120" y="1816608"/>
              <a:ext cx="862965" cy="265430"/>
            </a:xfrm>
            <a:custGeom>
              <a:avLst/>
              <a:gdLst/>
              <a:ahLst/>
              <a:cxnLst/>
              <a:rect l="l" t="t" r="r" b="b"/>
              <a:pathLst>
                <a:path w="862965" h="265430">
                  <a:moveTo>
                    <a:pt x="862583" y="265175"/>
                  </a:moveTo>
                  <a:lnTo>
                    <a:pt x="0" y="265175"/>
                  </a:lnTo>
                  <a:lnTo>
                    <a:pt x="0" y="0"/>
                  </a:lnTo>
                  <a:lnTo>
                    <a:pt x="862583" y="0"/>
                  </a:lnTo>
                  <a:lnTo>
                    <a:pt x="862583" y="265175"/>
                  </a:lnTo>
                  <a:close/>
                </a:path>
              </a:pathLst>
            </a:custGeom>
            <a:solidFill>
              <a:srgbClr val="112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961120" y="1818132"/>
              <a:ext cx="862965" cy="264160"/>
            </a:xfrm>
            <a:custGeom>
              <a:avLst/>
              <a:gdLst/>
              <a:ahLst/>
              <a:cxnLst/>
              <a:rect l="l" t="t" r="r" b="b"/>
              <a:pathLst>
                <a:path w="862965" h="264160">
                  <a:moveTo>
                    <a:pt x="0" y="0"/>
                  </a:moveTo>
                  <a:lnTo>
                    <a:pt x="862583" y="0"/>
                  </a:lnTo>
                  <a:lnTo>
                    <a:pt x="862583" y="263651"/>
                  </a:lnTo>
                  <a:lnTo>
                    <a:pt x="0" y="26365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810500" y="1885187"/>
              <a:ext cx="36830" cy="71755"/>
            </a:xfrm>
            <a:custGeom>
              <a:avLst/>
              <a:gdLst/>
              <a:ahLst/>
              <a:cxnLst/>
              <a:rect l="l" t="t" r="r" b="b"/>
              <a:pathLst>
                <a:path w="36829" h="71755">
                  <a:moveTo>
                    <a:pt x="7619" y="71628"/>
                  </a:moveTo>
                  <a:lnTo>
                    <a:pt x="0" y="71628"/>
                  </a:lnTo>
                  <a:lnTo>
                    <a:pt x="0" y="0"/>
                  </a:lnTo>
                  <a:lnTo>
                    <a:pt x="36575" y="0"/>
                  </a:lnTo>
                  <a:lnTo>
                    <a:pt x="36575" y="7620"/>
                  </a:lnTo>
                  <a:lnTo>
                    <a:pt x="7619" y="7620"/>
                  </a:lnTo>
                  <a:lnTo>
                    <a:pt x="7619" y="32004"/>
                  </a:lnTo>
                  <a:lnTo>
                    <a:pt x="33527" y="32004"/>
                  </a:lnTo>
                  <a:lnTo>
                    <a:pt x="33527" y="39624"/>
                  </a:lnTo>
                  <a:lnTo>
                    <a:pt x="7619" y="39624"/>
                  </a:lnTo>
                  <a:lnTo>
                    <a:pt x="7619" y="716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0" name="object 170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9008363" y="1885187"/>
              <a:ext cx="73152" cy="716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356" y="1158239"/>
            <a:ext cx="9699625" cy="5453380"/>
            <a:chOff x="181356" y="1158239"/>
            <a:chExt cx="9699625" cy="5453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356" y="1158239"/>
              <a:ext cx="9695687" cy="54528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356" y="1158239"/>
              <a:ext cx="4354067" cy="6964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117" y="1159001"/>
              <a:ext cx="4172711" cy="5151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356" y="1667256"/>
              <a:ext cx="1127759" cy="8397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117" y="1741169"/>
              <a:ext cx="946403" cy="5836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9048" y="1684020"/>
              <a:ext cx="1194815" cy="8366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62961" y="1756409"/>
              <a:ext cx="938784" cy="5836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72611" y="1684020"/>
              <a:ext cx="1162812" cy="8595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6526" y="1756409"/>
              <a:ext cx="908303" cy="60655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1768" y="1684020"/>
              <a:ext cx="1261871" cy="8229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4157" y="1756409"/>
              <a:ext cx="1007363" cy="5684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7715" y="2817875"/>
              <a:ext cx="4529327" cy="210464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23154" y="2893314"/>
              <a:ext cx="4453128" cy="18470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40039" y="4703063"/>
              <a:ext cx="1937003" cy="19080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017764" y="4782311"/>
              <a:ext cx="1859280" cy="1816735"/>
            </a:xfrm>
            <a:custGeom>
              <a:avLst/>
              <a:gdLst/>
              <a:ahLst/>
              <a:cxnLst/>
              <a:rect l="l" t="t" r="r" b="b"/>
              <a:pathLst>
                <a:path w="1859279" h="1816734">
                  <a:moveTo>
                    <a:pt x="1825752" y="1524"/>
                  </a:moveTo>
                  <a:lnTo>
                    <a:pt x="36576" y="1524"/>
                  </a:lnTo>
                  <a:lnTo>
                    <a:pt x="39624" y="0"/>
                  </a:lnTo>
                  <a:lnTo>
                    <a:pt x="1822704" y="0"/>
                  </a:lnTo>
                  <a:lnTo>
                    <a:pt x="1825752" y="1524"/>
                  </a:lnTo>
                  <a:close/>
                </a:path>
                <a:path w="1859279" h="1816734">
                  <a:moveTo>
                    <a:pt x="1828800" y="1815084"/>
                  </a:moveTo>
                  <a:lnTo>
                    <a:pt x="33528" y="1815084"/>
                  </a:lnTo>
                  <a:lnTo>
                    <a:pt x="18288" y="1807464"/>
                  </a:lnTo>
                  <a:lnTo>
                    <a:pt x="16764" y="1804416"/>
                  </a:lnTo>
                  <a:lnTo>
                    <a:pt x="13716" y="1802892"/>
                  </a:lnTo>
                  <a:lnTo>
                    <a:pt x="12192" y="1799844"/>
                  </a:lnTo>
                  <a:lnTo>
                    <a:pt x="9144" y="1798320"/>
                  </a:lnTo>
                  <a:lnTo>
                    <a:pt x="1524" y="1783080"/>
                  </a:lnTo>
                  <a:lnTo>
                    <a:pt x="1524" y="1780032"/>
                  </a:lnTo>
                  <a:lnTo>
                    <a:pt x="0" y="1776984"/>
                  </a:lnTo>
                  <a:lnTo>
                    <a:pt x="0" y="39624"/>
                  </a:lnTo>
                  <a:lnTo>
                    <a:pt x="1524" y="36576"/>
                  </a:lnTo>
                  <a:lnTo>
                    <a:pt x="1524" y="33528"/>
                  </a:lnTo>
                  <a:lnTo>
                    <a:pt x="9144" y="18288"/>
                  </a:lnTo>
                  <a:lnTo>
                    <a:pt x="12192" y="16764"/>
                  </a:lnTo>
                  <a:lnTo>
                    <a:pt x="13716" y="13716"/>
                  </a:lnTo>
                  <a:lnTo>
                    <a:pt x="16764" y="12191"/>
                  </a:lnTo>
                  <a:lnTo>
                    <a:pt x="18288" y="9144"/>
                  </a:lnTo>
                  <a:lnTo>
                    <a:pt x="33528" y="1524"/>
                  </a:lnTo>
                  <a:lnTo>
                    <a:pt x="1828800" y="1524"/>
                  </a:lnTo>
                  <a:lnTo>
                    <a:pt x="1844040" y="9144"/>
                  </a:lnTo>
                  <a:lnTo>
                    <a:pt x="1845564" y="12191"/>
                  </a:lnTo>
                  <a:lnTo>
                    <a:pt x="1848612" y="13716"/>
                  </a:lnTo>
                  <a:lnTo>
                    <a:pt x="1850136" y="16764"/>
                  </a:lnTo>
                  <a:lnTo>
                    <a:pt x="1853184" y="18288"/>
                  </a:lnTo>
                  <a:lnTo>
                    <a:pt x="1859280" y="30480"/>
                  </a:lnTo>
                  <a:lnTo>
                    <a:pt x="1859280" y="1786128"/>
                  </a:lnTo>
                  <a:lnTo>
                    <a:pt x="1853184" y="1798320"/>
                  </a:lnTo>
                  <a:lnTo>
                    <a:pt x="1850136" y="1799844"/>
                  </a:lnTo>
                  <a:lnTo>
                    <a:pt x="1848612" y="1802892"/>
                  </a:lnTo>
                  <a:lnTo>
                    <a:pt x="1845564" y="1804416"/>
                  </a:lnTo>
                  <a:lnTo>
                    <a:pt x="1844040" y="1807464"/>
                  </a:lnTo>
                  <a:lnTo>
                    <a:pt x="1828800" y="1815084"/>
                  </a:lnTo>
                  <a:close/>
                </a:path>
                <a:path w="1859279" h="1816734">
                  <a:moveTo>
                    <a:pt x="1822704" y="1816608"/>
                  </a:moveTo>
                  <a:lnTo>
                    <a:pt x="39624" y="1816608"/>
                  </a:lnTo>
                  <a:lnTo>
                    <a:pt x="36576" y="1815084"/>
                  </a:lnTo>
                  <a:lnTo>
                    <a:pt x="1825752" y="1815084"/>
                  </a:lnTo>
                  <a:lnTo>
                    <a:pt x="1822704" y="1816608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17764" y="4782311"/>
              <a:ext cx="1859280" cy="1816735"/>
            </a:xfrm>
            <a:custGeom>
              <a:avLst/>
              <a:gdLst/>
              <a:ahLst/>
              <a:cxnLst/>
              <a:rect l="l" t="t" r="r" b="b"/>
              <a:pathLst>
                <a:path w="1859279" h="1816734">
                  <a:moveTo>
                    <a:pt x="0" y="1767840"/>
                  </a:moveTo>
                  <a:lnTo>
                    <a:pt x="0" y="48768"/>
                  </a:lnTo>
                  <a:lnTo>
                    <a:pt x="0" y="45720"/>
                  </a:lnTo>
                  <a:lnTo>
                    <a:pt x="0" y="42672"/>
                  </a:lnTo>
                  <a:lnTo>
                    <a:pt x="0" y="39624"/>
                  </a:lnTo>
                  <a:lnTo>
                    <a:pt x="1524" y="36576"/>
                  </a:lnTo>
                  <a:lnTo>
                    <a:pt x="1524" y="33528"/>
                  </a:lnTo>
                  <a:lnTo>
                    <a:pt x="3048" y="30480"/>
                  </a:lnTo>
                  <a:lnTo>
                    <a:pt x="4572" y="27432"/>
                  </a:lnTo>
                  <a:lnTo>
                    <a:pt x="6096" y="24384"/>
                  </a:lnTo>
                  <a:lnTo>
                    <a:pt x="7620" y="21336"/>
                  </a:lnTo>
                  <a:lnTo>
                    <a:pt x="9144" y="18288"/>
                  </a:lnTo>
                  <a:lnTo>
                    <a:pt x="12192" y="16764"/>
                  </a:lnTo>
                  <a:lnTo>
                    <a:pt x="13716" y="13716"/>
                  </a:lnTo>
                  <a:lnTo>
                    <a:pt x="16764" y="12191"/>
                  </a:lnTo>
                  <a:lnTo>
                    <a:pt x="18288" y="9144"/>
                  </a:lnTo>
                  <a:lnTo>
                    <a:pt x="21336" y="7620"/>
                  </a:lnTo>
                  <a:lnTo>
                    <a:pt x="24384" y="6095"/>
                  </a:lnTo>
                  <a:lnTo>
                    <a:pt x="27432" y="4572"/>
                  </a:lnTo>
                  <a:lnTo>
                    <a:pt x="30480" y="3048"/>
                  </a:lnTo>
                  <a:lnTo>
                    <a:pt x="33528" y="1524"/>
                  </a:lnTo>
                  <a:lnTo>
                    <a:pt x="36576" y="1524"/>
                  </a:lnTo>
                  <a:lnTo>
                    <a:pt x="39624" y="0"/>
                  </a:lnTo>
                  <a:lnTo>
                    <a:pt x="1822704" y="0"/>
                  </a:lnTo>
                  <a:lnTo>
                    <a:pt x="1825751" y="1524"/>
                  </a:lnTo>
                  <a:lnTo>
                    <a:pt x="1828800" y="1524"/>
                  </a:lnTo>
                  <a:lnTo>
                    <a:pt x="1831848" y="3048"/>
                  </a:lnTo>
                  <a:lnTo>
                    <a:pt x="1834896" y="4572"/>
                  </a:lnTo>
                  <a:lnTo>
                    <a:pt x="1837944" y="6095"/>
                  </a:lnTo>
                  <a:lnTo>
                    <a:pt x="1840992" y="7620"/>
                  </a:lnTo>
                  <a:lnTo>
                    <a:pt x="1844040" y="9144"/>
                  </a:lnTo>
                  <a:lnTo>
                    <a:pt x="1845564" y="12191"/>
                  </a:lnTo>
                  <a:lnTo>
                    <a:pt x="1848612" y="13716"/>
                  </a:lnTo>
                  <a:lnTo>
                    <a:pt x="1850136" y="16764"/>
                  </a:lnTo>
                  <a:lnTo>
                    <a:pt x="1853184" y="18288"/>
                  </a:lnTo>
                  <a:lnTo>
                    <a:pt x="1854708" y="21336"/>
                  </a:lnTo>
                  <a:lnTo>
                    <a:pt x="1856232" y="24384"/>
                  </a:lnTo>
                  <a:lnTo>
                    <a:pt x="1857755" y="27432"/>
                  </a:lnTo>
                  <a:lnTo>
                    <a:pt x="1859280" y="30480"/>
                  </a:lnTo>
                </a:path>
                <a:path w="1859279" h="1816734">
                  <a:moveTo>
                    <a:pt x="1859280" y="1786128"/>
                  </a:moveTo>
                  <a:lnTo>
                    <a:pt x="1857755" y="1789176"/>
                  </a:lnTo>
                  <a:lnTo>
                    <a:pt x="1856232" y="1792224"/>
                  </a:lnTo>
                  <a:lnTo>
                    <a:pt x="1854708" y="1795272"/>
                  </a:lnTo>
                  <a:lnTo>
                    <a:pt x="1853184" y="1798320"/>
                  </a:lnTo>
                  <a:lnTo>
                    <a:pt x="1850136" y="1799844"/>
                  </a:lnTo>
                  <a:lnTo>
                    <a:pt x="1848612" y="1802892"/>
                  </a:lnTo>
                  <a:lnTo>
                    <a:pt x="1845564" y="1804416"/>
                  </a:lnTo>
                  <a:lnTo>
                    <a:pt x="1844040" y="1807464"/>
                  </a:lnTo>
                  <a:lnTo>
                    <a:pt x="1840992" y="1808988"/>
                  </a:lnTo>
                  <a:lnTo>
                    <a:pt x="1837944" y="1810512"/>
                  </a:lnTo>
                  <a:lnTo>
                    <a:pt x="1834896" y="1812036"/>
                  </a:lnTo>
                  <a:lnTo>
                    <a:pt x="1831848" y="1813560"/>
                  </a:lnTo>
                  <a:lnTo>
                    <a:pt x="1828800" y="1815084"/>
                  </a:lnTo>
                  <a:lnTo>
                    <a:pt x="1825751" y="1815084"/>
                  </a:lnTo>
                  <a:lnTo>
                    <a:pt x="1822704" y="1816608"/>
                  </a:lnTo>
                  <a:lnTo>
                    <a:pt x="39624" y="1816608"/>
                  </a:lnTo>
                  <a:lnTo>
                    <a:pt x="36576" y="1815084"/>
                  </a:lnTo>
                  <a:lnTo>
                    <a:pt x="33528" y="1815084"/>
                  </a:lnTo>
                  <a:lnTo>
                    <a:pt x="30480" y="1813560"/>
                  </a:lnTo>
                  <a:lnTo>
                    <a:pt x="27432" y="1812036"/>
                  </a:lnTo>
                  <a:lnTo>
                    <a:pt x="24384" y="1810512"/>
                  </a:lnTo>
                  <a:lnTo>
                    <a:pt x="21336" y="1808988"/>
                  </a:lnTo>
                  <a:lnTo>
                    <a:pt x="18288" y="1807464"/>
                  </a:lnTo>
                  <a:lnTo>
                    <a:pt x="16764" y="1804416"/>
                  </a:lnTo>
                  <a:lnTo>
                    <a:pt x="13716" y="1802892"/>
                  </a:lnTo>
                  <a:lnTo>
                    <a:pt x="12192" y="1799844"/>
                  </a:lnTo>
                  <a:lnTo>
                    <a:pt x="9144" y="1798320"/>
                  </a:lnTo>
                  <a:lnTo>
                    <a:pt x="7620" y="1795272"/>
                  </a:lnTo>
                  <a:lnTo>
                    <a:pt x="6096" y="1792224"/>
                  </a:lnTo>
                  <a:lnTo>
                    <a:pt x="4572" y="1789176"/>
                  </a:lnTo>
                  <a:lnTo>
                    <a:pt x="3048" y="1786128"/>
                  </a:lnTo>
                  <a:lnTo>
                    <a:pt x="1524" y="1783080"/>
                  </a:lnTo>
                  <a:lnTo>
                    <a:pt x="1524" y="1780032"/>
                  </a:lnTo>
                  <a:lnTo>
                    <a:pt x="0" y="1776984"/>
                  </a:lnTo>
                  <a:lnTo>
                    <a:pt x="0" y="1773936"/>
                  </a:lnTo>
                  <a:lnTo>
                    <a:pt x="0" y="1770888"/>
                  </a:lnTo>
                  <a:lnTo>
                    <a:pt x="0" y="176784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89036" y="4828032"/>
              <a:ext cx="1339850" cy="102235"/>
            </a:xfrm>
            <a:custGeom>
              <a:avLst/>
              <a:gdLst/>
              <a:ahLst/>
              <a:cxnLst/>
              <a:rect l="l" t="t" r="r" b="b"/>
              <a:pathLst>
                <a:path w="1339850" h="102235">
                  <a:moveTo>
                    <a:pt x="13716" y="80771"/>
                  </a:moveTo>
                  <a:lnTo>
                    <a:pt x="0" y="80771"/>
                  </a:lnTo>
                  <a:lnTo>
                    <a:pt x="0" y="0"/>
                  </a:lnTo>
                  <a:lnTo>
                    <a:pt x="38100" y="0"/>
                  </a:lnTo>
                  <a:lnTo>
                    <a:pt x="39624" y="1524"/>
                  </a:lnTo>
                  <a:lnTo>
                    <a:pt x="1524" y="1524"/>
                  </a:lnTo>
                  <a:lnTo>
                    <a:pt x="1524" y="79248"/>
                  </a:lnTo>
                  <a:lnTo>
                    <a:pt x="13716" y="79248"/>
                  </a:lnTo>
                  <a:lnTo>
                    <a:pt x="13716" y="80771"/>
                  </a:lnTo>
                  <a:close/>
                </a:path>
                <a:path w="1339850" h="102235">
                  <a:moveTo>
                    <a:pt x="3048" y="79248"/>
                  </a:moveTo>
                  <a:lnTo>
                    <a:pt x="1524" y="79248"/>
                  </a:lnTo>
                  <a:lnTo>
                    <a:pt x="1524" y="1524"/>
                  </a:lnTo>
                  <a:lnTo>
                    <a:pt x="3048" y="1524"/>
                  </a:lnTo>
                  <a:lnTo>
                    <a:pt x="3048" y="79248"/>
                  </a:lnTo>
                  <a:close/>
                </a:path>
                <a:path w="1339850" h="102235">
                  <a:moveTo>
                    <a:pt x="10667" y="79248"/>
                  </a:moveTo>
                  <a:lnTo>
                    <a:pt x="3048" y="79248"/>
                  </a:lnTo>
                  <a:lnTo>
                    <a:pt x="3048" y="1524"/>
                  </a:lnTo>
                  <a:lnTo>
                    <a:pt x="36576" y="1524"/>
                  </a:lnTo>
                  <a:lnTo>
                    <a:pt x="38100" y="3048"/>
                  </a:lnTo>
                  <a:lnTo>
                    <a:pt x="35051" y="3048"/>
                  </a:lnTo>
                  <a:lnTo>
                    <a:pt x="36576" y="4571"/>
                  </a:lnTo>
                  <a:lnTo>
                    <a:pt x="41148" y="4571"/>
                  </a:lnTo>
                  <a:lnTo>
                    <a:pt x="42671" y="6095"/>
                  </a:lnTo>
                  <a:lnTo>
                    <a:pt x="44196" y="6095"/>
                  </a:lnTo>
                  <a:lnTo>
                    <a:pt x="45719" y="7619"/>
                  </a:lnTo>
                  <a:lnTo>
                    <a:pt x="45719" y="9143"/>
                  </a:lnTo>
                  <a:lnTo>
                    <a:pt x="47244" y="9143"/>
                  </a:lnTo>
                  <a:lnTo>
                    <a:pt x="48768" y="10667"/>
                  </a:lnTo>
                  <a:lnTo>
                    <a:pt x="10667" y="10667"/>
                  </a:lnTo>
                  <a:lnTo>
                    <a:pt x="10667" y="39624"/>
                  </a:lnTo>
                  <a:lnTo>
                    <a:pt x="47244" y="39624"/>
                  </a:lnTo>
                  <a:lnTo>
                    <a:pt x="45719" y="41148"/>
                  </a:lnTo>
                  <a:lnTo>
                    <a:pt x="44196" y="41148"/>
                  </a:lnTo>
                  <a:lnTo>
                    <a:pt x="42671" y="42671"/>
                  </a:lnTo>
                  <a:lnTo>
                    <a:pt x="41148" y="42671"/>
                  </a:lnTo>
                  <a:lnTo>
                    <a:pt x="39624" y="44195"/>
                  </a:lnTo>
                  <a:lnTo>
                    <a:pt x="40353" y="45719"/>
                  </a:lnTo>
                  <a:lnTo>
                    <a:pt x="10667" y="45719"/>
                  </a:lnTo>
                  <a:lnTo>
                    <a:pt x="10667" y="79248"/>
                  </a:lnTo>
                  <a:close/>
                </a:path>
                <a:path w="1339850" h="102235">
                  <a:moveTo>
                    <a:pt x="44196" y="3048"/>
                  </a:moveTo>
                  <a:lnTo>
                    <a:pt x="38100" y="3048"/>
                  </a:lnTo>
                  <a:lnTo>
                    <a:pt x="36576" y="1524"/>
                  </a:lnTo>
                  <a:lnTo>
                    <a:pt x="42671" y="1524"/>
                  </a:lnTo>
                  <a:lnTo>
                    <a:pt x="44196" y="3048"/>
                  </a:lnTo>
                  <a:close/>
                </a:path>
                <a:path w="1339850" h="102235">
                  <a:moveTo>
                    <a:pt x="42671" y="4571"/>
                  </a:moveTo>
                  <a:lnTo>
                    <a:pt x="36576" y="4571"/>
                  </a:lnTo>
                  <a:lnTo>
                    <a:pt x="35051" y="3048"/>
                  </a:lnTo>
                  <a:lnTo>
                    <a:pt x="41148" y="3048"/>
                  </a:lnTo>
                  <a:lnTo>
                    <a:pt x="42671" y="4571"/>
                  </a:lnTo>
                  <a:close/>
                </a:path>
                <a:path w="1339850" h="102235">
                  <a:moveTo>
                    <a:pt x="43687" y="46228"/>
                  </a:moveTo>
                  <a:lnTo>
                    <a:pt x="42671" y="44195"/>
                  </a:lnTo>
                  <a:lnTo>
                    <a:pt x="45719" y="42671"/>
                  </a:lnTo>
                  <a:lnTo>
                    <a:pt x="47244" y="42671"/>
                  </a:lnTo>
                  <a:lnTo>
                    <a:pt x="51816" y="38100"/>
                  </a:lnTo>
                  <a:lnTo>
                    <a:pt x="51816" y="36575"/>
                  </a:lnTo>
                  <a:lnTo>
                    <a:pt x="53340" y="33527"/>
                  </a:lnTo>
                  <a:lnTo>
                    <a:pt x="54864" y="32003"/>
                  </a:lnTo>
                  <a:lnTo>
                    <a:pt x="54864" y="16764"/>
                  </a:lnTo>
                  <a:lnTo>
                    <a:pt x="53340" y="15240"/>
                  </a:lnTo>
                  <a:lnTo>
                    <a:pt x="53340" y="13716"/>
                  </a:lnTo>
                  <a:lnTo>
                    <a:pt x="51816" y="12191"/>
                  </a:lnTo>
                  <a:lnTo>
                    <a:pt x="50292" y="9143"/>
                  </a:lnTo>
                  <a:lnTo>
                    <a:pt x="48767" y="9143"/>
                  </a:lnTo>
                  <a:lnTo>
                    <a:pt x="44196" y="4571"/>
                  </a:lnTo>
                  <a:lnTo>
                    <a:pt x="42671" y="4571"/>
                  </a:lnTo>
                  <a:lnTo>
                    <a:pt x="41148" y="3048"/>
                  </a:lnTo>
                  <a:lnTo>
                    <a:pt x="45719" y="3048"/>
                  </a:lnTo>
                  <a:lnTo>
                    <a:pt x="54864" y="12191"/>
                  </a:lnTo>
                  <a:lnTo>
                    <a:pt x="54864" y="13716"/>
                  </a:lnTo>
                  <a:lnTo>
                    <a:pt x="56387" y="16764"/>
                  </a:lnTo>
                  <a:lnTo>
                    <a:pt x="56387" y="18287"/>
                  </a:lnTo>
                  <a:lnTo>
                    <a:pt x="57912" y="21335"/>
                  </a:lnTo>
                  <a:lnTo>
                    <a:pt x="57912" y="27432"/>
                  </a:lnTo>
                  <a:lnTo>
                    <a:pt x="56387" y="30479"/>
                  </a:lnTo>
                  <a:lnTo>
                    <a:pt x="56387" y="32003"/>
                  </a:lnTo>
                  <a:lnTo>
                    <a:pt x="54864" y="35051"/>
                  </a:lnTo>
                  <a:lnTo>
                    <a:pt x="53340" y="36575"/>
                  </a:lnTo>
                  <a:lnTo>
                    <a:pt x="53340" y="39624"/>
                  </a:lnTo>
                  <a:lnTo>
                    <a:pt x="50292" y="42671"/>
                  </a:lnTo>
                  <a:lnTo>
                    <a:pt x="47244" y="44195"/>
                  </a:lnTo>
                  <a:lnTo>
                    <a:pt x="45719" y="45719"/>
                  </a:lnTo>
                  <a:lnTo>
                    <a:pt x="44196" y="45719"/>
                  </a:lnTo>
                  <a:lnTo>
                    <a:pt x="43687" y="46228"/>
                  </a:lnTo>
                  <a:close/>
                </a:path>
                <a:path w="1339850" h="102235">
                  <a:moveTo>
                    <a:pt x="48767" y="9143"/>
                  </a:moveTo>
                  <a:lnTo>
                    <a:pt x="45719" y="9143"/>
                  </a:lnTo>
                  <a:lnTo>
                    <a:pt x="45719" y="7619"/>
                  </a:lnTo>
                  <a:lnTo>
                    <a:pt x="44196" y="6095"/>
                  </a:lnTo>
                  <a:lnTo>
                    <a:pt x="42671" y="6095"/>
                  </a:lnTo>
                  <a:lnTo>
                    <a:pt x="41148" y="4571"/>
                  </a:lnTo>
                  <a:lnTo>
                    <a:pt x="44196" y="4571"/>
                  </a:lnTo>
                  <a:lnTo>
                    <a:pt x="48767" y="9143"/>
                  </a:lnTo>
                  <a:close/>
                </a:path>
                <a:path w="1339850" h="102235">
                  <a:moveTo>
                    <a:pt x="47244" y="42671"/>
                  </a:moveTo>
                  <a:lnTo>
                    <a:pt x="42671" y="42671"/>
                  </a:lnTo>
                  <a:lnTo>
                    <a:pt x="44196" y="41148"/>
                  </a:lnTo>
                  <a:lnTo>
                    <a:pt x="45719" y="41148"/>
                  </a:lnTo>
                  <a:lnTo>
                    <a:pt x="50292" y="36575"/>
                  </a:lnTo>
                  <a:lnTo>
                    <a:pt x="50292" y="35051"/>
                  </a:lnTo>
                  <a:lnTo>
                    <a:pt x="51816" y="33527"/>
                  </a:lnTo>
                  <a:lnTo>
                    <a:pt x="51816" y="32003"/>
                  </a:lnTo>
                  <a:lnTo>
                    <a:pt x="53340" y="28956"/>
                  </a:lnTo>
                  <a:lnTo>
                    <a:pt x="53340" y="18287"/>
                  </a:lnTo>
                  <a:lnTo>
                    <a:pt x="51816" y="15240"/>
                  </a:lnTo>
                  <a:lnTo>
                    <a:pt x="51816" y="13716"/>
                  </a:lnTo>
                  <a:lnTo>
                    <a:pt x="47244" y="9143"/>
                  </a:lnTo>
                  <a:lnTo>
                    <a:pt x="50292" y="9143"/>
                  </a:lnTo>
                  <a:lnTo>
                    <a:pt x="51816" y="12191"/>
                  </a:lnTo>
                  <a:lnTo>
                    <a:pt x="53340" y="13716"/>
                  </a:lnTo>
                  <a:lnTo>
                    <a:pt x="53340" y="15240"/>
                  </a:lnTo>
                  <a:lnTo>
                    <a:pt x="54864" y="16764"/>
                  </a:lnTo>
                  <a:lnTo>
                    <a:pt x="54864" y="32003"/>
                  </a:lnTo>
                  <a:lnTo>
                    <a:pt x="53340" y="33527"/>
                  </a:lnTo>
                  <a:lnTo>
                    <a:pt x="51816" y="36575"/>
                  </a:lnTo>
                  <a:lnTo>
                    <a:pt x="51816" y="38100"/>
                  </a:lnTo>
                  <a:lnTo>
                    <a:pt x="47244" y="42671"/>
                  </a:lnTo>
                  <a:close/>
                </a:path>
                <a:path w="1339850" h="102235">
                  <a:moveTo>
                    <a:pt x="35051" y="39624"/>
                  </a:moveTo>
                  <a:lnTo>
                    <a:pt x="10667" y="39624"/>
                  </a:lnTo>
                  <a:lnTo>
                    <a:pt x="10667" y="10667"/>
                  </a:lnTo>
                  <a:lnTo>
                    <a:pt x="38100" y="10667"/>
                  </a:lnTo>
                  <a:lnTo>
                    <a:pt x="39624" y="12191"/>
                  </a:lnTo>
                  <a:lnTo>
                    <a:pt x="12192" y="12191"/>
                  </a:lnTo>
                  <a:lnTo>
                    <a:pt x="12192" y="36575"/>
                  </a:lnTo>
                  <a:lnTo>
                    <a:pt x="41148" y="36575"/>
                  </a:lnTo>
                  <a:lnTo>
                    <a:pt x="39624" y="38100"/>
                  </a:lnTo>
                  <a:lnTo>
                    <a:pt x="36576" y="38100"/>
                  </a:lnTo>
                  <a:lnTo>
                    <a:pt x="35051" y="39624"/>
                  </a:lnTo>
                  <a:close/>
                </a:path>
                <a:path w="1339850" h="102235">
                  <a:moveTo>
                    <a:pt x="47244" y="39624"/>
                  </a:moveTo>
                  <a:lnTo>
                    <a:pt x="35051" y="39624"/>
                  </a:lnTo>
                  <a:lnTo>
                    <a:pt x="36576" y="38100"/>
                  </a:lnTo>
                  <a:lnTo>
                    <a:pt x="39624" y="38100"/>
                  </a:lnTo>
                  <a:lnTo>
                    <a:pt x="45719" y="32003"/>
                  </a:lnTo>
                  <a:lnTo>
                    <a:pt x="45719" y="30479"/>
                  </a:lnTo>
                  <a:lnTo>
                    <a:pt x="47244" y="28956"/>
                  </a:lnTo>
                  <a:lnTo>
                    <a:pt x="47244" y="19811"/>
                  </a:lnTo>
                  <a:lnTo>
                    <a:pt x="45719" y="18287"/>
                  </a:lnTo>
                  <a:lnTo>
                    <a:pt x="45719" y="16764"/>
                  </a:lnTo>
                  <a:lnTo>
                    <a:pt x="41148" y="12191"/>
                  </a:lnTo>
                  <a:lnTo>
                    <a:pt x="39624" y="12191"/>
                  </a:lnTo>
                  <a:lnTo>
                    <a:pt x="38100" y="10667"/>
                  </a:lnTo>
                  <a:lnTo>
                    <a:pt x="48768" y="10667"/>
                  </a:lnTo>
                  <a:lnTo>
                    <a:pt x="51816" y="13716"/>
                  </a:lnTo>
                  <a:lnTo>
                    <a:pt x="51816" y="15240"/>
                  </a:lnTo>
                  <a:lnTo>
                    <a:pt x="53340" y="18287"/>
                  </a:lnTo>
                  <a:lnTo>
                    <a:pt x="53340" y="28956"/>
                  </a:lnTo>
                  <a:lnTo>
                    <a:pt x="51816" y="32003"/>
                  </a:lnTo>
                  <a:lnTo>
                    <a:pt x="51816" y="33527"/>
                  </a:lnTo>
                  <a:lnTo>
                    <a:pt x="50292" y="35051"/>
                  </a:lnTo>
                  <a:lnTo>
                    <a:pt x="50292" y="36575"/>
                  </a:lnTo>
                  <a:lnTo>
                    <a:pt x="47244" y="39624"/>
                  </a:lnTo>
                  <a:close/>
                </a:path>
                <a:path w="1339850" h="102235">
                  <a:moveTo>
                    <a:pt x="13716" y="36575"/>
                  </a:moveTo>
                  <a:lnTo>
                    <a:pt x="12192" y="36575"/>
                  </a:lnTo>
                  <a:lnTo>
                    <a:pt x="12192" y="12191"/>
                  </a:lnTo>
                  <a:lnTo>
                    <a:pt x="13716" y="12191"/>
                  </a:lnTo>
                  <a:lnTo>
                    <a:pt x="13716" y="36575"/>
                  </a:lnTo>
                  <a:close/>
                </a:path>
                <a:path w="1339850" h="102235">
                  <a:moveTo>
                    <a:pt x="42671" y="16764"/>
                  </a:moveTo>
                  <a:lnTo>
                    <a:pt x="39624" y="16764"/>
                  </a:lnTo>
                  <a:lnTo>
                    <a:pt x="39624" y="15240"/>
                  </a:lnTo>
                  <a:lnTo>
                    <a:pt x="36576" y="15240"/>
                  </a:lnTo>
                  <a:lnTo>
                    <a:pt x="36576" y="13716"/>
                  </a:lnTo>
                  <a:lnTo>
                    <a:pt x="13716" y="13716"/>
                  </a:lnTo>
                  <a:lnTo>
                    <a:pt x="13716" y="12191"/>
                  </a:lnTo>
                  <a:lnTo>
                    <a:pt x="38100" y="12191"/>
                  </a:lnTo>
                  <a:lnTo>
                    <a:pt x="42671" y="16764"/>
                  </a:lnTo>
                  <a:close/>
                </a:path>
                <a:path w="1339850" h="102235">
                  <a:moveTo>
                    <a:pt x="41148" y="36575"/>
                  </a:moveTo>
                  <a:lnTo>
                    <a:pt x="38100" y="36575"/>
                  </a:lnTo>
                  <a:lnTo>
                    <a:pt x="41148" y="33527"/>
                  </a:lnTo>
                  <a:lnTo>
                    <a:pt x="42671" y="33527"/>
                  </a:lnTo>
                  <a:lnTo>
                    <a:pt x="44196" y="32003"/>
                  </a:lnTo>
                  <a:lnTo>
                    <a:pt x="44196" y="30479"/>
                  </a:lnTo>
                  <a:lnTo>
                    <a:pt x="45719" y="28956"/>
                  </a:lnTo>
                  <a:lnTo>
                    <a:pt x="45719" y="19811"/>
                  </a:lnTo>
                  <a:lnTo>
                    <a:pt x="44196" y="18287"/>
                  </a:lnTo>
                  <a:lnTo>
                    <a:pt x="44196" y="16764"/>
                  </a:lnTo>
                  <a:lnTo>
                    <a:pt x="42671" y="16764"/>
                  </a:lnTo>
                  <a:lnTo>
                    <a:pt x="38100" y="12191"/>
                  </a:lnTo>
                  <a:lnTo>
                    <a:pt x="41148" y="12191"/>
                  </a:lnTo>
                  <a:lnTo>
                    <a:pt x="45719" y="16764"/>
                  </a:lnTo>
                  <a:lnTo>
                    <a:pt x="45719" y="18287"/>
                  </a:lnTo>
                  <a:lnTo>
                    <a:pt x="47244" y="19811"/>
                  </a:lnTo>
                  <a:lnTo>
                    <a:pt x="47244" y="28956"/>
                  </a:lnTo>
                  <a:lnTo>
                    <a:pt x="45719" y="30479"/>
                  </a:lnTo>
                  <a:lnTo>
                    <a:pt x="45719" y="32003"/>
                  </a:lnTo>
                  <a:lnTo>
                    <a:pt x="41148" y="36575"/>
                  </a:lnTo>
                  <a:close/>
                </a:path>
                <a:path w="1339850" h="102235">
                  <a:moveTo>
                    <a:pt x="42671" y="33527"/>
                  </a:moveTo>
                  <a:lnTo>
                    <a:pt x="39624" y="33527"/>
                  </a:lnTo>
                  <a:lnTo>
                    <a:pt x="39624" y="32003"/>
                  </a:lnTo>
                  <a:lnTo>
                    <a:pt x="41148" y="32003"/>
                  </a:lnTo>
                  <a:lnTo>
                    <a:pt x="42671" y="30479"/>
                  </a:lnTo>
                  <a:lnTo>
                    <a:pt x="42671" y="27432"/>
                  </a:lnTo>
                  <a:lnTo>
                    <a:pt x="44196" y="25908"/>
                  </a:lnTo>
                  <a:lnTo>
                    <a:pt x="44196" y="22859"/>
                  </a:lnTo>
                  <a:lnTo>
                    <a:pt x="42671" y="21335"/>
                  </a:lnTo>
                  <a:lnTo>
                    <a:pt x="42671" y="18287"/>
                  </a:lnTo>
                  <a:lnTo>
                    <a:pt x="41148" y="16764"/>
                  </a:lnTo>
                  <a:lnTo>
                    <a:pt x="44196" y="16764"/>
                  </a:lnTo>
                  <a:lnTo>
                    <a:pt x="44196" y="18287"/>
                  </a:lnTo>
                  <a:lnTo>
                    <a:pt x="45719" y="19811"/>
                  </a:lnTo>
                  <a:lnTo>
                    <a:pt x="45719" y="28956"/>
                  </a:lnTo>
                  <a:lnTo>
                    <a:pt x="44196" y="30479"/>
                  </a:lnTo>
                  <a:lnTo>
                    <a:pt x="44196" y="32003"/>
                  </a:lnTo>
                  <a:lnTo>
                    <a:pt x="42671" y="33527"/>
                  </a:lnTo>
                  <a:close/>
                </a:path>
                <a:path w="1339850" h="102235">
                  <a:moveTo>
                    <a:pt x="38100" y="36575"/>
                  </a:moveTo>
                  <a:lnTo>
                    <a:pt x="13716" y="36575"/>
                  </a:lnTo>
                  <a:lnTo>
                    <a:pt x="13716" y="35051"/>
                  </a:lnTo>
                  <a:lnTo>
                    <a:pt x="36576" y="35051"/>
                  </a:lnTo>
                  <a:lnTo>
                    <a:pt x="38100" y="33527"/>
                  </a:lnTo>
                  <a:lnTo>
                    <a:pt x="41148" y="33527"/>
                  </a:lnTo>
                  <a:lnTo>
                    <a:pt x="38100" y="36575"/>
                  </a:lnTo>
                  <a:close/>
                </a:path>
                <a:path w="1339850" h="102235">
                  <a:moveTo>
                    <a:pt x="57912" y="79248"/>
                  </a:moveTo>
                  <a:lnTo>
                    <a:pt x="56387" y="79248"/>
                  </a:lnTo>
                  <a:lnTo>
                    <a:pt x="39624" y="44195"/>
                  </a:lnTo>
                  <a:lnTo>
                    <a:pt x="41148" y="42671"/>
                  </a:lnTo>
                  <a:lnTo>
                    <a:pt x="45719" y="42671"/>
                  </a:lnTo>
                  <a:lnTo>
                    <a:pt x="42671" y="44195"/>
                  </a:lnTo>
                  <a:lnTo>
                    <a:pt x="41148" y="45719"/>
                  </a:lnTo>
                  <a:lnTo>
                    <a:pt x="57912" y="79248"/>
                  </a:lnTo>
                  <a:close/>
                </a:path>
                <a:path w="1339850" h="102235">
                  <a:moveTo>
                    <a:pt x="42671" y="47243"/>
                  </a:moveTo>
                  <a:lnTo>
                    <a:pt x="41148" y="45719"/>
                  </a:lnTo>
                  <a:lnTo>
                    <a:pt x="42671" y="44195"/>
                  </a:lnTo>
                  <a:lnTo>
                    <a:pt x="43687" y="46228"/>
                  </a:lnTo>
                  <a:lnTo>
                    <a:pt x="42671" y="47243"/>
                  </a:lnTo>
                  <a:close/>
                </a:path>
                <a:path w="1339850" h="102235">
                  <a:moveTo>
                    <a:pt x="12192" y="79248"/>
                  </a:moveTo>
                  <a:lnTo>
                    <a:pt x="10667" y="79248"/>
                  </a:lnTo>
                  <a:lnTo>
                    <a:pt x="10667" y="45719"/>
                  </a:lnTo>
                  <a:lnTo>
                    <a:pt x="32003" y="45719"/>
                  </a:lnTo>
                  <a:lnTo>
                    <a:pt x="32802" y="47243"/>
                  </a:lnTo>
                  <a:lnTo>
                    <a:pt x="12192" y="47243"/>
                  </a:lnTo>
                  <a:lnTo>
                    <a:pt x="12192" y="79248"/>
                  </a:lnTo>
                  <a:close/>
                </a:path>
                <a:path w="1339850" h="102235">
                  <a:moveTo>
                    <a:pt x="56387" y="79248"/>
                  </a:moveTo>
                  <a:lnTo>
                    <a:pt x="47244" y="79248"/>
                  </a:lnTo>
                  <a:lnTo>
                    <a:pt x="48767" y="77723"/>
                  </a:lnTo>
                  <a:lnTo>
                    <a:pt x="32003" y="45719"/>
                  </a:lnTo>
                  <a:lnTo>
                    <a:pt x="40353" y="45719"/>
                  </a:lnTo>
                  <a:lnTo>
                    <a:pt x="56387" y="79248"/>
                  </a:lnTo>
                  <a:close/>
                </a:path>
                <a:path w="1339850" h="102235">
                  <a:moveTo>
                    <a:pt x="57912" y="79248"/>
                  </a:moveTo>
                  <a:lnTo>
                    <a:pt x="41148" y="45719"/>
                  </a:lnTo>
                  <a:lnTo>
                    <a:pt x="42671" y="47243"/>
                  </a:lnTo>
                  <a:lnTo>
                    <a:pt x="44195" y="47243"/>
                  </a:lnTo>
                  <a:lnTo>
                    <a:pt x="59436" y="77723"/>
                  </a:lnTo>
                  <a:lnTo>
                    <a:pt x="57912" y="77723"/>
                  </a:lnTo>
                  <a:lnTo>
                    <a:pt x="57912" y="79248"/>
                  </a:lnTo>
                  <a:close/>
                </a:path>
                <a:path w="1339850" h="102235">
                  <a:moveTo>
                    <a:pt x="44195" y="47243"/>
                  </a:moveTo>
                  <a:lnTo>
                    <a:pt x="42671" y="47243"/>
                  </a:lnTo>
                  <a:lnTo>
                    <a:pt x="43687" y="46228"/>
                  </a:lnTo>
                  <a:lnTo>
                    <a:pt x="44195" y="47243"/>
                  </a:lnTo>
                  <a:close/>
                </a:path>
                <a:path w="1339850" h="102235">
                  <a:moveTo>
                    <a:pt x="13716" y="79248"/>
                  </a:moveTo>
                  <a:lnTo>
                    <a:pt x="12192" y="79248"/>
                  </a:lnTo>
                  <a:lnTo>
                    <a:pt x="12192" y="47243"/>
                  </a:lnTo>
                  <a:lnTo>
                    <a:pt x="13716" y="47243"/>
                  </a:lnTo>
                  <a:lnTo>
                    <a:pt x="13716" y="79248"/>
                  </a:lnTo>
                  <a:close/>
                </a:path>
                <a:path w="1339850" h="102235">
                  <a:moveTo>
                    <a:pt x="31172" y="48767"/>
                  </a:moveTo>
                  <a:lnTo>
                    <a:pt x="13716" y="48767"/>
                  </a:lnTo>
                  <a:lnTo>
                    <a:pt x="13716" y="47243"/>
                  </a:lnTo>
                  <a:lnTo>
                    <a:pt x="30480" y="47243"/>
                  </a:lnTo>
                  <a:lnTo>
                    <a:pt x="31172" y="48767"/>
                  </a:lnTo>
                  <a:close/>
                </a:path>
                <a:path w="1339850" h="102235">
                  <a:moveTo>
                    <a:pt x="60960" y="80771"/>
                  </a:moveTo>
                  <a:lnTo>
                    <a:pt x="45719" y="80771"/>
                  </a:lnTo>
                  <a:lnTo>
                    <a:pt x="30480" y="47243"/>
                  </a:lnTo>
                  <a:lnTo>
                    <a:pt x="32003" y="47243"/>
                  </a:lnTo>
                  <a:lnTo>
                    <a:pt x="32003" y="48767"/>
                  </a:lnTo>
                  <a:lnTo>
                    <a:pt x="32729" y="48767"/>
                  </a:lnTo>
                  <a:lnTo>
                    <a:pt x="47244" y="79248"/>
                  </a:lnTo>
                  <a:lnTo>
                    <a:pt x="60198" y="79248"/>
                  </a:lnTo>
                  <a:lnTo>
                    <a:pt x="60960" y="80771"/>
                  </a:lnTo>
                  <a:close/>
                </a:path>
                <a:path w="1339850" h="102235">
                  <a:moveTo>
                    <a:pt x="32729" y="48767"/>
                  </a:moveTo>
                  <a:lnTo>
                    <a:pt x="32003" y="48767"/>
                  </a:lnTo>
                  <a:lnTo>
                    <a:pt x="32003" y="47243"/>
                  </a:lnTo>
                  <a:lnTo>
                    <a:pt x="32729" y="48767"/>
                  </a:lnTo>
                  <a:close/>
                </a:path>
                <a:path w="1339850" h="102235">
                  <a:moveTo>
                    <a:pt x="47244" y="79248"/>
                  </a:moveTo>
                  <a:lnTo>
                    <a:pt x="32003" y="47243"/>
                  </a:lnTo>
                  <a:lnTo>
                    <a:pt x="32802" y="47243"/>
                  </a:lnTo>
                  <a:lnTo>
                    <a:pt x="48767" y="77723"/>
                  </a:lnTo>
                  <a:lnTo>
                    <a:pt x="47244" y="77723"/>
                  </a:lnTo>
                  <a:lnTo>
                    <a:pt x="47244" y="79248"/>
                  </a:lnTo>
                  <a:close/>
                </a:path>
                <a:path w="1339850" h="102235">
                  <a:moveTo>
                    <a:pt x="47244" y="79248"/>
                  </a:moveTo>
                  <a:lnTo>
                    <a:pt x="47244" y="77723"/>
                  </a:lnTo>
                  <a:lnTo>
                    <a:pt x="48767" y="77723"/>
                  </a:lnTo>
                  <a:lnTo>
                    <a:pt x="47244" y="79248"/>
                  </a:lnTo>
                  <a:close/>
                </a:path>
                <a:path w="1339850" h="102235">
                  <a:moveTo>
                    <a:pt x="60198" y="79248"/>
                  </a:moveTo>
                  <a:lnTo>
                    <a:pt x="57912" y="79248"/>
                  </a:lnTo>
                  <a:lnTo>
                    <a:pt x="57912" y="77723"/>
                  </a:lnTo>
                  <a:lnTo>
                    <a:pt x="59436" y="77723"/>
                  </a:lnTo>
                  <a:lnTo>
                    <a:pt x="60198" y="79248"/>
                  </a:lnTo>
                  <a:close/>
                </a:path>
                <a:path w="1339850" h="102235">
                  <a:moveTo>
                    <a:pt x="102108" y="80771"/>
                  </a:moveTo>
                  <a:lnTo>
                    <a:pt x="85344" y="80771"/>
                  </a:lnTo>
                  <a:lnTo>
                    <a:pt x="79248" y="77723"/>
                  </a:lnTo>
                  <a:lnTo>
                    <a:pt x="71628" y="70103"/>
                  </a:lnTo>
                  <a:lnTo>
                    <a:pt x="70103" y="67055"/>
                  </a:lnTo>
                  <a:lnTo>
                    <a:pt x="70103" y="62483"/>
                  </a:lnTo>
                  <a:lnTo>
                    <a:pt x="68580" y="59435"/>
                  </a:lnTo>
                  <a:lnTo>
                    <a:pt x="68580" y="44195"/>
                  </a:lnTo>
                  <a:lnTo>
                    <a:pt x="70103" y="39624"/>
                  </a:lnTo>
                  <a:lnTo>
                    <a:pt x="70103" y="36575"/>
                  </a:lnTo>
                  <a:lnTo>
                    <a:pt x="71628" y="33527"/>
                  </a:lnTo>
                  <a:lnTo>
                    <a:pt x="74676" y="30479"/>
                  </a:lnTo>
                  <a:lnTo>
                    <a:pt x="76200" y="27432"/>
                  </a:lnTo>
                  <a:lnTo>
                    <a:pt x="88392" y="21335"/>
                  </a:lnTo>
                  <a:lnTo>
                    <a:pt x="97535" y="21335"/>
                  </a:lnTo>
                  <a:lnTo>
                    <a:pt x="100583" y="22859"/>
                  </a:lnTo>
                  <a:lnTo>
                    <a:pt x="88392" y="22859"/>
                  </a:lnTo>
                  <a:lnTo>
                    <a:pt x="79248" y="27432"/>
                  </a:lnTo>
                  <a:lnTo>
                    <a:pt x="77724" y="28956"/>
                  </a:lnTo>
                  <a:lnTo>
                    <a:pt x="76200" y="32003"/>
                  </a:lnTo>
                  <a:lnTo>
                    <a:pt x="73151" y="33527"/>
                  </a:lnTo>
                  <a:lnTo>
                    <a:pt x="71628" y="36575"/>
                  </a:lnTo>
                  <a:lnTo>
                    <a:pt x="71628" y="39624"/>
                  </a:lnTo>
                  <a:lnTo>
                    <a:pt x="70103" y="44195"/>
                  </a:lnTo>
                  <a:lnTo>
                    <a:pt x="70103" y="59435"/>
                  </a:lnTo>
                  <a:lnTo>
                    <a:pt x="71628" y="62483"/>
                  </a:lnTo>
                  <a:lnTo>
                    <a:pt x="71628" y="65532"/>
                  </a:lnTo>
                  <a:lnTo>
                    <a:pt x="73151" y="68580"/>
                  </a:lnTo>
                  <a:lnTo>
                    <a:pt x="76200" y="71628"/>
                  </a:lnTo>
                  <a:lnTo>
                    <a:pt x="77724" y="74675"/>
                  </a:lnTo>
                  <a:lnTo>
                    <a:pt x="86867" y="79248"/>
                  </a:lnTo>
                  <a:lnTo>
                    <a:pt x="105156" y="79248"/>
                  </a:lnTo>
                  <a:lnTo>
                    <a:pt x="102108" y="80771"/>
                  </a:lnTo>
                  <a:close/>
                </a:path>
                <a:path w="1339850" h="102235">
                  <a:moveTo>
                    <a:pt x="102108" y="79248"/>
                  </a:moveTo>
                  <a:lnTo>
                    <a:pt x="86867" y="79248"/>
                  </a:lnTo>
                  <a:lnTo>
                    <a:pt x="77724" y="74675"/>
                  </a:lnTo>
                  <a:lnTo>
                    <a:pt x="76199" y="71627"/>
                  </a:lnTo>
                  <a:lnTo>
                    <a:pt x="73151" y="68580"/>
                  </a:lnTo>
                  <a:lnTo>
                    <a:pt x="71628" y="65532"/>
                  </a:lnTo>
                  <a:lnTo>
                    <a:pt x="71628" y="62483"/>
                  </a:lnTo>
                  <a:lnTo>
                    <a:pt x="70103" y="59435"/>
                  </a:lnTo>
                  <a:lnTo>
                    <a:pt x="70103" y="44195"/>
                  </a:lnTo>
                  <a:lnTo>
                    <a:pt x="71628" y="39624"/>
                  </a:lnTo>
                  <a:lnTo>
                    <a:pt x="71628" y="36575"/>
                  </a:lnTo>
                  <a:lnTo>
                    <a:pt x="73151" y="33527"/>
                  </a:lnTo>
                  <a:lnTo>
                    <a:pt x="76200" y="32003"/>
                  </a:lnTo>
                  <a:lnTo>
                    <a:pt x="77724" y="28956"/>
                  </a:lnTo>
                  <a:lnTo>
                    <a:pt x="79248" y="27432"/>
                  </a:lnTo>
                  <a:lnTo>
                    <a:pt x="88392" y="22859"/>
                  </a:lnTo>
                  <a:lnTo>
                    <a:pt x="96012" y="22859"/>
                  </a:lnTo>
                  <a:lnTo>
                    <a:pt x="99060" y="24383"/>
                  </a:lnTo>
                  <a:lnTo>
                    <a:pt x="89916" y="24383"/>
                  </a:lnTo>
                  <a:lnTo>
                    <a:pt x="80771" y="28956"/>
                  </a:lnTo>
                  <a:lnTo>
                    <a:pt x="74676" y="35051"/>
                  </a:lnTo>
                  <a:lnTo>
                    <a:pt x="74676" y="38100"/>
                  </a:lnTo>
                  <a:lnTo>
                    <a:pt x="71628" y="44195"/>
                  </a:lnTo>
                  <a:lnTo>
                    <a:pt x="71628" y="59435"/>
                  </a:lnTo>
                  <a:lnTo>
                    <a:pt x="76200" y="68580"/>
                  </a:lnTo>
                  <a:lnTo>
                    <a:pt x="77724" y="70104"/>
                  </a:lnTo>
                  <a:lnTo>
                    <a:pt x="79248" y="73151"/>
                  </a:lnTo>
                  <a:lnTo>
                    <a:pt x="80771" y="74675"/>
                  </a:lnTo>
                  <a:lnTo>
                    <a:pt x="83819" y="76200"/>
                  </a:lnTo>
                  <a:lnTo>
                    <a:pt x="86867" y="76200"/>
                  </a:lnTo>
                  <a:lnTo>
                    <a:pt x="89916" y="77723"/>
                  </a:lnTo>
                  <a:lnTo>
                    <a:pt x="103632" y="77723"/>
                  </a:lnTo>
                  <a:lnTo>
                    <a:pt x="102108" y="79248"/>
                  </a:lnTo>
                  <a:close/>
                </a:path>
                <a:path w="1339850" h="102235">
                  <a:moveTo>
                    <a:pt x="117348" y="57912"/>
                  </a:moveTo>
                  <a:lnTo>
                    <a:pt x="82296" y="57912"/>
                  </a:lnTo>
                  <a:lnTo>
                    <a:pt x="82296" y="54864"/>
                  </a:lnTo>
                  <a:lnTo>
                    <a:pt x="115824" y="54864"/>
                  </a:lnTo>
                  <a:lnTo>
                    <a:pt x="115824" y="47243"/>
                  </a:lnTo>
                  <a:lnTo>
                    <a:pt x="114300" y="44195"/>
                  </a:lnTo>
                  <a:lnTo>
                    <a:pt x="114300" y="39624"/>
                  </a:lnTo>
                  <a:lnTo>
                    <a:pt x="111251" y="33527"/>
                  </a:lnTo>
                  <a:lnTo>
                    <a:pt x="109728" y="32003"/>
                  </a:lnTo>
                  <a:lnTo>
                    <a:pt x="108203" y="28956"/>
                  </a:lnTo>
                  <a:lnTo>
                    <a:pt x="96012" y="22859"/>
                  </a:lnTo>
                  <a:lnTo>
                    <a:pt x="100583" y="22859"/>
                  </a:lnTo>
                  <a:lnTo>
                    <a:pt x="109728" y="27432"/>
                  </a:lnTo>
                  <a:lnTo>
                    <a:pt x="115824" y="39624"/>
                  </a:lnTo>
                  <a:lnTo>
                    <a:pt x="117348" y="44195"/>
                  </a:lnTo>
                  <a:lnTo>
                    <a:pt x="117348" y="57912"/>
                  </a:lnTo>
                  <a:close/>
                </a:path>
                <a:path w="1339850" h="102235">
                  <a:moveTo>
                    <a:pt x="105156" y="76200"/>
                  </a:moveTo>
                  <a:lnTo>
                    <a:pt x="83819" y="76200"/>
                  </a:lnTo>
                  <a:lnTo>
                    <a:pt x="80771" y="74675"/>
                  </a:lnTo>
                  <a:lnTo>
                    <a:pt x="79248" y="73151"/>
                  </a:lnTo>
                  <a:lnTo>
                    <a:pt x="77724" y="70103"/>
                  </a:lnTo>
                  <a:lnTo>
                    <a:pt x="76200" y="68580"/>
                  </a:lnTo>
                  <a:lnTo>
                    <a:pt x="71628" y="59435"/>
                  </a:lnTo>
                  <a:lnTo>
                    <a:pt x="71628" y="44195"/>
                  </a:lnTo>
                  <a:lnTo>
                    <a:pt x="74676" y="38100"/>
                  </a:lnTo>
                  <a:lnTo>
                    <a:pt x="74676" y="35051"/>
                  </a:lnTo>
                  <a:lnTo>
                    <a:pt x="80771" y="28956"/>
                  </a:lnTo>
                  <a:lnTo>
                    <a:pt x="89916" y="24383"/>
                  </a:lnTo>
                  <a:lnTo>
                    <a:pt x="96012" y="24383"/>
                  </a:lnTo>
                  <a:lnTo>
                    <a:pt x="102108" y="27432"/>
                  </a:lnTo>
                  <a:lnTo>
                    <a:pt x="103632" y="28956"/>
                  </a:lnTo>
                  <a:lnTo>
                    <a:pt x="106680" y="30479"/>
                  </a:lnTo>
                  <a:lnTo>
                    <a:pt x="89916" y="30479"/>
                  </a:lnTo>
                  <a:lnTo>
                    <a:pt x="88392" y="32003"/>
                  </a:lnTo>
                  <a:lnTo>
                    <a:pt x="86867" y="32003"/>
                  </a:lnTo>
                  <a:lnTo>
                    <a:pt x="80771" y="38100"/>
                  </a:lnTo>
                  <a:lnTo>
                    <a:pt x="80771" y="41148"/>
                  </a:lnTo>
                  <a:lnTo>
                    <a:pt x="79248" y="42671"/>
                  </a:lnTo>
                  <a:lnTo>
                    <a:pt x="79248" y="48767"/>
                  </a:lnTo>
                  <a:lnTo>
                    <a:pt x="112776" y="48767"/>
                  </a:lnTo>
                  <a:lnTo>
                    <a:pt x="112776" y="53339"/>
                  </a:lnTo>
                  <a:lnTo>
                    <a:pt x="79248" y="53339"/>
                  </a:lnTo>
                  <a:lnTo>
                    <a:pt x="79248" y="60960"/>
                  </a:lnTo>
                  <a:lnTo>
                    <a:pt x="80771" y="64007"/>
                  </a:lnTo>
                  <a:lnTo>
                    <a:pt x="82296" y="65532"/>
                  </a:lnTo>
                  <a:lnTo>
                    <a:pt x="82296" y="67055"/>
                  </a:lnTo>
                  <a:lnTo>
                    <a:pt x="83819" y="68580"/>
                  </a:lnTo>
                  <a:lnTo>
                    <a:pt x="85344" y="68580"/>
                  </a:lnTo>
                  <a:lnTo>
                    <a:pt x="86868" y="70104"/>
                  </a:lnTo>
                  <a:lnTo>
                    <a:pt x="89916" y="71628"/>
                  </a:lnTo>
                  <a:lnTo>
                    <a:pt x="111251" y="71628"/>
                  </a:lnTo>
                  <a:lnTo>
                    <a:pt x="108203" y="74675"/>
                  </a:lnTo>
                  <a:lnTo>
                    <a:pt x="106680" y="74675"/>
                  </a:lnTo>
                  <a:lnTo>
                    <a:pt x="105156" y="76200"/>
                  </a:lnTo>
                  <a:close/>
                </a:path>
                <a:path w="1339850" h="102235">
                  <a:moveTo>
                    <a:pt x="115824" y="54864"/>
                  </a:moveTo>
                  <a:lnTo>
                    <a:pt x="112776" y="54864"/>
                  </a:lnTo>
                  <a:lnTo>
                    <a:pt x="112776" y="41148"/>
                  </a:lnTo>
                  <a:lnTo>
                    <a:pt x="108203" y="32003"/>
                  </a:lnTo>
                  <a:lnTo>
                    <a:pt x="106680" y="30479"/>
                  </a:lnTo>
                  <a:lnTo>
                    <a:pt x="103632" y="28956"/>
                  </a:lnTo>
                  <a:lnTo>
                    <a:pt x="102108" y="27432"/>
                  </a:lnTo>
                  <a:lnTo>
                    <a:pt x="96012" y="24383"/>
                  </a:lnTo>
                  <a:lnTo>
                    <a:pt x="99060" y="24383"/>
                  </a:lnTo>
                  <a:lnTo>
                    <a:pt x="108203" y="28956"/>
                  </a:lnTo>
                  <a:lnTo>
                    <a:pt x="109728" y="32003"/>
                  </a:lnTo>
                  <a:lnTo>
                    <a:pt x="111251" y="33527"/>
                  </a:lnTo>
                  <a:lnTo>
                    <a:pt x="114300" y="39624"/>
                  </a:lnTo>
                  <a:lnTo>
                    <a:pt x="114300" y="44195"/>
                  </a:lnTo>
                  <a:lnTo>
                    <a:pt x="115824" y="47243"/>
                  </a:lnTo>
                  <a:lnTo>
                    <a:pt x="115824" y="54864"/>
                  </a:lnTo>
                  <a:close/>
                </a:path>
                <a:path w="1339850" h="102235">
                  <a:moveTo>
                    <a:pt x="96012" y="32003"/>
                  </a:moveTo>
                  <a:lnTo>
                    <a:pt x="88392" y="32003"/>
                  </a:lnTo>
                  <a:lnTo>
                    <a:pt x="89916" y="30479"/>
                  </a:lnTo>
                  <a:lnTo>
                    <a:pt x="94487" y="30479"/>
                  </a:lnTo>
                  <a:lnTo>
                    <a:pt x="96012" y="32003"/>
                  </a:lnTo>
                  <a:close/>
                </a:path>
                <a:path w="1339850" h="102235">
                  <a:moveTo>
                    <a:pt x="112776" y="48767"/>
                  </a:moveTo>
                  <a:lnTo>
                    <a:pt x="106680" y="48767"/>
                  </a:lnTo>
                  <a:lnTo>
                    <a:pt x="106680" y="44195"/>
                  </a:lnTo>
                  <a:lnTo>
                    <a:pt x="105156" y="42671"/>
                  </a:lnTo>
                  <a:lnTo>
                    <a:pt x="105156" y="41148"/>
                  </a:lnTo>
                  <a:lnTo>
                    <a:pt x="103632" y="38100"/>
                  </a:lnTo>
                  <a:lnTo>
                    <a:pt x="103632" y="36575"/>
                  </a:lnTo>
                  <a:lnTo>
                    <a:pt x="102108" y="36575"/>
                  </a:lnTo>
                  <a:lnTo>
                    <a:pt x="100583" y="35051"/>
                  </a:lnTo>
                  <a:lnTo>
                    <a:pt x="100583" y="33527"/>
                  </a:lnTo>
                  <a:lnTo>
                    <a:pt x="97535" y="32003"/>
                  </a:lnTo>
                  <a:lnTo>
                    <a:pt x="96012" y="32003"/>
                  </a:lnTo>
                  <a:lnTo>
                    <a:pt x="94487" y="30479"/>
                  </a:lnTo>
                  <a:lnTo>
                    <a:pt x="106680" y="30479"/>
                  </a:lnTo>
                  <a:lnTo>
                    <a:pt x="108203" y="32003"/>
                  </a:lnTo>
                  <a:lnTo>
                    <a:pt x="112776" y="41148"/>
                  </a:lnTo>
                  <a:lnTo>
                    <a:pt x="112776" y="48767"/>
                  </a:lnTo>
                  <a:close/>
                </a:path>
                <a:path w="1339850" h="102235">
                  <a:moveTo>
                    <a:pt x="106680" y="48767"/>
                  </a:moveTo>
                  <a:lnTo>
                    <a:pt x="79248" y="48767"/>
                  </a:lnTo>
                  <a:lnTo>
                    <a:pt x="79248" y="42671"/>
                  </a:lnTo>
                  <a:lnTo>
                    <a:pt x="80771" y="41148"/>
                  </a:lnTo>
                  <a:lnTo>
                    <a:pt x="80771" y="38100"/>
                  </a:lnTo>
                  <a:lnTo>
                    <a:pt x="86867" y="32003"/>
                  </a:lnTo>
                  <a:lnTo>
                    <a:pt x="97535" y="32003"/>
                  </a:lnTo>
                  <a:lnTo>
                    <a:pt x="100583" y="33527"/>
                  </a:lnTo>
                  <a:lnTo>
                    <a:pt x="88392" y="33527"/>
                  </a:lnTo>
                  <a:lnTo>
                    <a:pt x="86867" y="35051"/>
                  </a:lnTo>
                  <a:lnTo>
                    <a:pt x="85344" y="35051"/>
                  </a:lnTo>
                  <a:lnTo>
                    <a:pt x="83819" y="36575"/>
                  </a:lnTo>
                  <a:lnTo>
                    <a:pt x="83819" y="38100"/>
                  </a:lnTo>
                  <a:lnTo>
                    <a:pt x="82296" y="39624"/>
                  </a:lnTo>
                  <a:lnTo>
                    <a:pt x="82296" y="41148"/>
                  </a:lnTo>
                  <a:lnTo>
                    <a:pt x="80771" y="42671"/>
                  </a:lnTo>
                  <a:lnTo>
                    <a:pt x="80771" y="45719"/>
                  </a:lnTo>
                  <a:lnTo>
                    <a:pt x="106680" y="45719"/>
                  </a:lnTo>
                  <a:lnTo>
                    <a:pt x="106680" y="48767"/>
                  </a:lnTo>
                  <a:close/>
                </a:path>
                <a:path w="1339850" h="102235">
                  <a:moveTo>
                    <a:pt x="99060" y="35051"/>
                  </a:moveTo>
                  <a:lnTo>
                    <a:pt x="86867" y="35051"/>
                  </a:lnTo>
                  <a:lnTo>
                    <a:pt x="88392" y="33527"/>
                  </a:lnTo>
                  <a:lnTo>
                    <a:pt x="97535" y="33527"/>
                  </a:lnTo>
                  <a:lnTo>
                    <a:pt x="99060" y="35051"/>
                  </a:lnTo>
                  <a:close/>
                </a:path>
                <a:path w="1339850" h="102235">
                  <a:moveTo>
                    <a:pt x="105156" y="45719"/>
                  </a:moveTo>
                  <a:lnTo>
                    <a:pt x="102108" y="45719"/>
                  </a:lnTo>
                  <a:lnTo>
                    <a:pt x="102108" y="41148"/>
                  </a:lnTo>
                  <a:lnTo>
                    <a:pt x="100583" y="41148"/>
                  </a:lnTo>
                  <a:lnTo>
                    <a:pt x="100583" y="39624"/>
                  </a:lnTo>
                  <a:lnTo>
                    <a:pt x="99060" y="38100"/>
                  </a:lnTo>
                  <a:lnTo>
                    <a:pt x="99060" y="36575"/>
                  </a:lnTo>
                  <a:lnTo>
                    <a:pt x="97535" y="36575"/>
                  </a:lnTo>
                  <a:lnTo>
                    <a:pt x="96012" y="35051"/>
                  </a:lnTo>
                  <a:lnTo>
                    <a:pt x="99060" y="35051"/>
                  </a:lnTo>
                  <a:lnTo>
                    <a:pt x="97535" y="33527"/>
                  </a:lnTo>
                  <a:lnTo>
                    <a:pt x="100583" y="33527"/>
                  </a:lnTo>
                  <a:lnTo>
                    <a:pt x="100583" y="36575"/>
                  </a:lnTo>
                  <a:lnTo>
                    <a:pt x="102108" y="38100"/>
                  </a:lnTo>
                  <a:lnTo>
                    <a:pt x="102108" y="39624"/>
                  </a:lnTo>
                  <a:lnTo>
                    <a:pt x="103632" y="41148"/>
                  </a:lnTo>
                  <a:lnTo>
                    <a:pt x="103632" y="44195"/>
                  </a:lnTo>
                  <a:lnTo>
                    <a:pt x="105156" y="45719"/>
                  </a:lnTo>
                  <a:close/>
                </a:path>
                <a:path w="1339850" h="102235">
                  <a:moveTo>
                    <a:pt x="82296" y="45719"/>
                  </a:moveTo>
                  <a:lnTo>
                    <a:pt x="80771" y="45719"/>
                  </a:lnTo>
                  <a:lnTo>
                    <a:pt x="80771" y="42671"/>
                  </a:lnTo>
                  <a:lnTo>
                    <a:pt x="82296" y="41148"/>
                  </a:lnTo>
                  <a:lnTo>
                    <a:pt x="82296" y="39624"/>
                  </a:lnTo>
                  <a:lnTo>
                    <a:pt x="83819" y="38100"/>
                  </a:lnTo>
                  <a:lnTo>
                    <a:pt x="83819" y="36575"/>
                  </a:lnTo>
                  <a:lnTo>
                    <a:pt x="85344" y="35051"/>
                  </a:lnTo>
                  <a:lnTo>
                    <a:pt x="89916" y="35051"/>
                  </a:lnTo>
                  <a:lnTo>
                    <a:pt x="88392" y="36575"/>
                  </a:lnTo>
                  <a:lnTo>
                    <a:pt x="86867" y="36575"/>
                  </a:lnTo>
                  <a:lnTo>
                    <a:pt x="85344" y="38100"/>
                  </a:lnTo>
                  <a:lnTo>
                    <a:pt x="85344" y="39624"/>
                  </a:lnTo>
                  <a:lnTo>
                    <a:pt x="83819" y="41148"/>
                  </a:lnTo>
                  <a:lnTo>
                    <a:pt x="83819" y="42671"/>
                  </a:lnTo>
                  <a:lnTo>
                    <a:pt x="82296" y="44195"/>
                  </a:lnTo>
                  <a:lnTo>
                    <a:pt x="82296" y="45719"/>
                  </a:lnTo>
                  <a:close/>
                </a:path>
                <a:path w="1339850" h="102235">
                  <a:moveTo>
                    <a:pt x="106680" y="45719"/>
                  </a:moveTo>
                  <a:lnTo>
                    <a:pt x="105156" y="45719"/>
                  </a:lnTo>
                  <a:lnTo>
                    <a:pt x="105156" y="44195"/>
                  </a:lnTo>
                  <a:lnTo>
                    <a:pt x="103632" y="44195"/>
                  </a:lnTo>
                  <a:lnTo>
                    <a:pt x="103632" y="41148"/>
                  </a:lnTo>
                  <a:lnTo>
                    <a:pt x="102108" y="39624"/>
                  </a:lnTo>
                  <a:lnTo>
                    <a:pt x="102108" y="38100"/>
                  </a:lnTo>
                  <a:lnTo>
                    <a:pt x="100583" y="36575"/>
                  </a:lnTo>
                  <a:lnTo>
                    <a:pt x="100583" y="35051"/>
                  </a:lnTo>
                  <a:lnTo>
                    <a:pt x="102108" y="36575"/>
                  </a:lnTo>
                  <a:lnTo>
                    <a:pt x="103632" y="36575"/>
                  </a:lnTo>
                  <a:lnTo>
                    <a:pt x="103632" y="38100"/>
                  </a:lnTo>
                  <a:lnTo>
                    <a:pt x="105156" y="41148"/>
                  </a:lnTo>
                  <a:lnTo>
                    <a:pt x="105156" y="42671"/>
                  </a:lnTo>
                  <a:lnTo>
                    <a:pt x="106680" y="44195"/>
                  </a:lnTo>
                  <a:lnTo>
                    <a:pt x="105156" y="44195"/>
                  </a:lnTo>
                  <a:lnTo>
                    <a:pt x="105156" y="45719"/>
                  </a:lnTo>
                  <a:lnTo>
                    <a:pt x="106680" y="45719"/>
                  </a:lnTo>
                  <a:close/>
                </a:path>
                <a:path w="1339850" h="102235">
                  <a:moveTo>
                    <a:pt x="102108" y="45719"/>
                  </a:moveTo>
                  <a:lnTo>
                    <a:pt x="82296" y="45719"/>
                  </a:lnTo>
                  <a:lnTo>
                    <a:pt x="82296" y="44195"/>
                  </a:lnTo>
                  <a:lnTo>
                    <a:pt x="102108" y="44195"/>
                  </a:lnTo>
                  <a:lnTo>
                    <a:pt x="102108" y="45719"/>
                  </a:lnTo>
                  <a:close/>
                </a:path>
                <a:path w="1339850" h="102235">
                  <a:moveTo>
                    <a:pt x="88392" y="68580"/>
                  </a:moveTo>
                  <a:lnTo>
                    <a:pt x="83819" y="68580"/>
                  </a:lnTo>
                  <a:lnTo>
                    <a:pt x="82296" y="67055"/>
                  </a:lnTo>
                  <a:lnTo>
                    <a:pt x="82296" y="65532"/>
                  </a:lnTo>
                  <a:lnTo>
                    <a:pt x="80771" y="64007"/>
                  </a:lnTo>
                  <a:lnTo>
                    <a:pt x="79248" y="60960"/>
                  </a:lnTo>
                  <a:lnTo>
                    <a:pt x="79248" y="53339"/>
                  </a:lnTo>
                  <a:lnTo>
                    <a:pt x="112776" y="53339"/>
                  </a:lnTo>
                  <a:lnTo>
                    <a:pt x="112776" y="54864"/>
                  </a:lnTo>
                  <a:lnTo>
                    <a:pt x="80771" y="54864"/>
                  </a:lnTo>
                  <a:lnTo>
                    <a:pt x="80771" y="59435"/>
                  </a:lnTo>
                  <a:lnTo>
                    <a:pt x="82296" y="60960"/>
                  </a:lnTo>
                  <a:lnTo>
                    <a:pt x="82296" y="62483"/>
                  </a:lnTo>
                  <a:lnTo>
                    <a:pt x="83819" y="64007"/>
                  </a:lnTo>
                  <a:lnTo>
                    <a:pt x="83819" y="65532"/>
                  </a:lnTo>
                  <a:lnTo>
                    <a:pt x="85344" y="67055"/>
                  </a:lnTo>
                  <a:lnTo>
                    <a:pt x="86867" y="67055"/>
                  </a:lnTo>
                  <a:lnTo>
                    <a:pt x="88392" y="68580"/>
                  </a:lnTo>
                  <a:close/>
                </a:path>
                <a:path w="1339850" h="102235">
                  <a:moveTo>
                    <a:pt x="89916" y="67055"/>
                  </a:moveTo>
                  <a:lnTo>
                    <a:pt x="85344" y="67055"/>
                  </a:lnTo>
                  <a:lnTo>
                    <a:pt x="83819" y="65532"/>
                  </a:lnTo>
                  <a:lnTo>
                    <a:pt x="83819" y="64007"/>
                  </a:lnTo>
                  <a:lnTo>
                    <a:pt x="82296" y="62483"/>
                  </a:lnTo>
                  <a:lnTo>
                    <a:pt x="82296" y="60960"/>
                  </a:lnTo>
                  <a:lnTo>
                    <a:pt x="80771" y="59435"/>
                  </a:lnTo>
                  <a:lnTo>
                    <a:pt x="80771" y="54864"/>
                  </a:lnTo>
                  <a:lnTo>
                    <a:pt x="82296" y="54864"/>
                  </a:lnTo>
                  <a:lnTo>
                    <a:pt x="82296" y="57912"/>
                  </a:lnTo>
                  <a:lnTo>
                    <a:pt x="83819" y="59435"/>
                  </a:lnTo>
                  <a:lnTo>
                    <a:pt x="83819" y="60960"/>
                  </a:lnTo>
                  <a:lnTo>
                    <a:pt x="85344" y="62483"/>
                  </a:lnTo>
                  <a:lnTo>
                    <a:pt x="85344" y="64007"/>
                  </a:lnTo>
                  <a:lnTo>
                    <a:pt x="86867" y="65532"/>
                  </a:lnTo>
                  <a:lnTo>
                    <a:pt x="88392" y="65532"/>
                  </a:lnTo>
                  <a:lnTo>
                    <a:pt x="89916" y="67055"/>
                  </a:lnTo>
                  <a:close/>
                </a:path>
                <a:path w="1339850" h="102235">
                  <a:moveTo>
                    <a:pt x="109728" y="77723"/>
                  </a:moveTo>
                  <a:lnTo>
                    <a:pt x="105156" y="77723"/>
                  </a:lnTo>
                  <a:lnTo>
                    <a:pt x="106680" y="76200"/>
                  </a:lnTo>
                  <a:lnTo>
                    <a:pt x="108203" y="76200"/>
                  </a:lnTo>
                  <a:lnTo>
                    <a:pt x="111251" y="73151"/>
                  </a:lnTo>
                  <a:lnTo>
                    <a:pt x="112776" y="73151"/>
                  </a:lnTo>
                  <a:lnTo>
                    <a:pt x="114299" y="71627"/>
                  </a:lnTo>
                  <a:lnTo>
                    <a:pt x="106680" y="64007"/>
                  </a:lnTo>
                  <a:lnTo>
                    <a:pt x="105156" y="64007"/>
                  </a:lnTo>
                  <a:lnTo>
                    <a:pt x="105156" y="62483"/>
                  </a:lnTo>
                  <a:lnTo>
                    <a:pt x="106680" y="62483"/>
                  </a:lnTo>
                  <a:lnTo>
                    <a:pt x="117348" y="71628"/>
                  </a:lnTo>
                  <a:lnTo>
                    <a:pt x="114300" y="74675"/>
                  </a:lnTo>
                  <a:lnTo>
                    <a:pt x="112776" y="74675"/>
                  </a:lnTo>
                  <a:lnTo>
                    <a:pt x="109728" y="77723"/>
                  </a:lnTo>
                  <a:close/>
                </a:path>
                <a:path w="1339850" h="102235">
                  <a:moveTo>
                    <a:pt x="105156" y="67055"/>
                  </a:moveTo>
                  <a:lnTo>
                    <a:pt x="100583" y="67055"/>
                  </a:lnTo>
                  <a:lnTo>
                    <a:pt x="102108" y="65532"/>
                  </a:lnTo>
                  <a:lnTo>
                    <a:pt x="103632" y="65532"/>
                  </a:lnTo>
                  <a:lnTo>
                    <a:pt x="103632" y="64007"/>
                  </a:lnTo>
                  <a:lnTo>
                    <a:pt x="106680" y="64007"/>
                  </a:lnTo>
                  <a:lnTo>
                    <a:pt x="105156" y="65532"/>
                  </a:lnTo>
                  <a:lnTo>
                    <a:pt x="105156" y="67055"/>
                  </a:lnTo>
                  <a:close/>
                </a:path>
                <a:path w="1339850" h="102235">
                  <a:moveTo>
                    <a:pt x="106680" y="67055"/>
                  </a:moveTo>
                  <a:lnTo>
                    <a:pt x="105156" y="65532"/>
                  </a:lnTo>
                  <a:lnTo>
                    <a:pt x="106680" y="64007"/>
                  </a:lnTo>
                  <a:lnTo>
                    <a:pt x="106680" y="65532"/>
                  </a:lnTo>
                  <a:lnTo>
                    <a:pt x="108203" y="65532"/>
                  </a:lnTo>
                  <a:lnTo>
                    <a:pt x="106680" y="67055"/>
                  </a:lnTo>
                  <a:close/>
                </a:path>
                <a:path w="1339850" h="102235">
                  <a:moveTo>
                    <a:pt x="108203" y="65532"/>
                  </a:moveTo>
                  <a:lnTo>
                    <a:pt x="106680" y="65532"/>
                  </a:lnTo>
                  <a:lnTo>
                    <a:pt x="106680" y="64007"/>
                  </a:lnTo>
                  <a:lnTo>
                    <a:pt x="108203" y="65532"/>
                  </a:lnTo>
                  <a:close/>
                </a:path>
                <a:path w="1339850" h="102235">
                  <a:moveTo>
                    <a:pt x="111252" y="71627"/>
                  </a:moveTo>
                  <a:lnTo>
                    <a:pt x="106680" y="67055"/>
                  </a:lnTo>
                  <a:lnTo>
                    <a:pt x="108203" y="65532"/>
                  </a:lnTo>
                  <a:lnTo>
                    <a:pt x="106680" y="64007"/>
                  </a:lnTo>
                  <a:lnTo>
                    <a:pt x="112776" y="70104"/>
                  </a:lnTo>
                  <a:lnTo>
                    <a:pt x="111252" y="71627"/>
                  </a:lnTo>
                  <a:close/>
                </a:path>
                <a:path w="1339850" h="102235">
                  <a:moveTo>
                    <a:pt x="103632" y="70103"/>
                  </a:moveTo>
                  <a:lnTo>
                    <a:pt x="97535" y="70103"/>
                  </a:lnTo>
                  <a:lnTo>
                    <a:pt x="97535" y="68580"/>
                  </a:lnTo>
                  <a:lnTo>
                    <a:pt x="102108" y="68580"/>
                  </a:lnTo>
                  <a:lnTo>
                    <a:pt x="103632" y="67055"/>
                  </a:lnTo>
                  <a:lnTo>
                    <a:pt x="105156" y="67055"/>
                  </a:lnTo>
                  <a:lnTo>
                    <a:pt x="105156" y="65532"/>
                  </a:lnTo>
                  <a:lnTo>
                    <a:pt x="106680" y="67055"/>
                  </a:lnTo>
                  <a:lnTo>
                    <a:pt x="103632" y="70103"/>
                  </a:lnTo>
                  <a:close/>
                </a:path>
                <a:path w="1339850" h="102235">
                  <a:moveTo>
                    <a:pt x="102108" y="68580"/>
                  </a:moveTo>
                  <a:lnTo>
                    <a:pt x="88392" y="68580"/>
                  </a:lnTo>
                  <a:lnTo>
                    <a:pt x="86867" y="67055"/>
                  </a:lnTo>
                  <a:lnTo>
                    <a:pt x="103632" y="67055"/>
                  </a:lnTo>
                  <a:lnTo>
                    <a:pt x="102108" y="68580"/>
                  </a:lnTo>
                  <a:close/>
                </a:path>
                <a:path w="1339850" h="102235">
                  <a:moveTo>
                    <a:pt x="111251" y="71628"/>
                  </a:moveTo>
                  <a:lnTo>
                    <a:pt x="100583" y="71628"/>
                  </a:lnTo>
                  <a:lnTo>
                    <a:pt x="100583" y="70103"/>
                  </a:lnTo>
                  <a:lnTo>
                    <a:pt x="103632" y="70103"/>
                  </a:lnTo>
                  <a:lnTo>
                    <a:pt x="106680" y="67055"/>
                  </a:lnTo>
                  <a:lnTo>
                    <a:pt x="111251" y="71628"/>
                  </a:lnTo>
                  <a:close/>
                </a:path>
                <a:path w="1339850" h="102235">
                  <a:moveTo>
                    <a:pt x="100583" y="71628"/>
                  </a:moveTo>
                  <a:lnTo>
                    <a:pt x="89915" y="71627"/>
                  </a:lnTo>
                  <a:lnTo>
                    <a:pt x="86867" y="70103"/>
                  </a:lnTo>
                  <a:lnTo>
                    <a:pt x="85344" y="68580"/>
                  </a:lnTo>
                  <a:lnTo>
                    <a:pt x="89916" y="68580"/>
                  </a:lnTo>
                  <a:lnTo>
                    <a:pt x="91440" y="70103"/>
                  </a:lnTo>
                  <a:lnTo>
                    <a:pt x="100583" y="70103"/>
                  </a:lnTo>
                  <a:lnTo>
                    <a:pt x="100583" y="71628"/>
                  </a:lnTo>
                  <a:close/>
                </a:path>
                <a:path w="1339850" h="102235">
                  <a:moveTo>
                    <a:pt x="97535" y="70103"/>
                  </a:moveTo>
                  <a:lnTo>
                    <a:pt x="91440" y="70103"/>
                  </a:lnTo>
                  <a:lnTo>
                    <a:pt x="89916" y="68580"/>
                  </a:lnTo>
                  <a:lnTo>
                    <a:pt x="97535" y="68580"/>
                  </a:lnTo>
                  <a:lnTo>
                    <a:pt x="97535" y="70103"/>
                  </a:lnTo>
                  <a:close/>
                </a:path>
                <a:path w="1339850" h="102235">
                  <a:moveTo>
                    <a:pt x="112776" y="70104"/>
                  </a:moveTo>
                  <a:close/>
                </a:path>
                <a:path w="1339850" h="102235">
                  <a:moveTo>
                    <a:pt x="112776" y="73151"/>
                  </a:moveTo>
                  <a:lnTo>
                    <a:pt x="111252" y="71627"/>
                  </a:lnTo>
                  <a:lnTo>
                    <a:pt x="112776" y="70104"/>
                  </a:lnTo>
                  <a:lnTo>
                    <a:pt x="114300" y="71628"/>
                  </a:lnTo>
                  <a:lnTo>
                    <a:pt x="112776" y="73151"/>
                  </a:lnTo>
                  <a:close/>
                </a:path>
                <a:path w="1339850" h="102235">
                  <a:moveTo>
                    <a:pt x="108203" y="76200"/>
                  </a:moveTo>
                  <a:lnTo>
                    <a:pt x="105156" y="76200"/>
                  </a:lnTo>
                  <a:lnTo>
                    <a:pt x="106680" y="74675"/>
                  </a:lnTo>
                  <a:lnTo>
                    <a:pt x="108203" y="74675"/>
                  </a:lnTo>
                  <a:lnTo>
                    <a:pt x="111252" y="71628"/>
                  </a:lnTo>
                  <a:lnTo>
                    <a:pt x="112776" y="73151"/>
                  </a:lnTo>
                  <a:lnTo>
                    <a:pt x="111251" y="73151"/>
                  </a:lnTo>
                  <a:lnTo>
                    <a:pt x="108203" y="76200"/>
                  </a:lnTo>
                  <a:close/>
                </a:path>
                <a:path w="1339850" h="102235">
                  <a:moveTo>
                    <a:pt x="100583" y="77723"/>
                  </a:moveTo>
                  <a:lnTo>
                    <a:pt x="89916" y="77723"/>
                  </a:lnTo>
                  <a:lnTo>
                    <a:pt x="86867" y="76200"/>
                  </a:lnTo>
                  <a:lnTo>
                    <a:pt x="102108" y="76200"/>
                  </a:lnTo>
                  <a:lnTo>
                    <a:pt x="100583" y="77723"/>
                  </a:lnTo>
                  <a:close/>
                </a:path>
                <a:path w="1339850" h="102235">
                  <a:moveTo>
                    <a:pt x="105156" y="77723"/>
                  </a:moveTo>
                  <a:lnTo>
                    <a:pt x="100583" y="77723"/>
                  </a:lnTo>
                  <a:lnTo>
                    <a:pt x="102108" y="76200"/>
                  </a:lnTo>
                  <a:lnTo>
                    <a:pt x="106680" y="76200"/>
                  </a:lnTo>
                  <a:lnTo>
                    <a:pt x="105156" y="77723"/>
                  </a:lnTo>
                  <a:close/>
                </a:path>
                <a:path w="1339850" h="102235">
                  <a:moveTo>
                    <a:pt x="106680" y="79248"/>
                  </a:moveTo>
                  <a:lnTo>
                    <a:pt x="102108" y="79248"/>
                  </a:lnTo>
                  <a:lnTo>
                    <a:pt x="103632" y="77723"/>
                  </a:lnTo>
                  <a:lnTo>
                    <a:pt x="108203" y="77723"/>
                  </a:lnTo>
                  <a:lnTo>
                    <a:pt x="106680" y="79248"/>
                  </a:lnTo>
                  <a:close/>
                </a:path>
                <a:path w="1339850" h="102235">
                  <a:moveTo>
                    <a:pt x="124967" y="25580"/>
                  </a:moveTo>
                  <a:lnTo>
                    <a:pt x="123444" y="21335"/>
                  </a:lnTo>
                  <a:lnTo>
                    <a:pt x="137160" y="21335"/>
                  </a:lnTo>
                  <a:lnTo>
                    <a:pt x="137724" y="22859"/>
                  </a:lnTo>
                  <a:lnTo>
                    <a:pt x="128016" y="22859"/>
                  </a:lnTo>
                  <a:lnTo>
                    <a:pt x="124967" y="24383"/>
                  </a:lnTo>
                  <a:lnTo>
                    <a:pt x="124967" y="25580"/>
                  </a:lnTo>
                  <a:close/>
                </a:path>
                <a:path w="1339850" h="102235">
                  <a:moveTo>
                    <a:pt x="151627" y="60397"/>
                  </a:moveTo>
                  <a:lnTo>
                    <a:pt x="150795" y="58152"/>
                  </a:lnTo>
                  <a:lnTo>
                    <a:pt x="163067" y="21335"/>
                  </a:lnTo>
                  <a:lnTo>
                    <a:pt x="178308" y="21335"/>
                  </a:lnTo>
                  <a:lnTo>
                    <a:pt x="177722" y="22859"/>
                  </a:lnTo>
                  <a:lnTo>
                    <a:pt x="173735" y="22859"/>
                  </a:lnTo>
                  <a:lnTo>
                    <a:pt x="173143" y="24383"/>
                  </a:lnTo>
                  <a:lnTo>
                    <a:pt x="164592" y="24383"/>
                  </a:lnTo>
                  <a:lnTo>
                    <a:pt x="151627" y="60397"/>
                  </a:lnTo>
                  <a:close/>
                </a:path>
                <a:path w="1339850" h="102235">
                  <a:moveTo>
                    <a:pt x="146303" y="79248"/>
                  </a:moveTo>
                  <a:lnTo>
                    <a:pt x="124967" y="24383"/>
                  </a:lnTo>
                  <a:lnTo>
                    <a:pt x="128016" y="22859"/>
                  </a:lnTo>
                  <a:lnTo>
                    <a:pt x="147828" y="77723"/>
                  </a:lnTo>
                  <a:lnTo>
                    <a:pt x="146303" y="77723"/>
                  </a:lnTo>
                  <a:lnTo>
                    <a:pt x="146303" y="79248"/>
                  </a:lnTo>
                  <a:close/>
                </a:path>
                <a:path w="1339850" h="102235">
                  <a:moveTo>
                    <a:pt x="153924" y="79248"/>
                  </a:moveTo>
                  <a:lnTo>
                    <a:pt x="146303" y="79248"/>
                  </a:lnTo>
                  <a:lnTo>
                    <a:pt x="147828" y="77723"/>
                  </a:lnTo>
                  <a:lnTo>
                    <a:pt x="128016" y="22859"/>
                  </a:lnTo>
                  <a:lnTo>
                    <a:pt x="137724" y="22859"/>
                  </a:lnTo>
                  <a:lnTo>
                    <a:pt x="138289" y="24383"/>
                  </a:lnTo>
                  <a:lnTo>
                    <a:pt x="134112" y="24383"/>
                  </a:lnTo>
                  <a:lnTo>
                    <a:pt x="147828" y="64007"/>
                  </a:lnTo>
                  <a:lnTo>
                    <a:pt x="157734" y="64007"/>
                  </a:lnTo>
                  <a:lnTo>
                    <a:pt x="152400" y="77723"/>
                  </a:lnTo>
                  <a:lnTo>
                    <a:pt x="153924" y="79248"/>
                  </a:lnTo>
                  <a:close/>
                </a:path>
                <a:path w="1339850" h="102235">
                  <a:moveTo>
                    <a:pt x="153924" y="79248"/>
                  </a:moveTo>
                  <a:lnTo>
                    <a:pt x="153924" y="77723"/>
                  </a:lnTo>
                  <a:lnTo>
                    <a:pt x="152400" y="77723"/>
                  </a:lnTo>
                  <a:lnTo>
                    <a:pt x="173735" y="22859"/>
                  </a:lnTo>
                  <a:lnTo>
                    <a:pt x="175260" y="24383"/>
                  </a:lnTo>
                  <a:lnTo>
                    <a:pt x="154517" y="77723"/>
                  </a:lnTo>
                  <a:lnTo>
                    <a:pt x="153924" y="77723"/>
                  </a:lnTo>
                  <a:lnTo>
                    <a:pt x="153924" y="79248"/>
                  </a:lnTo>
                  <a:close/>
                </a:path>
                <a:path w="1339850" h="102235">
                  <a:moveTo>
                    <a:pt x="176549" y="25908"/>
                  </a:moveTo>
                  <a:lnTo>
                    <a:pt x="175260" y="25908"/>
                  </a:lnTo>
                  <a:lnTo>
                    <a:pt x="175260" y="24383"/>
                  </a:lnTo>
                  <a:lnTo>
                    <a:pt x="173735" y="22859"/>
                  </a:lnTo>
                  <a:lnTo>
                    <a:pt x="177722" y="22859"/>
                  </a:lnTo>
                  <a:lnTo>
                    <a:pt x="176549" y="25908"/>
                  </a:lnTo>
                  <a:close/>
                </a:path>
                <a:path w="1339850" h="102235">
                  <a:moveTo>
                    <a:pt x="155448" y="80771"/>
                  </a:moveTo>
                  <a:lnTo>
                    <a:pt x="144780" y="80771"/>
                  </a:lnTo>
                  <a:lnTo>
                    <a:pt x="125085" y="25908"/>
                  </a:lnTo>
                  <a:lnTo>
                    <a:pt x="124967" y="24383"/>
                  </a:lnTo>
                  <a:lnTo>
                    <a:pt x="146303" y="79248"/>
                  </a:lnTo>
                  <a:lnTo>
                    <a:pt x="156034" y="79248"/>
                  </a:lnTo>
                  <a:lnTo>
                    <a:pt x="155448" y="80771"/>
                  </a:lnTo>
                  <a:close/>
                </a:path>
                <a:path w="1339850" h="102235">
                  <a:moveTo>
                    <a:pt x="152400" y="64007"/>
                  </a:moveTo>
                  <a:lnTo>
                    <a:pt x="147828" y="64007"/>
                  </a:lnTo>
                  <a:lnTo>
                    <a:pt x="134112" y="24383"/>
                  </a:lnTo>
                  <a:lnTo>
                    <a:pt x="137160" y="24383"/>
                  </a:lnTo>
                  <a:lnTo>
                    <a:pt x="137160" y="25908"/>
                  </a:lnTo>
                  <a:lnTo>
                    <a:pt x="137647" y="25908"/>
                  </a:lnTo>
                  <a:lnTo>
                    <a:pt x="149351" y="62483"/>
                  </a:lnTo>
                  <a:lnTo>
                    <a:pt x="152927" y="62483"/>
                  </a:lnTo>
                  <a:lnTo>
                    <a:pt x="152400" y="64007"/>
                  </a:lnTo>
                  <a:close/>
                </a:path>
                <a:path w="1339850" h="102235">
                  <a:moveTo>
                    <a:pt x="137647" y="25908"/>
                  </a:moveTo>
                  <a:lnTo>
                    <a:pt x="137160" y="25908"/>
                  </a:lnTo>
                  <a:lnTo>
                    <a:pt x="137160" y="24383"/>
                  </a:lnTo>
                  <a:lnTo>
                    <a:pt x="137647" y="25908"/>
                  </a:lnTo>
                  <a:close/>
                </a:path>
                <a:path w="1339850" h="102235">
                  <a:moveTo>
                    <a:pt x="149351" y="62483"/>
                  </a:moveTo>
                  <a:lnTo>
                    <a:pt x="137160" y="24383"/>
                  </a:lnTo>
                  <a:lnTo>
                    <a:pt x="138289" y="24383"/>
                  </a:lnTo>
                  <a:lnTo>
                    <a:pt x="150795" y="58152"/>
                  </a:lnTo>
                  <a:lnTo>
                    <a:pt x="149859" y="60960"/>
                  </a:lnTo>
                  <a:lnTo>
                    <a:pt x="149351" y="60960"/>
                  </a:lnTo>
                  <a:lnTo>
                    <a:pt x="149351" y="62483"/>
                  </a:lnTo>
                  <a:close/>
                </a:path>
                <a:path w="1339850" h="102235">
                  <a:moveTo>
                    <a:pt x="152927" y="62483"/>
                  </a:moveTo>
                  <a:lnTo>
                    <a:pt x="152400" y="62483"/>
                  </a:lnTo>
                  <a:lnTo>
                    <a:pt x="151627" y="60397"/>
                  </a:lnTo>
                  <a:lnTo>
                    <a:pt x="164592" y="24383"/>
                  </a:lnTo>
                  <a:lnTo>
                    <a:pt x="164592" y="25908"/>
                  </a:lnTo>
                  <a:lnTo>
                    <a:pt x="165588" y="25908"/>
                  </a:lnTo>
                  <a:lnTo>
                    <a:pt x="152927" y="62483"/>
                  </a:lnTo>
                  <a:close/>
                </a:path>
                <a:path w="1339850" h="102235">
                  <a:moveTo>
                    <a:pt x="165588" y="25908"/>
                  </a:moveTo>
                  <a:lnTo>
                    <a:pt x="164592" y="25908"/>
                  </a:lnTo>
                  <a:lnTo>
                    <a:pt x="164592" y="24383"/>
                  </a:lnTo>
                  <a:lnTo>
                    <a:pt x="166116" y="24383"/>
                  </a:lnTo>
                  <a:lnTo>
                    <a:pt x="165588" y="25908"/>
                  </a:lnTo>
                  <a:close/>
                </a:path>
                <a:path w="1339850" h="102235">
                  <a:moveTo>
                    <a:pt x="157734" y="64007"/>
                  </a:moveTo>
                  <a:lnTo>
                    <a:pt x="152400" y="64007"/>
                  </a:lnTo>
                  <a:lnTo>
                    <a:pt x="166116" y="24383"/>
                  </a:lnTo>
                  <a:lnTo>
                    <a:pt x="173143" y="24383"/>
                  </a:lnTo>
                  <a:lnTo>
                    <a:pt x="157734" y="64007"/>
                  </a:lnTo>
                  <a:close/>
                </a:path>
                <a:path w="1339850" h="102235">
                  <a:moveTo>
                    <a:pt x="156034" y="79248"/>
                  </a:moveTo>
                  <a:lnTo>
                    <a:pt x="153924" y="79248"/>
                  </a:lnTo>
                  <a:lnTo>
                    <a:pt x="175260" y="24383"/>
                  </a:lnTo>
                  <a:lnTo>
                    <a:pt x="175260" y="25908"/>
                  </a:lnTo>
                  <a:lnTo>
                    <a:pt x="176549" y="25908"/>
                  </a:lnTo>
                  <a:lnTo>
                    <a:pt x="156034" y="79248"/>
                  </a:lnTo>
                  <a:close/>
                </a:path>
                <a:path w="1339850" h="102235">
                  <a:moveTo>
                    <a:pt x="125085" y="25908"/>
                  </a:moveTo>
                  <a:lnTo>
                    <a:pt x="124967" y="25580"/>
                  </a:lnTo>
                  <a:lnTo>
                    <a:pt x="125085" y="25908"/>
                  </a:lnTo>
                  <a:close/>
                </a:path>
                <a:path w="1339850" h="102235">
                  <a:moveTo>
                    <a:pt x="150876" y="62483"/>
                  </a:moveTo>
                  <a:lnTo>
                    <a:pt x="149351" y="62483"/>
                  </a:lnTo>
                  <a:lnTo>
                    <a:pt x="150795" y="58152"/>
                  </a:lnTo>
                  <a:lnTo>
                    <a:pt x="151627" y="60397"/>
                  </a:lnTo>
                  <a:lnTo>
                    <a:pt x="151424" y="60960"/>
                  </a:lnTo>
                  <a:lnTo>
                    <a:pt x="150876" y="60960"/>
                  </a:lnTo>
                  <a:lnTo>
                    <a:pt x="150876" y="62483"/>
                  </a:lnTo>
                  <a:close/>
                </a:path>
                <a:path w="1339850" h="102235">
                  <a:moveTo>
                    <a:pt x="152400" y="62483"/>
                  </a:moveTo>
                  <a:lnTo>
                    <a:pt x="150876" y="62483"/>
                  </a:lnTo>
                  <a:lnTo>
                    <a:pt x="151627" y="60397"/>
                  </a:lnTo>
                  <a:lnTo>
                    <a:pt x="152400" y="62483"/>
                  </a:lnTo>
                  <a:close/>
                </a:path>
                <a:path w="1339850" h="102235">
                  <a:moveTo>
                    <a:pt x="149351" y="62483"/>
                  </a:moveTo>
                  <a:lnTo>
                    <a:pt x="149351" y="60960"/>
                  </a:lnTo>
                  <a:lnTo>
                    <a:pt x="149859" y="60960"/>
                  </a:lnTo>
                  <a:lnTo>
                    <a:pt x="149351" y="62483"/>
                  </a:lnTo>
                  <a:close/>
                </a:path>
                <a:path w="1339850" h="102235">
                  <a:moveTo>
                    <a:pt x="150876" y="62483"/>
                  </a:moveTo>
                  <a:lnTo>
                    <a:pt x="150876" y="60960"/>
                  </a:lnTo>
                  <a:lnTo>
                    <a:pt x="151424" y="60960"/>
                  </a:lnTo>
                  <a:lnTo>
                    <a:pt x="150876" y="62483"/>
                  </a:lnTo>
                  <a:close/>
                </a:path>
                <a:path w="1339850" h="102235">
                  <a:moveTo>
                    <a:pt x="146303" y="79248"/>
                  </a:moveTo>
                  <a:lnTo>
                    <a:pt x="146303" y="77723"/>
                  </a:lnTo>
                  <a:lnTo>
                    <a:pt x="147828" y="77723"/>
                  </a:lnTo>
                  <a:lnTo>
                    <a:pt x="146303" y="79248"/>
                  </a:lnTo>
                  <a:close/>
                </a:path>
                <a:path w="1339850" h="102235">
                  <a:moveTo>
                    <a:pt x="216408" y="80771"/>
                  </a:moveTo>
                  <a:lnTo>
                    <a:pt x="199644" y="80771"/>
                  </a:lnTo>
                  <a:lnTo>
                    <a:pt x="195071" y="79248"/>
                  </a:lnTo>
                  <a:lnTo>
                    <a:pt x="192024" y="77723"/>
                  </a:lnTo>
                  <a:lnTo>
                    <a:pt x="187451" y="73151"/>
                  </a:lnTo>
                  <a:lnTo>
                    <a:pt x="184403" y="67055"/>
                  </a:lnTo>
                  <a:lnTo>
                    <a:pt x="182880" y="62483"/>
                  </a:lnTo>
                  <a:lnTo>
                    <a:pt x="181356" y="59435"/>
                  </a:lnTo>
                  <a:lnTo>
                    <a:pt x="181356" y="44195"/>
                  </a:lnTo>
                  <a:lnTo>
                    <a:pt x="182880" y="39624"/>
                  </a:lnTo>
                  <a:lnTo>
                    <a:pt x="188976" y="27432"/>
                  </a:lnTo>
                  <a:lnTo>
                    <a:pt x="201167" y="21335"/>
                  </a:lnTo>
                  <a:lnTo>
                    <a:pt x="210312" y="21335"/>
                  </a:lnTo>
                  <a:lnTo>
                    <a:pt x="213360" y="22859"/>
                  </a:lnTo>
                  <a:lnTo>
                    <a:pt x="202692" y="22859"/>
                  </a:lnTo>
                  <a:lnTo>
                    <a:pt x="198119" y="24383"/>
                  </a:lnTo>
                  <a:lnTo>
                    <a:pt x="196596" y="25908"/>
                  </a:lnTo>
                  <a:lnTo>
                    <a:pt x="190500" y="28956"/>
                  </a:lnTo>
                  <a:lnTo>
                    <a:pt x="188976" y="32003"/>
                  </a:lnTo>
                  <a:lnTo>
                    <a:pt x="187451" y="33527"/>
                  </a:lnTo>
                  <a:lnTo>
                    <a:pt x="184403" y="39624"/>
                  </a:lnTo>
                  <a:lnTo>
                    <a:pt x="184403" y="44195"/>
                  </a:lnTo>
                  <a:lnTo>
                    <a:pt x="182880" y="47243"/>
                  </a:lnTo>
                  <a:lnTo>
                    <a:pt x="182880" y="54864"/>
                  </a:lnTo>
                  <a:lnTo>
                    <a:pt x="184403" y="59435"/>
                  </a:lnTo>
                  <a:lnTo>
                    <a:pt x="184403" y="62483"/>
                  </a:lnTo>
                  <a:lnTo>
                    <a:pt x="190500" y="74675"/>
                  </a:lnTo>
                  <a:lnTo>
                    <a:pt x="199644" y="79248"/>
                  </a:lnTo>
                  <a:lnTo>
                    <a:pt x="217932" y="79248"/>
                  </a:lnTo>
                  <a:lnTo>
                    <a:pt x="216408" y="80771"/>
                  </a:lnTo>
                  <a:close/>
                </a:path>
                <a:path w="1339850" h="102235">
                  <a:moveTo>
                    <a:pt x="214883" y="79248"/>
                  </a:moveTo>
                  <a:lnTo>
                    <a:pt x="199644" y="79248"/>
                  </a:lnTo>
                  <a:lnTo>
                    <a:pt x="190500" y="74675"/>
                  </a:lnTo>
                  <a:lnTo>
                    <a:pt x="184403" y="62483"/>
                  </a:lnTo>
                  <a:lnTo>
                    <a:pt x="184403" y="59435"/>
                  </a:lnTo>
                  <a:lnTo>
                    <a:pt x="182880" y="54864"/>
                  </a:lnTo>
                  <a:lnTo>
                    <a:pt x="182880" y="47243"/>
                  </a:lnTo>
                  <a:lnTo>
                    <a:pt x="184403" y="44195"/>
                  </a:lnTo>
                  <a:lnTo>
                    <a:pt x="184403" y="39624"/>
                  </a:lnTo>
                  <a:lnTo>
                    <a:pt x="187451" y="33527"/>
                  </a:lnTo>
                  <a:lnTo>
                    <a:pt x="188976" y="32003"/>
                  </a:lnTo>
                  <a:lnTo>
                    <a:pt x="190500" y="28956"/>
                  </a:lnTo>
                  <a:lnTo>
                    <a:pt x="196596" y="25908"/>
                  </a:lnTo>
                  <a:lnTo>
                    <a:pt x="198119" y="24383"/>
                  </a:lnTo>
                  <a:lnTo>
                    <a:pt x="202692" y="22859"/>
                  </a:lnTo>
                  <a:lnTo>
                    <a:pt x="210312" y="22859"/>
                  </a:lnTo>
                  <a:lnTo>
                    <a:pt x="213360" y="24383"/>
                  </a:lnTo>
                  <a:lnTo>
                    <a:pt x="202692" y="24383"/>
                  </a:lnTo>
                  <a:lnTo>
                    <a:pt x="193548" y="28956"/>
                  </a:lnTo>
                  <a:lnTo>
                    <a:pt x="190500" y="32003"/>
                  </a:lnTo>
                  <a:lnTo>
                    <a:pt x="185928" y="41148"/>
                  </a:lnTo>
                  <a:lnTo>
                    <a:pt x="185928" y="44195"/>
                  </a:lnTo>
                  <a:lnTo>
                    <a:pt x="184403" y="47243"/>
                  </a:lnTo>
                  <a:lnTo>
                    <a:pt x="184403" y="54864"/>
                  </a:lnTo>
                  <a:lnTo>
                    <a:pt x="185928" y="59435"/>
                  </a:lnTo>
                  <a:lnTo>
                    <a:pt x="185928" y="62483"/>
                  </a:lnTo>
                  <a:lnTo>
                    <a:pt x="188976" y="68580"/>
                  </a:lnTo>
                  <a:lnTo>
                    <a:pt x="190500" y="70103"/>
                  </a:lnTo>
                  <a:lnTo>
                    <a:pt x="192024" y="73151"/>
                  </a:lnTo>
                  <a:lnTo>
                    <a:pt x="195071" y="74675"/>
                  </a:lnTo>
                  <a:lnTo>
                    <a:pt x="196596" y="76200"/>
                  </a:lnTo>
                  <a:lnTo>
                    <a:pt x="199644" y="76200"/>
                  </a:lnTo>
                  <a:lnTo>
                    <a:pt x="202692" y="77723"/>
                  </a:lnTo>
                  <a:lnTo>
                    <a:pt x="217932" y="77723"/>
                  </a:lnTo>
                  <a:lnTo>
                    <a:pt x="214883" y="79248"/>
                  </a:lnTo>
                  <a:close/>
                </a:path>
                <a:path w="1339850" h="102235">
                  <a:moveTo>
                    <a:pt x="230124" y="57912"/>
                  </a:moveTo>
                  <a:lnTo>
                    <a:pt x="196596" y="57912"/>
                  </a:lnTo>
                  <a:lnTo>
                    <a:pt x="196596" y="56387"/>
                  </a:lnTo>
                  <a:lnTo>
                    <a:pt x="195071" y="54864"/>
                  </a:lnTo>
                  <a:lnTo>
                    <a:pt x="228600" y="54864"/>
                  </a:lnTo>
                  <a:lnTo>
                    <a:pt x="228600" y="44195"/>
                  </a:lnTo>
                  <a:lnTo>
                    <a:pt x="227076" y="39624"/>
                  </a:lnTo>
                  <a:lnTo>
                    <a:pt x="225551" y="36575"/>
                  </a:lnTo>
                  <a:lnTo>
                    <a:pt x="225551" y="33527"/>
                  </a:lnTo>
                  <a:lnTo>
                    <a:pt x="222503" y="32003"/>
                  </a:lnTo>
                  <a:lnTo>
                    <a:pt x="220980" y="28956"/>
                  </a:lnTo>
                  <a:lnTo>
                    <a:pt x="219456" y="27432"/>
                  </a:lnTo>
                  <a:lnTo>
                    <a:pt x="210312" y="22859"/>
                  </a:lnTo>
                  <a:lnTo>
                    <a:pt x="213360" y="22859"/>
                  </a:lnTo>
                  <a:lnTo>
                    <a:pt x="222503" y="27432"/>
                  </a:lnTo>
                  <a:lnTo>
                    <a:pt x="224028" y="30479"/>
                  </a:lnTo>
                  <a:lnTo>
                    <a:pt x="227076" y="33527"/>
                  </a:lnTo>
                  <a:lnTo>
                    <a:pt x="228600" y="36575"/>
                  </a:lnTo>
                  <a:lnTo>
                    <a:pt x="228600" y="39624"/>
                  </a:lnTo>
                  <a:lnTo>
                    <a:pt x="230124" y="44195"/>
                  </a:lnTo>
                  <a:lnTo>
                    <a:pt x="230124" y="57912"/>
                  </a:lnTo>
                  <a:close/>
                </a:path>
                <a:path w="1339850" h="102235">
                  <a:moveTo>
                    <a:pt x="217932" y="76200"/>
                  </a:moveTo>
                  <a:lnTo>
                    <a:pt x="196596" y="76200"/>
                  </a:lnTo>
                  <a:lnTo>
                    <a:pt x="195071" y="74675"/>
                  </a:lnTo>
                  <a:lnTo>
                    <a:pt x="192024" y="73151"/>
                  </a:lnTo>
                  <a:lnTo>
                    <a:pt x="190500" y="70103"/>
                  </a:lnTo>
                  <a:lnTo>
                    <a:pt x="188976" y="68580"/>
                  </a:lnTo>
                  <a:lnTo>
                    <a:pt x="185928" y="62483"/>
                  </a:lnTo>
                  <a:lnTo>
                    <a:pt x="185928" y="59435"/>
                  </a:lnTo>
                  <a:lnTo>
                    <a:pt x="184403" y="54864"/>
                  </a:lnTo>
                  <a:lnTo>
                    <a:pt x="184403" y="47243"/>
                  </a:lnTo>
                  <a:lnTo>
                    <a:pt x="185928" y="44195"/>
                  </a:lnTo>
                  <a:lnTo>
                    <a:pt x="185928" y="41148"/>
                  </a:lnTo>
                  <a:lnTo>
                    <a:pt x="190500" y="32003"/>
                  </a:lnTo>
                  <a:lnTo>
                    <a:pt x="193548" y="28956"/>
                  </a:lnTo>
                  <a:lnTo>
                    <a:pt x="202692" y="24383"/>
                  </a:lnTo>
                  <a:lnTo>
                    <a:pt x="208787" y="24383"/>
                  </a:lnTo>
                  <a:lnTo>
                    <a:pt x="217932" y="28956"/>
                  </a:lnTo>
                  <a:lnTo>
                    <a:pt x="219455" y="30479"/>
                  </a:lnTo>
                  <a:lnTo>
                    <a:pt x="204216" y="30479"/>
                  </a:lnTo>
                  <a:lnTo>
                    <a:pt x="202692" y="32003"/>
                  </a:lnTo>
                  <a:lnTo>
                    <a:pt x="199644" y="32003"/>
                  </a:lnTo>
                  <a:lnTo>
                    <a:pt x="198119" y="33527"/>
                  </a:lnTo>
                  <a:lnTo>
                    <a:pt x="198119" y="35051"/>
                  </a:lnTo>
                  <a:lnTo>
                    <a:pt x="196596" y="36575"/>
                  </a:lnTo>
                  <a:lnTo>
                    <a:pt x="195071" y="36575"/>
                  </a:lnTo>
                  <a:lnTo>
                    <a:pt x="193548" y="38100"/>
                  </a:lnTo>
                  <a:lnTo>
                    <a:pt x="193548" y="42671"/>
                  </a:lnTo>
                  <a:lnTo>
                    <a:pt x="192024" y="44195"/>
                  </a:lnTo>
                  <a:lnTo>
                    <a:pt x="192024" y="48767"/>
                  </a:lnTo>
                  <a:lnTo>
                    <a:pt x="227076" y="48767"/>
                  </a:lnTo>
                  <a:lnTo>
                    <a:pt x="227076" y="53339"/>
                  </a:lnTo>
                  <a:lnTo>
                    <a:pt x="192024" y="53339"/>
                  </a:lnTo>
                  <a:lnTo>
                    <a:pt x="192024" y="59435"/>
                  </a:lnTo>
                  <a:lnTo>
                    <a:pt x="193548" y="60960"/>
                  </a:lnTo>
                  <a:lnTo>
                    <a:pt x="193548" y="64007"/>
                  </a:lnTo>
                  <a:lnTo>
                    <a:pt x="198119" y="68580"/>
                  </a:lnTo>
                  <a:lnTo>
                    <a:pt x="199644" y="68580"/>
                  </a:lnTo>
                  <a:lnTo>
                    <a:pt x="202692" y="71628"/>
                  </a:lnTo>
                  <a:lnTo>
                    <a:pt x="224028" y="71628"/>
                  </a:lnTo>
                  <a:lnTo>
                    <a:pt x="220980" y="74675"/>
                  </a:lnTo>
                  <a:lnTo>
                    <a:pt x="219456" y="74675"/>
                  </a:lnTo>
                  <a:lnTo>
                    <a:pt x="217932" y="76200"/>
                  </a:lnTo>
                  <a:close/>
                </a:path>
                <a:path w="1339850" h="102235">
                  <a:moveTo>
                    <a:pt x="228600" y="54864"/>
                  </a:moveTo>
                  <a:lnTo>
                    <a:pt x="227076" y="54864"/>
                  </a:lnTo>
                  <a:lnTo>
                    <a:pt x="227076" y="47243"/>
                  </a:lnTo>
                  <a:lnTo>
                    <a:pt x="225551" y="44195"/>
                  </a:lnTo>
                  <a:lnTo>
                    <a:pt x="225551" y="41148"/>
                  </a:lnTo>
                  <a:lnTo>
                    <a:pt x="220980" y="32003"/>
                  </a:lnTo>
                  <a:lnTo>
                    <a:pt x="217932" y="28956"/>
                  </a:lnTo>
                  <a:lnTo>
                    <a:pt x="208787" y="24383"/>
                  </a:lnTo>
                  <a:lnTo>
                    <a:pt x="213360" y="24383"/>
                  </a:lnTo>
                  <a:lnTo>
                    <a:pt x="219456" y="27432"/>
                  </a:lnTo>
                  <a:lnTo>
                    <a:pt x="220980" y="28956"/>
                  </a:lnTo>
                  <a:lnTo>
                    <a:pt x="222503" y="32003"/>
                  </a:lnTo>
                  <a:lnTo>
                    <a:pt x="225551" y="33527"/>
                  </a:lnTo>
                  <a:lnTo>
                    <a:pt x="225551" y="36575"/>
                  </a:lnTo>
                  <a:lnTo>
                    <a:pt x="227076" y="39624"/>
                  </a:lnTo>
                  <a:lnTo>
                    <a:pt x="228600" y="44195"/>
                  </a:lnTo>
                  <a:lnTo>
                    <a:pt x="228600" y="54864"/>
                  </a:lnTo>
                  <a:close/>
                </a:path>
                <a:path w="1339850" h="102235">
                  <a:moveTo>
                    <a:pt x="210312" y="32003"/>
                  </a:moveTo>
                  <a:lnTo>
                    <a:pt x="202692" y="32003"/>
                  </a:lnTo>
                  <a:lnTo>
                    <a:pt x="204216" y="30479"/>
                  </a:lnTo>
                  <a:lnTo>
                    <a:pt x="208787" y="30479"/>
                  </a:lnTo>
                  <a:lnTo>
                    <a:pt x="210312" y="32003"/>
                  </a:lnTo>
                  <a:close/>
                </a:path>
                <a:path w="1339850" h="102235">
                  <a:moveTo>
                    <a:pt x="227076" y="48767"/>
                  </a:moveTo>
                  <a:lnTo>
                    <a:pt x="219456" y="48767"/>
                  </a:lnTo>
                  <a:lnTo>
                    <a:pt x="219456" y="42671"/>
                  </a:lnTo>
                  <a:lnTo>
                    <a:pt x="217932" y="41148"/>
                  </a:lnTo>
                  <a:lnTo>
                    <a:pt x="217932" y="38100"/>
                  </a:lnTo>
                  <a:lnTo>
                    <a:pt x="216408" y="36575"/>
                  </a:lnTo>
                  <a:lnTo>
                    <a:pt x="214883" y="36575"/>
                  </a:lnTo>
                  <a:lnTo>
                    <a:pt x="214883" y="35051"/>
                  </a:lnTo>
                  <a:lnTo>
                    <a:pt x="211835" y="32003"/>
                  </a:lnTo>
                  <a:lnTo>
                    <a:pt x="210312" y="32003"/>
                  </a:lnTo>
                  <a:lnTo>
                    <a:pt x="208787" y="30479"/>
                  </a:lnTo>
                  <a:lnTo>
                    <a:pt x="219455" y="30479"/>
                  </a:lnTo>
                  <a:lnTo>
                    <a:pt x="220980" y="32003"/>
                  </a:lnTo>
                  <a:lnTo>
                    <a:pt x="225551" y="41148"/>
                  </a:lnTo>
                  <a:lnTo>
                    <a:pt x="225551" y="44195"/>
                  </a:lnTo>
                  <a:lnTo>
                    <a:pt x="227076" y="47243"/>
                  </a:lnTo>
                  <a:lnTo>
                    <a:pt x="227076" y="48767"/>
                  </a:lnTo>
                  <a:close/>
                </a:path>
                <a:path w="1339850" h="102235">
                  <a:moveTo>
                    <a:pt x="196596" y="45719"/>
                  </a:moveTo>
                  <a:lnTo>
                    <a:pt x="193548" y="45719"/>
                  </a:lnTo>
                  <a:lnTo>
                    <a:pt x="193548" y="44195"/>
                  </a:lnTo>
                  <a:lnTo>
                    <a:pt x="195071" y="42671"/>
                  </a:lnTo>
                  <a:lnTo>
                    <a:pt x="195071" y="41148"/>
                  </a:lnTo>
                  <a:lnTo>
                    <a:pt x="196596" y="39624"/>
                  </a:lnTo>
                  <a:lnTo>
                    <a:pt x="196596" y="38100"/>
                  </a:lnTo>
                  <a:lnTo>
                    <a:pt x="198119" y="36575"/>
                  </a:lnTo>
                  <a:lnTo>
                    <a:pt x="198119" y="33527"/>
                  </a:lnTo>
                  <a:lnTo>
                    <a:pt x="199644" y="32003"/>
                  </a:lnTo>
                  <a:lnTo>
                    <a:pt x="211835" y="32003"/>
                  </a:lnTo>
                  <a:lnTo>
                    <a:pt x="213359" y="33527"/>
                  </a:lnTo>
                  <a:lnTo>
                    <a:pt x="201167" y="33527"/>
                  </a:lnTo>
                  <a:lnTo>
                    <a:pt x="199644" y="35051"/>
                  </a:lnTo>
                  <a:lnTo>
                    <a:pt x="202692" y="35051"/>
                  </a:lnTo>
                  <a:lnTo>
                    <a:pt x="202692" y="36575"/>
                  </a:lnTo>
                  <a:lnTo>
                    <a:pt x="199644" y="36575"/>
                  </a:lnTo>
                  <a:lnTo>
                    <a:pt x="199644" y="38100"/>
                  </a:lnTo>
                  <a:lnTo>
                    <a:pt x="198119" y="39624"/>
                  </a:lnTo>
                  <a:lnTo>
                    <a:pt x="198119" y="41148"/>
                  </a:lnTo>
                  <a:lnTo>
                    <a:pt x="196596" y="41148"/>
                  </a:lnTo>
                  <a:lnTo>
                    <a:pt x="196596" y="45719"/>
                  </a:lnTo>
                  <a:close/>
                </a:path>
                <a:path w="1339850" h="102235">
                  <a:moveTo>
                    <a:pt x="211835" y="35051"/>
                  </a:moveTo>
                  <a:lnTo>
                    <a:pt x="199644" y="35051"/>
                  </a:lnTo>
                  <a:lnTo>
                    <a:pt x="201167" y="33527"/>
                  </a:lnTo>
                  <a:lnTo>
                    <a:pt x="210312" y="33527"/>
                  </a:lnTo>
                  <a:lnTo>
                    <a:pt x="211835" y="35051"/>
                  </a:lnTo>
                  <a:close/>
                </a:path>
                <a:path w="1339850" h="102235">
                  <a:moveTo>
                    <a:pt x="219456" y="45719"/>
                  </a:moveTo>
                  <a:lnTo>
                    <a:pt x="217932" y="45719"/>
                  </a:lnTo>
                  <a:lnTo>
                    <a:pt x="217932" y="44195"/>
                  </a:lnTo>
                  <a:lnTo>
                    <a:pt x="216408" y="42671"/>
                  </a:lnTo>
                  <a:lnTo>
                    <a:pt x="216408" y="39624"/>
                  </a:lnTo>
                  <a:lnTo>
                    <a:pt x="213360" y="36575"/>
                  </a:lnTo>
                  <a:lnTo>
                    <a:pt x="213360" y="35051"/>
                  </a:lnTo>
                  <a:lnTo>
                    <a:pt x="211835" y="35051"/>
                  </a:lnTo>
                  <a:lnTo>
                    <a:pt x="210312" y="33527"/>
                  </a:lnTo>
                  <a:lnTo>
                    <a:pt x="213359" y="33527"/>
                  </a:lnTo>
                  <a:lnTo>
                    <a:pt x="214883" y="35051"/>
                  </a:lnTo>
                  <a:lnTo>
                    <a:pt x="214883" y="36575"/>
                  </a:lnTo>
                  <a:lnTo>
                    <a:pt x="216408" y="36575"/>
                  </a:lnTo>
                  <a:lnTo>
                    <a:pt x="217932" y="38100"/>
                  </a:lnTo>
                  <a:lnTo>
                    <a:pt x="217932" y="41148"/>
                  </a:lnTo>
                  <a:lnTo>
                    <a:pt x="219456" y="42671"/>
                  </a:lnTo>
                  <a:lnTo>
                    <a:pt x="219456" y="45719"/>
                  </a:lnTo>
                  <a:close/>
                </a:path>
                <a:path w="1339850" h="102235">
                  <a:moveTo>
                    <a:pt x="219456" y="48767"/>
                  </a:moveTo>
                  <a:lnTo>
                    <a:pt x="192024" y="48767"/>
                  </a:lnTo>
                  <a:lnTo>
                    <a:pt x="192024" y="44195"/>
                  </a:lnTo>
                  <a:lnTo>
                    <a:pt x="193548" y="42671"/>
                  </a:lnTo>
                  <a:lnTo>
                    <a:pt x="193548" y="38100"/>
                  </a:lnTo>
                  <a:lnTo>
                    <a:pt x="195071" y="36575"/>
                  </a:lnTo>
                  <a:lnTo>
                    <a:pt x="196596" y="36575"/>
                  </a:lnTo>
                  <a:lnTo>
                    <a:pt x="198119" y="35051"/>
                  </a:lnTo>
                  <a:lnTo>
                    <a:pt x="198119" y="36575"/>
                  </a:lnTo>
                  <a:lnTo>
                    <a:pt x="196596" y="38100"/>
                  </a:lnTo>
                  <a:lnTo>
                    <a:pt x="196596" y="39624"/>
                  </a:lnTo>
                  <a:lnTo>
                    <a:pt x="195071" y="41148"/>
                  </a:lnTo>
                  <a:lnTo>
                    <a:pt x="195071" y="42671"/>
                  </a:lnTo>
                  <a:lnTo>
                    <a:pt x="193548" y="44195"/>
                  </a:lnTo>
                  <a:lnTo>
                    <a:pt x="193548" y="45719"/>
                  </a:lnTo>
                  <a:lnTo>
                    <a:pt x="219456" y="45719"/>
                  </a:lnTo>
                  <a:lnTo>
                    <a:pt x="219456" y="48767"/>
                  </a:lnTo>
                  <a:close/>
                </a:path>
                <a:path w="1339850" h="102235">
                  <a:moveTo>
                    <a:pt x="217932" y="45719"/>
                  </a:moveTo>
                  <a:lnTo>
                    <a:pt x="216408" y="45719"/>
                  </a:lnTo>
                  <a:lnTo>
                    <a:pt x="214883" y="44195"/>
                  </a:lnTo>
                  <a:lnTo>
                    <a:pt x="214883" y="41148"/>
                  </a:lnTo>
                  <a:lnTo>
                    <a:pt x="213360" y="41148"/>
                  </a:lnTo>
                  <a:lnTo>
                    <a:pt x="213360" y="39624"/>
                  </a:lnTo>
                  <a:lnTo>
                    <a:pt x="211835" y="38100"/>
                  </a:lnTo>
                  <a:lnTo>
                    <a:pt x="211835" y="36575"/>
                  </a:lnTo>
                  <a:lnTo>
                    <a:pt x="210312" y="36575"/>
                  </a:lnTo>
                  <a:lnTo>
                    <a:pt x="210312" y="35051"/>
                  </a:lnTo>
                  <a:lnTo>
                    <a:pt x="213360" y="35051"/>
                  </a:lnTo>
                  <a:lnTo>
                    <a:pt x="213360" y="36575"/>
                  </a:lnTo>
                  <a:lnTo>
                    <a:pt x="216408" y="39624"/>
                  </a:lnTo>
                  <a:lnTo>
                    <a:pt x="216408" y="42671"/>
                  </a:lnTo>
                  <a:lnTo>
                    <a:pt x="217932" y="44195"/>
                  </a:lnTo>
                  <a:lnTo>
                    <a:pt x="217932" y="45719"/>
                  </a:lnTo>
                  <a:close/>
                </a:path>
                <a:path w="1339850" h="102235">
                  <a:moveTo>
                    <a:pt x="216408" y="45719"/>
                  </a:moveTo>
                  <a:lnTo>
                    <a:pt x="196596" y="45719"/>
                  </a:lnTo>
                  <a:lnTo>
                    <a:pt x="196596" y="44195"/>
                  </a:lnTo>
                  <a:lnTo>
                    <a:pt x="214883" y="44195"/>
                  </a:lnTo>
                  <a:lnTo>
                    <a:pt x="216408" y="45719"/>
                  </a:lnTo>
                  <a:close/>
                </a:path>
                <a:path w="1339850" h="102235">
                  <a:moveTo>
                    <a:pt x="201167" y="68580"/>
                  </a:moveTo>
                  <a:lnTo>
                    <a:pt x="198119" y="68580"/>
                  </a:lnTo>
                  <a:lnTo>
                    <a:pt x="193548" y="64007"/>
                  </a:lnTo>
                  <a:lnTo>
                    <a:pt x="193548" y="60960"/>
                  </a:lnTo>
                  <a:lnTo>
                    <a:pt x="192024" y="59435"/>
                  </a:lnTo>
                  <a:lnTo>
                    <a:pt x="192024" y="53339"/>
                  </a:lnTo>
                  <a:lnTo>
                    <a:pt x="227076" y="53339"/>
                  </a:lnTo>
                  <a:lnTo>
                    <a:pt x="227076" y="54864"/>
                  </a:lnTo>
                  <a:lnTo>
                    <a:pt x="193548" y="54864"/>
                  </a:lnTo>
                  <a:lnTo>
                    <a:pt x="193548" y="57912"/>
                  </a:lnTo>
                  <a:lnTo>
                    <a:pt x="195071" y="59435"/>
                  </a:lnTo>
                  <a:lnTo>
                    <a:pt x="195071" y="62483"/>
                  </a:lnTo>
                  <a:lnTo>
                    <a:pt x="198119" y="65532"/>
                  </a:lnTo>
                  <a:lnTo>
                    <a:pt x="198119" y="67055"/>
                  </a:lnTo>
                  <a:lnTo>
                    <a:pt x="199644" y="67055"/>
                  </a:lnTo>
                  <a:lnTo>
                    <a:pt x="201167" y="68580"/>
                  </a:lnTo>
                  <a:close/>
                </a:path>
                <a:path w="1339850" h="102235">
                  <a:moveTo>
                    <a:pt x="202692" y="67055"/>
                  </a:moveTo>
                  <a:lnTo>
                    <a:pt x="198119" y="67055"/>
                  </a:lnTo>
                  <a:lnTo>
                    <a:pt x="198119" y="65532"/>
                  </a:lnTo>
                  <a:lnTo>
                    <a:pt x="195071" y="62483"/>
                  </a:lnTo>
                  <a:lnTo>
                    <a:pt x="195071" y="59435"/>
                  </a:lnTo>
                  <a:lnTo>
                    <a:pt x="193548" y="57912"/>
                  </a:lnTo>
                  <a:lnTo>
                    <a:pt x="193548" y="54864"/>
                  </a:lnTo>
                  <a:lnTo>
                    <a:pt x="195071" y="54864"/>
                  </a:lnTo>
                  <a:lnTo>
                    <a:pt x="196596" y="56387"/>
                  </a:lnTo>
                  <a:lnTo>
                    <a:pt x="196596" y="60960"/>
                  </a:lnTo>
                  <a:lnTo>
                    <a:pt x="199644" y="64007"/>
                  </a:lnTo>
                  <a:lnTo>
                    <a:pt x="199644" y="65532"/>
                  </a:lnTo>
                  <a:lnTo>
                    <a:pt x="201167" y="65532"/>
                  </a:lnTo>
                  <a:lnTo>
                    <a:pt x="202692" y="67055"/>
                  </a:lnTo>
                  <a:close/>
                </a:path>
                <a:path w="1339850" h="102235">
                  <a:moveTo>
                    <a:pt x="225551" y="71628"/>
                  </a:moveTo>
                  <a:lnTo>
                    <a:pt x="213360" y="71628"/>
                  </a:lnTo>
                  <a:lnTo>
                    <a:pt x="214883" y="70103"/>
                  </a:lnTo>
                  <a:lnTo>
                    <a:pt x="216408" y="70103"/>
                  </a:lnTo>
                  <a:lnTo>
                    <a:pt x="217932" y="68580"/>
                  </a:lnTo>
                  <a:lnTo>
                    <a:pt x="219456" y="68580"/>
                  </a:lnTo>
                  <a:lnTo>
                    <a:pt x="219456" y="67055"/>
                  </a:lnTo>
                  <a:lnTo>
                    <a:pt x="217932" y="67055"/>
                  </a:lnTo>
                  <a:lnTo>
                    <a:pt x="217932" y="65532"/>
                  </a:lnTo>
                  <a:lnTo>
                    <a:pt x="216408" y="65532"/>
                  </a:lnTo>
                  <a:lnTo>
                    <a:pt x="219456" y="62483"/>
                  </a:lnTo>
                  <a:lnTo>
                    <a:pt x="220980" y="62483"/>
                  </a:lnTo>
                  <a:lnTo>
                    <a:pt x="222503" y="64007"/>
                  </a:lnTo>
                  <a:lnTo>
                    <a:pt x="220980" y="64007"/>
                  </a:lnTo>
                  <a:lnTo>
                    <a:pt x="219456" y="65532"/>
                  </a:lnTo>
                  <a:lnTo>
                    <a:pt x="225551" y="71628"/>
                  </a:lnTo>
                  <a:close/>
                </a:path>
                <a:path w="1339850" h="102235">
                  <a:moveTo>
                    <a:pt x="220980" y="67055"/>
                  </a:moveTo>
                  <a:lnTo>
                    <a:pt x="219456" y="65532"/>
                  </a:lnTo>
                  <a:lnTo>
                    <a:pt x="220980" y="64007"/>
                  </a:lnTo>
                  <a:lnTo>
                    <a:pt x="220980" y="67055"/>
                  </a:lnTo>
                  <a:close/>
                </a:path>
                <a:path w="1339850" h="102235">
                  <a:moveTo>
                    <a:pt x="225552" y="71627"/>
                  </a:moveTo>
                  <a:lnTo>
                    <a:pt x="220980" y="67055"/>
                  </a:lnTo>
                  <a:lnTo>
                    <a:pt x="220980" y="64007"/>
                  </a:lnTo>
                  <a:lnTo>
                    <a:pt x="226398" y="70781"/>
                  </a:lnTo>
                  <a:lnTo>
                    <a:pt x="225552" y="71627"/>
                  </a:lnTo>
                  <a:close/>
                </a:path>
                <a:path w="1339850" h="102235">
                  <a:moveTo>
                    <a:pt x="226398" y="70781"/>
                  </a:moveTo>
                  <a:lnTo>
                    <a:pt x="220980" y="64007"/>
                  </a:lnTo>
                  <a:lnTo>
                    <a:pt x="222503" y="64007"/>
                  </a:lnTo>
                  <a:lnTo>
                    <a:pt x="228600" y="70103"/>
                  </a:lnTo>
                  <a:lnTo>
                    <a:pt x="227076" y="70103"/>
                  </a:lnTo>
                  <a:lnTo>
                    <a:pt x="226398" y="70781"/>
                  </a:lnTo>
                  <a:close/>
                </a:path>
                <a:path w="1339850" h="102235">
                  <a:moveTo>
                    <a:pt x="217932" y="67055"/>
                  </a:moveTo>
                  <a:lnTo>
                    <a:pt x="213360" y="67055"/>
                  </a:lnTo>
                  <a:lnTo>
                    <a:pt x="214883" y="65532"/>
                  </a:lnTo>
                  <a:lnTo>
                    <a:pt x="217932" y="65532"/>
                  </a:lnTo>
                  <a:lnTo>
                    <a:pt x="217932" y="67055"/>
                  </a:lnTo>
                  <a:close/>
                </a:path>
                <a:path w="1339850" h="102235">
                  <a:moveTo>
                    <a:pt x="216408" y="68580"/>
                  </a:moveTo>
                  <a:lnTo>
                    <a:pt x="201167" y="68580"/>
                  </a:lnTo>
                  <a:lnTo>
                    <a:pt x="199644" y="67055"/>
                  </a:lnTo>
                  <a:lnTo>
                    <a:pt x="216408" y="67055"/>
                  </a:lnTo>
                  <a:lnTo>
                    <a:pt x="216408" y="68580"/>
                  </a:lnTo>
                  <a:close/>
                </a:path>
                <a:path w="1339850" h="102235">
                  <a:moveTo>
                    <a:pt x="219456" y="68580"/>
                  </a:moveTo>
                  <a:lnTo>
                    <a:pt x="216408" y="68580"/>
                  </a:lnTo>
                  <a:lnTo>
                    <a:pt x="216408" y="67055"/>
                  </a:lnTo>
                  <a:lnTo>
                    <a:pt x="219456" y="67055"/>
                  </a:lnTo>
                  <a:lnTo>
                    <a:pt x="219456" y="68580"/>
                  </a:lnTo>
                  <a:close/>
                </a:path>
                <a:path w="1339850" h="102235">
                  <a:moveTo>
                    <a:pt x="213360" y="71628"/>
                  </a:moveTo>
                  <a:lnTo>
                    <a:pt x="202692" y="71627"/>
                  </a:lnTo>
                  <a:lnTo>
                    <a:pt x="199644" y="68580"/>
                  </a:lnTo>
                  <a:lnTo>
                    <a:pt x="202692" y="68580"/>
                  </a:lnTo>
                  <a:lnTo>
                    <a:pt x="205740" y="70103"/>
                  </a:lnTo>
                  <a:lnTo>
                    <a:pt x="214883" y="70103"/>
                  </a:lnTo>
                  <a:lnTo>
                    <a:pt x="213360" y="71628"/>
                  </a:lnTo>
                  <a:close/>
                </a:path>
                <a:path w="1339850" h="102235">
                  <a:moveTo>
                    <a:pt x="210312" y="70103"/>
                  </a:moveTo>
                  <a:lnTo>
                    <a:pt x="205740" y="70103"/>
                  </a:lnTo>
                  <a:lnTo>
                    <a:pt x="202692" y="68580"/>
                  </a:lnTo>
                  <a:lnTo>
                    <a:pt x="211835" y="68580"/>
                  </a:lnTo>
                  <a:lnTo>
                    <a:pt x="210312" y="70103"/>
                  </a:lnTo>
                  <a:close/>
                </a:path>
                <a:path w="1339850" h="102235">
                  <a:moveTo>
                    <a:pt x="216408" y="70103"/>
                  </a:moveTo>
                  <a:lnTo>
                    <a:pt x="210312" y="70103"/>
                  </a:lnTo>
                  <a:lnTo>
                    <a:pt x="211835" y="68580"/>
                  </a:lnTo>
                  <a:lnTo>
                    <a:pt x="217932" y="68580"/>
                  </a:lnTo>
                  <a:lnTo>
                    <a:pt x="216408" y="70103"/>
                  </a:lnTo>
                  <a:close/>
                </a:path>
                <a:path w="1339850" h="102235">
                  <a:moveTo>
                    <a:pt x="227076" y="71628"/>
                  </a:moveTo>
                  <a:lnTo>
                    <a:pt x="226398" y="70781"/>
                  </a:lnTo>
                  <a:lnTo>
                    <a:pt x="227076" y="70103"/>
                  </a:lnTo>
                  <a:lnTo>
                    <a:pt x="227076" y="71628"/>
                  </a:lnTo>
                  <a:close/>
                </a:path>
                <a:path w="1339850" h="102235">
                  <a:moveTo>
                    <a:pt x="222503" y="77723"/>
                  </a:moveTo>
                  <a:lnTo>
                    <a:pt x="219456" y="77723"/>
                  </a:lnTo>
                  <a:lnTo>
                    <a:pt x="220980" y="76200"/>
                  </a:lnTo>
                  <a:lnTo>
                    <a:pt x="222503" y="76200"/>
                  </a:lnTo>
                  <a:lnTo>
                    <a:pt x="225551" y="73151"/>
                  </a:lnTo>
                  <a:lnTo>
                    <a:pt x="227076" y="73151"/>
                  </a:lnTo>
                  <a:lnTo>
                    <a:pt x="227076" y="70103"/>
                  </a:lnTo>
                  <a:lnTo>
                    <a:pt x="228600" y="70103"/>
                  </a:lnTo>
                  <a:lnTo>
                    <a:pt x="230124" y="71628"/>
                  </a:lnTo>
                  <a:lnTo>
                    <a:pt x="227076" y="74675"/>
                  </a:lnTo>
                  <a:lnTo>
                    <a:pt x="225551" y="74675"/>
                  </a:lnTo>
                  <a:lnTo>
                    <a:pt x="222503" y="77723"/>
                  </a:lnTo>
                  <a:close/>
                </a:path>
                <a:path w="1339850" h="102235">
                  <a:moveTo>
                    <a:pt x="227076" y="73151"/>
                  </a:moveTo>
                  <a:lnTo>
                    <a:pt x="225552" y="71627"/>
                  </a:lnTo>
                  <a:lnTo>
                    <a:pt x="226398" y="70781"/>
                  </a:lnTo>
                  <a:lnTo>
                    <a:pt x="227076" y="71627"/>
                  </a:lnTo>
                  <a:lnTo>
                    <a:pt x="227076" y="73151"/>
                  </a:lnTo>
                  <a:close/>
                </a:path>
                <a:path w="1339850" h="102235">
                  <a:moveTo>
                    <a:pt x="222503" y="76200"/>
                  </a:moveTo>
                  <a:lnTo>
                    <a:pt x="217932" y="76200"/>
                  </a:lnTo>
                  <a:lnTo>
                    <a:pt x="219456" y="74675"/>
                  </a:lnTo>
                  <a:lnTo>
                    <a:pt x="220980" y="74675"/>
                  </a:lnTo>
                  <a:lnTo>
                    <a:pt x="224028" y="71628"/>
                  </a:lnTo>
                  <a:lnTo>
                    <a:pt x="225552" y="71628"/>
                  </a:lnTo>
                  <a:lnTo>
                    <a:pt x="227076" y="73151"/>
                  </a:lnTo>
                  <a:lnTo>
                    <a:pt x="225551" y="73151"/>
                  </a:lnTo>
                  <a:lnTo>
                    <a:pt x="222503" y="76200"/>
                  </a:lnTo>
                  <a:close/>
                </a:path>
                <a:path w="1339850" h="102235">
                  <a:moveTo>
                    <a:pt x="213360" y="77723"/>
                  </a:moveTo>
                  <a:lnTo>
                    <a:pt x="202692" y="77723"/>
                  </a:lnTo>
                  <a:lnTo>
                    <a:pt x="199644" y="76200"/>
                  </a:lnTo>
                  <a:lnTo>
                    <a:pt x="214883" y="76200"/>
                  </a:lnTo>
                  <a:lnTo>
                    <a:pt x="213360" y="77723"/>
                  </a:lnTo>
                  <a:close/>
                </a:path>
                <a:path w="1339850" h="102235">
                  <a:moveTo>
                    <a:pt x="219456" y="77723"/>
                  </a:moveTo>
                  <a:lnTo>
                    <a:pt x="213360" y="77723"/>
                  </a:lnTo>
                  <a:lnTo>
                    <a:pt x="214883" y="76200"/>
                  </a:lnTo>
                  <a:lnTo>
                    <a:pt x="220980" y="76200"/>
                  </a:lnTo>
                  <a:lnTo>
                    <a:pt x="219456" y="77723"/>
                  </a:lnTo>
                  <a:close/>
                </a:path>
                <a:path w="1339850" h="102235">
                  <a:moveTo>
                    <a:pt x="219456" y="79248"/>
                  </a:moveTo>
                  <a:lnTo>
                    <a:pt x="214883" y="79248"/>
                  </a:lnTo>
                  <a:lnTo>
                    <a:pt x="217932" y="77723"/>
                  </a:lnTo>
                  <a:lnTo>
                    <a:pt x="220980" y="77723"/>
                  </a:lnTo>
                  <a:lnTo>
                    <a:pt x="219456" y="79248"/>
                  </a:lnTo>
                  <a:close/>
                </a:path>
                <a:path w="1339850" h="102235">
                  <a:moveTo>
                    <a:pt x="256032" y="80771"/>
                  </a:moveTo>
                  <a:lnTo>
                    <a:pt x="242316" y="80771"/>
                  </a:lnTo>
                  <a:lnTo>
                    <a:pt x="242316" y="21335"/>
                  </a:lnTo>
                  <a:lnTo>
                    <a:pt x="256032" y="21335"/>
                  </a:lnTo>
                  <a:lnTo>
                    <a:pt x="256032" y="24383"/>
                  </a:lnTo>
                  <a:lnTo>
                    <a:pt x="243840" y="24383"/>
                  </a:lnTo>
                  <a:lnTo>
                    <a:pt x="243840" y="79248"/>
                  </a:lnTo>
                  <a:lnTo>
                    <a:pt x="256032" y="79248"/>
                  </a:lnTo>
                  <a:lnTo>
                    <a:pt x="256032" y="80771"/>
                  </a:lnTo>
                  <a:close/>
                </a:path>
                <a:path w="1339850" h="102235">
                  <a:moveTo>
                    <a:pt x="289560" y="79248"/>
                  </a:moveTo>
                  <a:lnTo>
                    <a:pt x="288035" y="79248"/>
                  </a:lnTo>
                  <a:lnTo>
                    <a:pt x="288035" y="36575"/>
                  </a:lnTo>
                  <a:lnTo>
                    <a:pt x="286512" y="35051"/>
                  </a:lnTo>
                  <a:lnTo>
                    <a:pt x="284987" y="32003"/>
                  </a:lnTo>
                  <a:lnTo>
                    <a:pt x="278892" y="25908"/>
                  </a:lnTo>
                  <a:lnTo>
                    <a:pt x="275844" y="24383"/>
                  </a:lnTo>
                  <a:lnTo>
                    <a:pt x="274319" y="24383"/>
                  </a:lnTo>
                  <a:lnTo>
                    <a:pt x="271271" y="22859"/>
                  </a:lnTo>
                  <a:lnTo>
                    <a:pt x="262128" y="22859"/>
                  </a:lnTo>
                  <a:lnTo>
                    <a:pt x="263651" y="21335"/>
                  </a:lnTo>
                  <a:lnTo>
                    <a:pt x="274319" y="21335"/>
                  </a:lnTo>
                  <a:lnTo>
                    <a:pt x="277367" y="22859"/>
                  </a:lnTo>
                  <a:lnTo>
                    <a:pt x="278892" y="24383"/>
                  </a:lnTo>
                  <a:lnTo>
                    <a:pt x="281940" y="25908"/>
                  </a:lnTo>
                  <a:lnTo>
                    <a:pt x="284987" y="28956"/>
                  </a:lnTo>
                  <a:lnTo>
                    <a:pt x="286512" y="32003"/>
                  </a:lnTo>
                  <a:lnTo>
                    <a:pt x="288035" y="33527"/>
                  </a:lnTo>
                  <a:lnTo>
                    <a:pt x="289560" y="36575"/>
                  </a:lnTo>
                  <a:lnTo>
                    <a:pt x="289560" y="79248"/>
                  </a:lnTo>
                  <a:close/>
                </a:path>
                <a:path w="1339850" h="102235">
                  <a:moveTo>
                    <a:pt x="263651" y="24383"/>
                  </a:moveTo>
                  <a:lnTo>
                    <a:pt x="259080" y="24383"/>
                  </a:lnTo>
                  <a:lnTo>
                    <a:pt x="260603" y="22859"/>
                  </a:lnTo>
                  <a:lnTo>
                    <a:pt x="265176" y="22859"/>
                  </a:lnTo>
                  <a:lnTo>
                    <a:pt x="263651" y="24383"/>
                  </a:lnTo>
                  <a:close/>
                </a:path>
                <a:path w="1339850" h="102235">
                  <a:moveTo>
                    <a:pt x="274319" y="24383"/>
                  </a:moveTo>
                  <a:lnTo>
                    <a:pt x="263651" y="24383"/>
                  </a:lnTo>
                  <a:lnTo>
                    <a:pt x="265176" y="22859"/>
                  </a:lnTo>
                  <a:lnTo>
                    <a:pt x="271271" y="22859"/>
                  </a:lnTo>
                  <a:lnTo>
                    <a:pt x="274319" y="24383"/>
                  </a:lnTo>
                  <a:close/>
                </a:path>
                <a:path w="1339850" h="102235">
                  <a:moveTo>
                    <a:pt x="245364" y="79248"/>
                  </a:moveTo>
                  <a:lnTo>
                    <a:pt x="243840" y="79248"/>
                  </a:lnTo>
                  <a:lnTo>
                    <a:pt x="243840" y="24383"/>
                  </a:lnTo>
                  <a:lnTo>
                    <a:pt x="245364" y="24383"/>
                  </a:lnTo>
                  <a:lnTo>
                    <a:pt x="245364" y="79248"/>
                  </a:lnTo>
                  <a:close/>
                </a:path>
                <a:path w="1339850" h="102235">
                  <a:moveTo>
                    <a:pt x="252983" y="79248"/>
                  </a:moveTo>
                  <a:lnTo>
                    <a:pt x="245364" y="79248"/>
                  </a:lnTo>
                  <a:lnTo>
                    <a:pt x="245364" y="24383"/>
                  </a:lnTo>
                  <a:lnTo>
                    <a:pt x="252983" y="24383"/>
                  </a:lnTo>
                  <a:lnTo>
                    <a:pt x="252983" y="30479"/>
                  </a:lnTo>
                  <a:lnTo>
                    <a:pt x="263651" y="30479"/>
                  </a:lnTo>
                  <a:lnTo>
                    <a:pt x="262128" y="32003"/>
                  </a:lnTo>
                  <a:lnTo>
                    <a:pt x="260603" y="32003"/>
                  </a:lnTo>
                  <a:lnTo>
                    <a:pt x="259080" y="33527"/>
                  </a:lnTo>
                  <a:lnTo>
                    <a:pt x="256032" y="33527"/>
                  </a:lnTo>
                  <a:lnTo>
                    <a:pt x="256032" y="35051"/>
                  </a:lnTo>
                  <a:lnTo>
                    <a:pt x="254508" y="35051"/>
                  </a:lnTo>
                  <a:lnTo>
                    <a:pt x="254508" y="36575"/>
                  </a:lnTo>
                  <a:lnTo>
                    <a:pt x="252983" y="36575"/>
                  </a:lnTo>
                  <a:lnTo>
                    <a:pt x="252983" y="79248"/>
                  </a:lnTo>
                  <a:close/>
                </a:path>
                <a:path w="1339850" h="102235">
                  <a:moveTo>
                    <a:pt x="252983" y="27432"/>
                  </a:moveTo>
                  <a:lnTo>
                    <a:pt x="252983" y="24383"/>
                  </a:lnTo>
                  <a:lnTo>
                    <a:pt x="254508" y="24383"/>
                  </a:lnTo>
                  <a:lnTo>
                    <a:pt x="254508" y="25908"/>
                  </a:lnTo>
                  <a:lnTo>
                    <a:pt x="252983" y="27432"/>
                  </a:lnTo>
                  <a:close/>
                </a:path>
                <a:path w="1339850" h="102235">
                  <a:moveTo>
                    <a:pt x="254508" y="28956"/>
                  </a:moveTo>
                  <a:lnTo>
                    <a:pt x="254508" y="24383"/>
                  </a:lnTo>
                  <a:lnTo>
                    <a:pt x="256032" y="24383"/>
                  </a:lnTo>
                  <a:lnTo>
                    <a:pt x="256032" y="27432"/>
                  </a:lnTo>
                  <a:lnTo>
                    <a:pt x="254508" y="28956"/>
                  </a:lnTo>
                  <a:close/>
                </a:path>
                <a:path w="1339850" h="102235">
                  <a:moveTo>
                    <a:pt x="257555" y="28956"/>
                  </a:moveTo>
                  <a:lnTo>
                    <a:pt x="256032" y="28956"/>
                  </a:lnTo>
                  <a:lnTo>
                    <a:pt x="256032" y="25908"/>
                  </a:lnTo>
                  <a:lnTo>
                    <a:pt x="257556" y="24383"/>
                  </a:lnTo>
                  <a:lnTo>
                    <a:pt x="260603" y="24383"/>
                  </a:lnTo>
                  <a:lnTo>
                    <a:pt x="257556" y="27432"/>
                  </a:lnTo>
                  <a:lnTo>
                    <a:pt x="259080" y="27432"/>
                  </a:lnTo>
                  <a:lnTo>
                    <a:pt x="257555" y="28956"/>
                  </a:lnTo>
                  <a:close/>
                </a:path>
                <a:path w="1339850" h="102235">
                  <a:moveTo>
                    <a:pt x="260603" y="27432"/>
                  </a:moveTo>
                  <a:lnTo>
                    <a:pt x="257556" y="27432"/>
                  </a:lnTo>
                  <a:lnTo>
                    <a:pt x="260603" y="24383"/>
                  </a:lnTo>
                  <a:lnTo>
                    <a:pt x="266700" y="24383"/>
                  </a:lnTo>
                  <a:lnTo>
                    <a:pt x="265176" y="25908"/>
                  </a:lnTo>
                  <a:lnTo>
                    <a:pt x="262128" y="25908"/>
                  </a:lnTo>
                  <a:lnTo>
                    <a:pt x="260603" y="27432"/>
                  </a:lnTo>
                  <a:close/>
                </a:path>
                <a:path w="1339850" h="102235">
                  <a:moveTo>
                    <a:pt x="274319" y="25908"/>
                  </a:moveTo>
                  <a:lnTo>
                    <a:pt x="265176" y="25908"/>
                  </a:lnTo>
                  <a:lnTo>
                    <a:pt x="266700" y="24383"/>
                  </a:lnTo>
                  <a:lnTo>
                    <a:pt x="271271" y="24383"/>
                  </a:lnTo>
                  <a:lnTo>
                    <a:pt x="274319" y="25908"/>
                  </a:lnTo>
                  <a:close/>
                </a:path>
                <a:path w="1339850" h="102235">
                  <a:moveTo>
                    <a:pt x="288035" y="79248"/>
                  </a:moveTo>
                  <a:lnTo>
                    <a:pt x="286512" y="79248"/>
                  </a:lnTo>
                  <a:lnTo>
                    <a:pt x="286512" y="41148"/>
                  </a:lnTo>
                  <a:lnTo>
                    <a:pt x="284987" y="38100"/>
                  </a:lnTo>
                  <a:lnTo>
                    <a:pt x="284987" y="35051"/>
                  </a:lnTo>
                  <a:lnTo>
                    <a:pt x="275844" y="25908"/>
                  </a:lnTo>
                  <a:lnTo>
                    <a:pt x="274319" y="25908"/>
                  </a:lnTo>
                  <a:lnTo>
                    <a:pt x="271271" y="24383"/>
                  </a:lnTo>
                  <a:lnTo>
                    <a:pt x="275844" y="24383"/>
                  </a:lnTo>
                  <a:lnTo>
                    <a:pt x="278892" y="25908"/>
                  </a:lnTo>
                  <a:lnTo>
                    <a:pt x="284987" y="32003"/>
                  </a:lnTo>
                  <a:lnTo>
                    <a:pt x="286512" y="35051"/>
                  </a:lnTo>
                  <a:lnTo>
                    <a:pt x="288035" y="36575"/>
                  </a:lnTo>
                  <a:lnTo>
                    <a:pt x="288035" y="79248"/>
                  </a:lnTo>
                  <a:close/>
                </a:path>
                <a:path w="1339850" h="102235">
                  <a:moveTo>
                    <a:pt x="254508" y="28956"/>
                  </a:moveTo>
                  <a:lnTo>
                    <a:pt x="252983" y="27432"/>
                  </a:lnTo>
                  <a:lnTo>
                    <a:pt x="254508" y="25908"/>
                  </a:lnTo>
                  <a:lnTo>
                    <a:pt x="254508" y="28956"/>
                  </a:lnTo>
                  <a:close/>
                </a:path>
                <a:path w="1339850" h="102235">
                  <a:moveTo>
                    <a:pt x="286512" y="79248"/>
                  </a:moveTo>
                  <a:lnTo>
                    <a:pt x="278892" y="79248"/>
                  </a:lnTo>
                  <a:lnTo>
                    <a:pt x="278892" y="38100"/>
                  </a:lnTo>
                  <a:lnTo>
                    <a:pt x="272796" y="32003"/>
                  </a:lnTo>
                  <a:lnTo>
                    <a:pt x="269748" y="32003"/>
                  </a:lnTo>
                  <a:lnTo>
                    <a:pt x="268224" y="30479"/>
                  </a:lnTo>
                  <a:lnTo>
                    <a:pt x="256032" y="30479"/>
                  </a:lnTo>
                  <a:lnTo>
                    <a:pt x="259080" y="27432"/>
                  </a:lnTo>
                  <a:lnTo>
                    <a:pt x="260603" y="27432"/>
                  </a:lnTo>
                  <a:lnTo>
                    <a:pt x="262128" y="25908"/>
                  </a:lnTo>
                  <a:lnTo>
                    <a:pt x="275844" y="25908"/>
                  </a:lnTo>
                  <a:lnTo>
                    <a:pt x="284987" y="35051"/>
                  </a:lnTo>
                  <a:lnTo>
                    <a:pt x="284987" y="38100"/>
                  </a:lnTo>
                  <a:lnTo>
                    <a:pt x="286512" y="41148"/>
                  </a:lnTo>
                  <a:lnTo>
                    <a:pt x="286512" y="79248"/>
                  </a:lnTo>
                  <a:close/>
                </a:path>
                <a:path w="1339850" h="102235">
                  <a:moveTo>
                    <a:pt x="256032" y="30479"/>
                  </a:moveTo>
                  <a:lnTo>
                    <a:pt x="252983" y="30479"/>
                  </a:lnTo>
                  <a:lnTo>
                    <a:pt x="252983" y="27432"/>
                  </a:lnTo>
                  <a:lnTo>
                    <a:pt x="254508" y="28956"/>
                  </a:lnTo>
                  <a:lnTo>
                    <a:pt x="257555" y="28956"/>
                  </a:lnTo>
                  <a:lnTo>
                    <a:pt x="256032" y="30479"/>
                  </a:lnTo>
                  <a:close/>
                </a:path>
                <a:path w="1339850" h="102235">
                  <a:moveTo>
                    <a:pt x="256032" y="28956"/>
                  </a:moveTo>
                  <a:lnTo>
                    <a:pt x="254508" y="28956"/>
                  </a:lnTo>
                  <a:lnTo>
                    <a:pt x="256032" y="27432"/>
                  </a:lnTo>
                  <a:lnTo>
                    <a:pt x="256032" y="28956"/>
                  </a:lnTo>
                  <a:close/>
                </a:path>
                <a:path w="1339850" h="102235">
                  <a:moveTo>
                    <a:pt x="269748" y="32003"/>
                  </a:moveTo>
                  <a:lnTo>
                    <a:pt x="262128" y="32003"/>
                  </a:lnTo>
                  <a:lnTo>
                    <a:pt x="263651" y="30479"/>
                  </a:lnTo>
                  <a:lnTo>
                    <a:pt x="268224" y="30479"/>
                  </a:lnTo>
                  <a:lnTo>
                    <a:pt x="269748" y="32003"/>
                  </a:lnTo>
                  <a:close/>
                </a:path>
                <a:path w="1339850" h="102235">
                  <a:moveTo>
                    <a:pt x="278892" y="79248"/>
                  </a:moveTo>
                  <a:lnTo>
                    <a:pt x="277367" y="79248"/>
                  </a:lnTo>
                  <a:lnTo>
                    <a:pt x="277367" y="39624"/>
                  </a:lnTo>
                  <a:lnTo>
                    <a:pt x="274319" y="36575"/>
                  </a:lnTo>
                  <a:lnTo>
                    <a:pt x="274319" y="35051"/>
                  </a:lnTo>
                  <a:lnTo>
                    <a:pt x="272796" y="35051"/>
                  </a:lnTo>
                  <a:lnTo>
                    <a:pt x="271271" y="33527"/>
                  </a:lnTo>
                  <a:lnTo>
                    <a:pt x="259080" y="33527"/>
                  </a:lnTo>
                  <a:lnTo>
                    <a:pt x="260603" y="32003"/>
                  </a:lnTo>
                  <a:lnTo>
                    <a:pt x="272796" y="32003"/>
                  </a:lnTo>
                  <a:lnTo>
                    <a:pt x="278892" y="38100"/>
                  </a:lnTo>
                  <a:lnTo>
                    <a:pt x="278892" y="79248"/>
                  </a:lnTo>
                  <a:close/>
                </a:path>
                <a:path w="1339850" h="102235">
                  <a:moveTo>
                    <a:pt x="257556" y="36575"/>
                  </a:moveTo>
                  <a:lnTo>
                    <a:pt x="254508" y="36575"/>
                  </a:lnTo>
                  <a:lnTo>
                    <a:pt x="254508" y="35051"/>
                  </a:lnTo>
                  <a:lnTo>
                    <a:pt x="256032" y="35051"/>
                  </a:lnTo>
                  <a:lnTo>
                    <a:pt x="256032" y="33527"/>
                  </a:lnTo>
                  <a:lnTo>
                    <a:pt x="260603" y="33527"/>
                  </a:lnTo>
                  <a:lnTo>
                    <a:pt x="257556" y="36575"/>
                  </a:lnTo>
                  <a:close/>
                </a:path>
                <a:path w="1339850" h="102235">
                  <a:moveTo>
                    <a:pt x="260603" y="36575"/>
                  </a:moveTo>
                  <a:lnTo>
                    <a:pt x="257556" y="36575"/>
                  </a:lnTo>
                  <a:lnTo>
                    <a:pt x="260603" y="33527"/>
                  </a:lnTo>
                  <a:lnTo>
                    <a:pt x="271271" y="33527"/>
                  </a:lnTo>
                  <a:lnTo>
                    <a:pt x="272796" y="35051"/>
                  </a:lnTo>
                  <a:lnTo>
                    <a:pt x="262128" y="35051"/>
                  </a:lnTo>
                  <a:lnTo>
                    <a:pt x="260603" y="36575"/>
                  </a:lnTo>
                  <a:close/>
                </a:path>
                <a:path w="1339850" h="102235">
                  <a:moveTo>
                    <a:pt x="289560" y="80771"/>
                  </a:moveTo>
                  <a:lnTo>
                    <a:pt x="275844" y="80771"/>
                  </a:lnTo>
                  <a:lnTo>
                    <a:pt x="275844" y="41148"/>
                  </a:lnTo>
                  <a:lnTo>
                    <a:pt x="274319" y="39624"/>
                  </a:lnTo>
                  <a:lnTo>
                    <a:pt x="274319" y="38100"/>
                  </a:lnTo>
                  <a:lnTo>
                    <a:pt x="272796" y="38100"/>
                  </a:lnTo>
                  <a:lnTo>
                    <a:pt x="272796" y="36575"/>
                  </a:lnTo>
                  <a:lnTo>
                    <a:pt x="271271" y="36575"/>
                  </a:lnTo>
                  <a:lnTo>
                    <a:pt x="271271" y="35051"/>
                  </a:lnTo>
                  <a:lnTo>
                    <a:pt x="274319" y="35051"/>
                  </a:lnTo>
                  <a:lnTo>
                    <a:pt x="274319" y="36575"/>
                  </a:lnTo>
                  <a:lnTo>
                    <a:pt x="277367" y="39624"/>
                  </a:lnTo>
                  <a:lnTo>
                    <a:pt x="277367" y="79248"/>
                  </a:lnTo>
                  <a:lnTo>
                    <a:pt x="289560" y="79248"/>
                  </a:lnTo>
                  <a:lnTo>
                    <a:pt x="289560" y="80771"/>
                  </a:lnTo>
                  <a:close/>
                </a:path>
                <a:path w="1339850" h="102235">
                  <a:moveTo>
                    <a:pt x="254508" y="79248"/>
                  </a:moveTo>
                  <a:lnTo>
                    <a:pt x="252983" y="79248"/>
                  </a:lnTo>
                  <a:lnTo>
                    <a:pt x="252983" y="36575"/>
                  </a:lnTo>
                  <a:lnTo>
                    <a:pt x="256032" y="36575"/>
                  </a:lnTo>
                  <a:lnTo>
                    <a:pt x="254508" y="38100"/>
                  </a:lnTo>
                  <a:lnTo>
                    <a:pt x="254508" y="79248"/>
                  </a:lnTo>
                  <a:close/>
                </a:path>
                <a:path w="1339850" h="102235">
                  <a:moveTo>
                    <a:pt x="256032" y="79248"/>
                  </a:moveTo>
                  <a:lnTo>
                    <a:pt x="254508" y="79248"/>
                  </a:lnTo>
                  <a:lnTo>
                    <a:pt x="254508" y="38100"/>
                  </a:lnTo>
                  <a:lnTo>
                    <a:pt x="256032" y="36575"/>
                  </a:lnTo>
                  <a:lnTo>
                    <a:pt x="259080" y="36575"/>
                  </a:lnTo>
                  <a:lnTo>
                    <a:pt x="259080" y="38100"/>
                  </a:lnTo>
                  <a:lnTo>
                    <a:pt x="257556" y="38100"/>
                  </a:lnTo>
                  <a:lnTo>
                    <a:pt x="256032" y="39624"/>
                  </a:lnTo>
                  <a:lnTo>
                    <a:pt x="256032" y="79248"/>
                  </a:lnTo>
                  <a:close/>
                </a:path>
                <a:path w="1339850" h="102235">
                  <a:moveTo>
                    <a:pt x="316992" y="79248"/>
                  </a:moveTo>
                  <a:lnTo>
                    <a:pt x="312419" y="79248"/>
                  </a:lnTo>
                  <a:lnTo>
                    <a:pt x="309371" y="77723"/>
                  </a:lnTo>
                  <a:lnTo>
                    <a:pt x="307848" y="76199"/>
                  </a:lnTo>
                  <a:lnTo>
                    <a:pt x="306324" y="73151"/>
                  </a:lnTo>
                  <a:lnTo>
                    <a:pt x="304800" y="71628"/>
                  </a:lnTo>
                  <a:lnTo>
                    <a:pt x="301751" y="65532"/>
                  </a:lnTo>
                  <a:lnTo>
                    <a:pt x="301751" y="21335"/>
                  </a:lnTo>
                  <a:lnTo>
                    <a:pt x="315467" y="21335"/>
                  </a:lnTo>
                  <a:lnTo>
                    <a:pt x="315467" y="24383"/>
                  </a:lnTo>
                  <a:lnTo>
                    <a:pt x="303276" y="24383"/>
                  </a:lnTo>
                  <a:lnTo>
                    <a:pt x="303276" y="65532"/>
                  </a:lnTo>
                  <a:lnTo>
                    <a:pt x="304800" y="68580"/>
                  </a:lnTo>
                  <a:lnTo>
                    <a:pt x="306324" y="70103"/>
                  </a:lnTo>
                  <a:lnTo>
                    <a:pt x="307848" y="73151"/>
                  </a:lnTo>
                  <a:lnTo>
                    <a:pt x="312419" y="77723"/>
                  </a:lnTo>
                  <a:lnTo>
                    <a:pt x="315467" y="77723"/>
                  </a:lnTo>
                  <a:lnTo>
                    <a:pt x="316992" y="79248"/>
                  </a:lnTo>
                  <a:close/>
                </a:path>
                <a:path w="1339850" h="102235">
                  <a:moveTo>
                    <a:pt x="333756" y="67055"/>
                  </a:moveTo>
                  <a:lnTo>
                    <a:pt x="330708" y="67055"/>
                  </a:lnTo>
                  <a:lnTo>
                    <a:pt x="335280" y="62483"/>
                  </a:lnTo>
                  <a:lnTo>
                    <a:pt x="335280" y="21335"/>
                  </a:lnTo>
                  <a:lnTo>
                    <a:pt x="348996" y="21335"/>
                  </a:lnTo>
                  <a:lnTo>
                    <a:pt x="348996" y="24383"/>
                  </a:lnTo>
                  <a:lnTo>
                    <a:pt x="336803" y="24383"/>
                  </a:lnTo>
                  <a:lnTo>
                    <a:pt x="336803" y="62483"/>
                  </a:lnTo>
                  <a:lnTo>
                    <a:pt x="335280" y="64007"/>
                  </a:lnTo>
                  <a:lnTo>
                    <a:pt x="335280" y="65532"/>
                  </a:lnTo>
                  <a:lnTo>
                    <a:pt x="333756" y="67055"/>
                  </a:lnTo>
                  <a:close/>
                </a:path>
                <a:path w="1339850" h="102235">
                  <a:moveTo>
                    <a:pt x="318516" y="77723"/>
                  </a:moveTo>
                  <a:lnTo>
                    <a:pt x="312419" y="77723"/>
                  </a:lnTo>
                  <a:lnTo>
                    <a:pt x="307848" y="73151"/>
                  </a:lnTo>
                  <a:lnTo>
                    <a:pt x="306324" y="70103"/>
                  </a:lnTo>
                  <a:lnTo>
                    <a:pt x="304800" y="68580"/>
                  </a:lnTo>
                  <a:lnTo>
                    <a:pt x="303276" y="65532"/>
                  </a:lnTo>
                  <a:lnTo>
                    <a:pt x="303276" y="24383"/>
                  </a:lnTo>
                  <a:lnTo>
                    <a:pt x="304800" y="24383"/>
                  </a:lnTo>
                  <a:lnTo>
                    <a:pt x="304800" y="62483"/>
                  </a:lnTo>
                  <a:lnTo>
                    <a:pt x="306324" y="65532"/>
                  </a:lnTo>
                  <a:lnTo>
                    <a:pt x="306324" y="67055"/>
                  </a:lnTo>
                  <a:lnTo>
                    <a:pt x="307848" y="70103"/>
                  </a:lnTo>
                  <a:lnTo>
                    <a:pt x="313944" y="76199"/>
                  </a:lnTo>
                  <a:lnTo>
                    <a:pt x="315467" y="76199"/>
                  </a:lnTo>
                  <a:lnTo>
                    <a:pt x="318516" y="77723"/>
                  </a:lnTo>
                  <a:close/>
                </a:path>
                <a:path w="1339850" h="102235">
                  <a:moveTo>
                    <a:pt x="330708" y="76199"/>
                  </a:moveTo>
                  <a:lnTo>
                    <a:pt x="313944" y="76199"/>
                  </a:lnTo>
                  <a:lnTo>
                    <a:pt x="307848" y="70103"/>
                  </a:lnTo>
                  <a:lnTo>
                    <a:pt x="306324" y="67055"/>
                  </a:lnTo>
                  <a:lnTo>
                    <a:pt x="306324" y="65532"/>
                  </a:lnTo>
                  <a:lnTo>
                    <a:pt x="304800" y="62483"/>
                  </a:lnTo>
                  <a:lnTo>
                    <a:pt x="304800" y="24383"/>
                  </a:lnTo>
                  <a:lnTo>
                    <a:pt x="312419" y="24383"/>
                  </a:lnTo>
                  <a:lnTo>
                    <a:pt x="312419" y="64007"/>
                  </a:lnTo>
                  <a:lnTo>
                    <a:pt x="313944" y="65532"/>
                  </a:lnTo>
                  <a:lnTo>
                    <a:pt x="313944" y="67055"/>
                  </a:lnTo>
                  <a:lnTo>
                    <a:pt x="315467" y="67055"/>
                  </a:lnTo>
                  <a:lnTo>
                    <a:pt x="316992" y="68580"/>
                  </a:lnTo>
                  <a:lnTo>
                    <a:pt x="316992" y="70103"/>
                  </a:lnTo>
                  <a:lnTo>
                    <a:pt x="318516" y="70103"/>
                  </a:lnTo>
                  <a:lnTo>
                    <a:pt x="320040" y="71628"/>
                  </a:lnTo>
                  <a:lnTo>
                    <a:pt x="335280" y="71628"/>
                  </a:lnTo>
                  <a:lnTo>
                    <a:pt x="335280" y="73151"/>
                  </a:lnTo>
                  <a:lnTo>
                    <a:pt x="333756" y="73151"/>
                  </a:lnTo>
                  <a:lnTo>
                    <a:pt x="333756" y="74675"/>
                  </a:lnTo>
                  <a:lnTo>
                    <a:pt x="332231" y="74675"/>
                  </a:lnTo>
                  <a:lnTo>
                    <a:pt x="330708" y="76199"/>
                  </a:lnTo>
                  <a:close/>
                </a:path>
                <a:path w="1339850" h="102235">
                  <a:moveTo>
                    <a:pt x="323087" y="70103"/>
                  </a:moveTo>
                  <a:lnTo>
                    <a:pt x="316992" y="70103"/>
                  </a:lnTo>
                  <a:lnTo>
                    <a:pt x="316992" y="68580"/>
                  </a:lnTo>
                  <a:lnTo>
                    <a:pt x="315467" y="67055"/>
                  </a:lnTo>
                  <a:lnTo>
                    <a:pt x="313944" y="67055"/>
                  </a:lnTo>
                  <a:lnTo>
                    <a:pt x="313944" y="65532"/>
                  </a:lnTo>
                  <a:lnTo>
                    <a:pt x="312419" y="64007"/>
                  </a:lnTo>
                  <a:lnTo>
                    <a:pt x="312419" y="24383"/>
                  </a:lnTo>
                  <a:lnTo>
                    <a:pt x="313944" y="24383"/>
                  </a:lnTo>
                  <a:lnTo>
                    <a:pt x="313944" y="62483"/>
                  </a:lnTo>
                  <a:lnTo>
                    <a:pt x="315467" y="64007"/>
                  </a:lnTo>
                  <a:lnTo>
                    <a:pt x="315467" y="65532"/>
                  </a:lnTo>
                  <a:lnTo>
                    <a:pt x="318516" y="68580"/>
                  </a:lnTo>
                  <a:lnTo>
                    <a:pt x="321564" y="68580"/>
                  </a:lnTo>
                  <a:lnTo>
                    <a:pt x="323087" y="70103"/>
                  </a:lnTo>
                  <a:close/>
                </a:path>
                <a:path w="1339850" h="102235">
                  <a:moveTo>
                    <a:pt x="330708" y="68580"/>
                  </a:moveTo>
                  <a:lnTo>
                    <a:pt x="318516" y="68580"/>
                  </a:lnTo>
                  <a:lnTo>
                    <a:pt x="315467" y="65532"/>
                  </a:lnTo>
                  <a:lnTo>
                    <a:pt x="315467" y="64007"/>
                  </a:lnTo>
                  <a:lnTo>
                    <a:pt x="313944" y="62483"/>
                  </a:lnTo>
                  <a:lnTo>
                    <a:pt x="313944" y="24383"/>
                  </a:lnTo>
                  <a:lnTo>
                    <a:pt x="315467" y="24383"/>
                  </a:lnTo>
                  <a:lnTo>
                    <a:pt x="315467" y="62483"/>
                  </a:lnTo>
                  <a:lnTo>
                    <a:pt x="316992" y="62483"/>
                  </a:lnTo>
                  <a:lnTo>
                    <a:pt x="316992" y="64007"/>
                  </a:lnTo>
                  <a:lnTo>
                    <a:pt x="320040" y="67055"/>
                  </a:lnTo>
                  <a:lnTo>
                    <a:pt x="332232" y="67055"/>
                  </a:lnTo>
                  <a:lnTo>
                    <a:pt x="330708" y="68580"/>
                  </a:lnTo>
                  <a:close/>
                </a:path>
                <a:path w="1339850" h="102235">
                  <a:moveTo>
                    <a:pt x="335280" y="68580"/>
                  </a:moveTo>
                  <a:lnTo>
                    <a:pt x="330708" y="68580"/>
                  </a:lnTo>
                  <a:lnTo>
                    <a:pt x="332232" y="67055"/>
                  </a:lnTo>
                  <a:lnTo>
                    <a:pt x="333756" y="67055"/>
                  </a:lnTo>
                  <a:lnTo>
                    <a:pt x="335280" y="65532"/>
                  </a:lnTo>
                  <a:lnTo>
                    <a:pt x="335280" y="64007"/>
                  </a:lnTo>
                  <a:lnTo>
                    <a:pt x="336803" y="62483"/>
                  </a:lnTo>
                  <a:lnTo>
                    <a:pt x="336803" y="24383"/>
                  </a:lnTo>
                  <a:lnTo>
                    <a:pt x="339851" y="24383"/>
                  </a:lnTo>
                  <a:lnTo>
                    <a:pt x="339851" y="59435"/>
                  </a:lnTo>
                  <a:lnTo>
                    <a:pt x="338328" y="60960"/>
                  </a:lnTo>
                  <a:lnTo>
                    <a:pt x="338328" y="64007"/>
                  </a:lnTo>
                  <a:lnTo>
                    <a:pt x="336803" y="65532"/>
                  </a:lnTo>
                  <a:lnTo>
                    <a:pt x="336803" y="67055"/>
                  </a:lnTo>
                  <a:lnTo>
                    <a:pt x="335280" y="68580"/>
                  </a:lnTo>
                  <a:close/>
                </a:path>
                <a:path w="1339850" h="102235">
                  <a:moveTo>
                    <a:pt x="345948" y="79248"/>
                  </a:moveTo>
                  <a:lnTo>
                    <a:pt x="339851" y="79248"/>
                  </a:lnTo>
                  <a:lnTo>
                    <a:pt x="339851" y="71628"/>
                  </a:lnTo>
                  <a:lnTo>
                    <a:pt x="330708" y="71628"/>
                  </a:lnTo>
                  <a:lnTo>
                    <a:pt x="333756" y="68580"/>
                  </a:lnTo>
                  <a:lnTo>
                    <a:pt x="335280" y="68580"/>
                  </a:lnTo>
                  <a:lnTo>
                    <a:pt x="336803" y="67055"/>
                  </a:lnTo>
                  <a:lnTo>
                    <a:pt x="336803" y="65532"/>
                  </a:lnTo>
                  <a:lnTo>
                    <a:pt x="338328" y="64007"/>
                  </a:lnTo>
                  <a:lnTo>
                    <a:pt x="338328" y="60960"/>
                  </a:lnTo>
                  <a:lnTo>
                    <a:pt x="339851" y="59435"/>
                  </a:lnTo>
                  <a:lnTo>
                    <a:pt x="339851" y="24383"/>
                  </a:lnTo>
                  <a:lnTo>
                    <a:pt x="345948" y="24383"/>
                  </a:lnTo>
                  <a:lnTo>
                    <a:pt x="345948" y="79248"/>
                  </a:lnTo>
                  <a:close/>
                </a:path>
                <a:path w="1339850" h="102235">
                  <a:moveTo>
                    <a:pt x="347471" y="79248"/>
                  </a:moveTo>
                  <a:lnTo>
                    <a:pt x="345948" y="79248"/>
                  </a:lnTo>
                  <a:lnTo>
                    <a:pt x="345948" y="24383"/>
                  </a:lnTo>
                  <a:lnTo>
                    <a:pt x="347471" y="24383"/>
                  </a:lnTo>
                  <a:lnTo>
                    <a:pt x="347471" y="79248"/>
                  </a:lnTo>
                  <a:close/>
                </a:path>
                <a:path w="1339850" h="102235">
                  <a:moveTo>
                    <a:pt x="348996" y="79248"/>
                  </a:moveTo>
                  <a:lnTo>
                    <a:pt x="347471" y="79248"/>
                  </a:lnTo>
                  <a:lnTo>
                    <a:pt x="347471" y="24383"/>
                  </a:lnTo>
                  <a:lnTo>
                    <a:pt x="348996" y="24383"/>
                  </a:lnTo>
                  <a:lnTo>
                    <a:pt x="348996" y="79248"/>
                  </a:lnTo>
                  <a:close/>
                </a:path>
                <a:path w="1339850" h="102235">
                  <a:moveTo>
                    <a:pt x="327660" y="70103"/>
                  </a:moveTo>
                  <a:lnTo>
                    <a:pt x="323087" y="70103"/>
                  </a:lnTo>
                  <a:lnTo>
                    <a:pt x="321564" y="68580"/>
                  </a:lnTo>
                  <a:lnTo>
                    <a:pt x="329183" y="68580"/>
                  </a:lnTo>
                  <a:lnTo>
                    <a:pt x="327660" y="70103"/>
                  </a:lnTo>
                  <a:close/>
                </a:path>
                <a:path w="1339850" h="102235">
                  <a:moveTo>
                    <a:pt x="330708" y="71628"/>
                  </a:moveTo>
                  <a:lnTo>
                    <a:pt x="320040" y="71628"/>
                  </a:lnTo>
                  <a:lnTo>
                    <a:pt x="318516" y="70103"/>
                  </a:lnTo>
                  <a:lnTo>
                    <a:pt x="327660" y="70103"/>
                  </a:lnTo>
                  <a:lnTo>
                    <a:pt x="329183" y="68580"/>
                  </a:lnTo>
                  <a:lnTo>
                    <a:pt x="333756" y="68580"/>
                  </a:lnTo>
                  <a:lnTo>
                    <a:pt x="330708" y="71628"/>
                  </a:lnTo>
                  <a:close/>
                </a:path>
                <a:path w="1339850" h="102235">
                  <a:moveTo>
                    <a:pt x="335280" y="74675"/>
                  </a:moveTo>
                  <a:lnTo>
                    <a:pt x="335280" y="71628"/>
                  </a:lnTo>
                  <a:lnTo>
                    <a:pt x="339851" y="71628"/>
                  </a:lnTo>
                  <a:lnTo>
                    <a:pt x="339851" y="73151"/>
                  </a:lnTo>
                  <a:lnTo>
                    <a:pt x="336803" y="73151"/>
                  </a:lnTo>
                  <a:lnTo>
                    <a:pt x="335280" y="74675"/>
                  </a:lnTo>
                  <a:close/>
                </a:path>
                <a:path w="1339850" h="102235">
                  <a:moveTo>
                    <a:pt x="333756" y="76199"/>
                  </a:moveTo>
                  <a:lnTo>
                    <a:pt x="330708" y="76199"/>
                  </a:lnTo>
                  <a:lnTo>
                    <a:pt x="332232" y="74675"/>
                  </a:lnTo>
                  <a:lnTo>
                    <a:pt x="333756" y="74675"/>
                  </a:lnTo>
                  <a:lnTo>
                    <a:pt x="333756" y="73151"/>
                  </a:lnTo>
                  <a:lnTo>
                    <a:pt x="335280" y="73151"/>
                  </a:lnTo>
                  <a:lnTo>
                    <a:pt x="335280" y="74675"/>
                  </a:lnTo>
                  <a:lnTo>
                    <a:pt x="333756" y="76199"/>
                  </a:lnTo>
                  <a:close/>
                </a:path>
                <a:path w="1339850" h="102235">
                  <a:moveTo>
                    <a:pt x="335280" y="77723"/>
                  </a:moveTo>
                  <a:lnTo>
                    <a:pt x="335280" y="74675"/>
                  </a:lnTo>
                  <a:lnTo>
                    <a:pt x="336803" y="73151"/>
                  </a:lnTo>
                  <a:lnTo>
                    <a:pt x="336803" y="76199"/>
                  </a:lnTo>
                  <a:lnTo>
                    <a:pt x="335280" y="77723"/>
                  </a:lnTo>
                  <a:close/>
                </a:path>
                <a:path w="1339850" h="102235">
                  <a:moveTo>
                    <a:pt x="336803" y="76199"/>
                  </a:moveTo>
                  <a:lnTo>
                    <a:pt x="336803" y="73151"/>
                  </a:lnTo>
                  <a:lnTo>
                    <a:pt x="338327" y="74675"/>
                  </a:lnTo>
                  <a:lnTo>
                    <a:pt x="336803" y="76199"/>
                  </a:lnTo>
                  <a:close/>
                </a:path>
                <a:path w="1339850" h="102235">
                  <a:moveTo>
                    <a:pt x="339851" y="79248"/>
                  </a:moveTo>
                  <a:lnTo>
                    <a:pt x="336803" y="79248"/>
                  </a:lnTo>
                  <a:lnTo>
                    <a:pt x="336803" y="76199"/>
                  </a:lnTo>
                  <a:lnTo>
                    <a:pt x="338328" y="74675"/>
                  </a:lnTo>
                  <a:lnTo>
                    <a:pt x="336803" y="73151"/>
                  </a:lnTo>
                  <a:lnTo>
                    <a:pt x="339851" y="73151"/>
                  </a:lnTo>
                  <a:lnTo>
                    <a:pt x="339851" y="79248"/>
                  </a:lnTo>
                  <a:close/>
                </a:path>
                <a:path w="1339850" h="102235">
                  <a:moveTo>
                    <a:pt x="335280" y="77723"/>
                  </a:moveTo>
                  <a:lnTo>
                    <a:pt x="332232" y="77723"/>
                  </a:lnTo>
                  <a:lnTo>
                    <a:pt x="332232" y="76199"/>
                  </a:lnTo>
                  <a:lnTo>
                    <a:pt x="333756" y="76199"/>
                  </a:lnTo>
                  <a:lnTo>
                    <a:pt x="335280" y="74675"/>
                  </a:lnTo>
                  <a:lnTo>
                    <a:pt x="335280" y="77723"/>
                  </a:lnTo>
                  <a:close/>
                </a:path>
                <a:path w="1339850" h="102235">
                  <a:moveTo>
                    <a:pt x="326135" y="77723"/>
                  </a:moveTo>
                  <a:lnTo>
                    <a:pt x="318516" y="77723"/>
                  </a:lnTo>
                  <a:lnTo>
                    <a:pt x="315467" y="76199"/>
                  </a:lnTo>
                  <a:lnTo>
                    <a:pt x="327660" y="76199"/>
                  </a:lnTo>
                  <a:lnTo>
                    <a:pt x="326135" y="77723"/>
                  </a:lnTo>
                  <a:close/>
                </a:path>
                <a:path w="1339850" h="102235">
                  <a:moveTo>
                    <a:pt x="332232" y="77723"/>
                  </a:moveTo>
                  <a:lnTo>
                    <a:pt x="326135" y="77723"/>
                  </a:lnTo>
                  <a:lnTo>
                    <a:pt x="327660" y="76199"/>
                  </a:lnTo>
                  <a:lnTo>
                    <a:pt x="332232" y="76199"/>
                  </a:lnTo>
                  <a:lnTo>
                    <a:pt x="332232" y="77723"/>
                  </a:lnTo>
                  <a:close/>
                </a:path>
                <a:path w="1339850" h="102235">
                  <a:moveTo>
                    <a:pt x="348996" y="80771"/>
                  </a:moveTo>
                  <a:lnTo>
                    <a:pt x="335280" y="80771"/>
                  </a:lnTo>
                  <a:lnTo>
                    <a:pt x="335280" y="77723"/>
                  </a:lnTo>
                  <a:lnTo>
                    <a:pt x="336803" y="76199"/>
                  </a:lnTo>
                  <a:lnTo>
                    <a:pt x="336803" y="79248"/>
                  </a:lnTo>
                  <a:lnTo>
                    <a:pt x="348996" y="79248"/>
                  </a:lnTo>
                  <a:lnTo>
                    <a:pt x="348996" y="80771"/>
                  </a:lnTo>
                  <a:close/>
                </a:path>
                <a:path w="1339850" h="102235">
                  <a:moveTo>
                    <a:pt x="329183" y="79248"/>
                  </a:moveTo>
                  <a:lnTo>
                    <a:pt x="316992" y="79248"/>
                  </a:lnTo>
                  <a:lnTo>
                    <a:pt x="315467" y="77723"/>
                  </a:lnTo>
                  <a:lnTo>
                    <a:pt x="330708" y="77723"/>
                  </a:lnTo>
                  <a:lnTo>
                    <a:pt x="329183" y="79248"/>
                  </a:lnTo>
                  <a:close/>
                </a:path>
                <a:path w="1339850" h="102235">
                  <a:moveTo>
                    <a:pt x="332232" y="79248"/>
                  </a:moveTo>
                  <a:lnTo>
                    <a:pt x="329183" y="79248"/>
                  </a:lnTo>
                  <a:lnTo>
                    <a:pt x="330708" y="77723"/>
                  </a:lnTo>
                  <a:lnTo>
                    <a:pt x="333756" y="77723"/>
                  </a:lnTo>
                  <a:lnTo>
                    <a:pt x="332232" y="79248"/>
                  </a:lnTo>
                  <a:close/>
                </a:path>
                <a:path w="1339850" h="102235">
                  <a:moveTo>
                    <a:pt x="329183" y="80771"/>
                  </a:moveTo>
                  <a:lnTo>
                    <a:pt x="316992" y="80771"/>
                  </a:lnTo>
                  <a:lnTo>
                    <a:pt x="313944" y="79248"/>
                  </a:lnTo>
                  <a:lnTo>
                    <a:pt x="330708" y="79248"/>
                  </a:lnTo>
                  <a:lnTo>
                    <a:pt x="329183" y="80771"/>
                  </a:lnTo>
                  <a:close/>
                </a:path>
                <a:path w="1339850" h="102235">
                  <a:moveTo>
                    <a:pt x="396240" y="80771"/>
                  </a:moveTo>
                  <a:lnTo>
                    <a:pt x="377951" y="80771"/>
                  </a:lnTo>
                  <a:lnTo>
                    <a:pt x="371856" y="77723"/>
                  </a:lnTo>
                  <a:lnTo>
                    <a:pt x="367283" y="73151"/>
                  </a:lnTo>
                  <a:lnTo>
                    <a:pt x="365760" y="70103"/>
                  </a:lnTo>
                  <a:lnTo>
                    <a:pt x="362712" y="67055"/>
                  </a:lnTo>
                  <a:lnTo>
                    <a:pt x="362712" y="62483"/>
                  </a:lnTo>
                  <a:lnTo>
                    <a:pt x="361187" y="59435"/>
                  </a:lnTo>
                  <a:lnTo>
                    <a:pt x="361187" y="44195"/>
                  </a:lnTo>
                  <a:lnTo>
                    <a:pt x="362712" y="39624"/>
                  </a:lnTo>
                  <a:lnTo>
                    <a:pt x="362712" y="36575"/>
                  </a:lnTo>
                  <a:lnTo>
                    <a:pt x="364235" y="33527"/>
                  </a:lnTo>
                  <a:lnTo>
                    <a:pt x="367283" y="30479"/>
                  </a:lnTo>
                  <a:lnTo>
                    <a:pt x="368808" y="27432"/>
                  </a:lnTo>
                  <a:lnTo>
                    <a:pt x="381000" y="21335"/>
                  </a:lnTo>
                  <a:lnTo>
                    <a:pt x="390144" y="21335"/>
                  </a:lnTo>
                  <a:lnTo>
                    <a:pt x="393192" y="22859"/>
                  </a:lnTo>
                  <a:lnTo>
                    <a:pt x="382524" y="22859"/>
                  </a:lnTo>
                  <a:lnTo>
                    <a:pt x="377951" y="24383"/>
                  </a:lnTo>
                  <a:lnTo>
                    <a:pt x="374903" y="25908"/>
                  </a:lnTo>
                  <a:lnTo>
                    <a:pt x="373380" y="27432"/>
                  </a:lnTo>
                  <a:lnTo>
                    <a:pt x="370332" y="28956"/>
                  </a:lnTo>
                  <a:lnTo>
                    <a:pt x="368808" y="32003"/>
                  </a:lnTo>
                  <a:lnTo>
                    <a:pt x="367283" y="33527"/>
                  </a:lnTo>
                  <a:lnTo>
                    <a:pt x="364235" y="39624"/>
                  </a:lnTo>
                  <a:lnTo>
                    <a:pt x="362712" y="44195"/>
                  </a:lnTo>
                  <a:lnTo>
                    <a:pt x="362712" y="59435"/>
                  </a:lnTo>
                  <a:lnTo>
                    <a:pt x="370332" y="74675"/>
                  </a:lnTo>
                  <a:lnTo>
                    <a:pt x="379476" y="79248"/>
                  </a:lnTo>
                  <a:lnTo>
                    <a:pt x="397764" y="79248"/>
                  </a:lnTo>
                  <a:lnTo>
                    <a:pt x="396240" y="80771"/>
                  </a:lnTo>
                  <a:close/>
                </a:path>
                <a:path w="1339850" h="102235">
                  <a:moveTo>
                    <a:pt x="394716" y="79248"/>
                  </a:moveTo>
                  <a:lnTo>
                    <a:pt x="379476" y="79248"/>
                  </a:lnTo>
                  <a:lnTo>
                    <a:pt x="370332" y="74675"/>
                  </a:lnTo>
                  <a:lnTo>
                    <a:pt x="362712" y="59435"/>
                  </a:lnTo>
                  <a:lnTo>
                    <a:pt x="362712" y="44195"/>
                  </a:lnTo>
                  <a:lnTo>
                    <a:pt x="364235" y="39624"/>
                  </a:lnTo>
                  <a:lnTo>
                    <a:pt x="367283" y="33527"/>
                  </a:lnTo>
                  <a:lnTo>
                    <a:pt x="368808" y="32003"/>
                  </a:lnTo>
                  <a:lnTo>
                    <a:pt x="370332" y="28956"/>
                  </a:lnTo>
                  <a:lnTo>
                    <a:pt x="373380" y="27432"/>
                  </a:lnTo>
                  <a:lnTo>
                    <a:pt x="374903" y="25908"/>
                  </a:lnTo>
                  <a:lnTo>
                    <a:pt x="377951" y="24383"/>
                  </a:lnTo>
                  <a:lnTo>
                    <a:pt x="382524" y="22859"/>
                  </a:lnTo>
                  <a:lnTo>
                    <a:pt x="388619" y="22859"/>
                  </a:lnTo>
                  <a:lnTo>
                    <a:pt x="393192" y="24383"/>
                  </a:lnTo>
                  <a:lnTo>
                    <a:pt x="382524" y="24383"/>
                  </a:lnTo>
                  <a:lnTo>
                    <a:pt x="373380" y="28956"/>
                  </a:lnTo>
                  <a:lnTo>
                    <a:pt x="370332" y="32003"/>
                  </a:lnTo>
                  <a:lnTo>
                    <a:pt x="365760" y="41148"/>
                  </a:lnTo>
                  <a:lnTo>
                    <a:pt x="365760" y="44195"/>
                  </a:lnTo>
                  <a:lnTo>
                    <a:pt x="364235" y="47243"/>
                  </a:lnTo>
                  <a:lnTo>
                    <a:pt x="364235" y="54864"/>
                  </a:lnTo>
                  <a:lnTo>
                    <a:pt x="365760" y="59435"/>
                  </a:lnTo>
                  <a:lnTo>
                    <a:pt x="365760" y="62483"/>
                  </a:lnTo>
                  <a:lnTo>
                    <a:pt x="368808" y="68580"/>
                  </a:lnTo>
                  <a:lnTo>
                    <a:pt x="370332" y="70103"/>
                  </a:lnTo>
                  <a:lnTo>
                    <a:pt x="371856" y="73151"/>
                  </a:lnTo>
                  <a:lnTo>
                    <a:pt x="374903" y="74675"/>
                  </a:lnTo>
                  <a:lnTo>
                    <a:pt x="376428" y="76200"/>
                  </a:lnTo>
                  <a:lnTo>
                    <a:pt x="379476" y="76200"/>
                  </a:lnTo>
                  <a:lnTo>
                    <a:pt x="382524" y="77723"/>
                  </a:lnTo>
                  <a:lnTo>
                    <a:pt x="396240" y="77723"/>
                  </a:lnTo>
                  <a:lnTo>
                    <a:pt x="394716" y="79248"/>
                  </a:lnTo>
                  <a:close/>
                </a:path>
                <a:path w="1339850" h="102235">
                  <a:moveTo>
                    <a:pt x="409956" y="57912"/>
                  </a:moveTo>
                  <a:lnTo>
                    <a:pt x="376428" y="57912"/>
                  </a:lnTo>
                  <a:lnTo>
                    <a:pt x="374903" y="56387"/>
                  </a:lnTo>
                  <a:lnTo>
                    <a:pt x="374903" y="54864"/>
                  </a:lnTo>
                  <a:lnTo>
                    <a:pt x="408432" y="54864"/>
                  </a:lnTo>
                  <a:lnTo>
                    <a:pt x="408432" y="44195"/>
                  </a:lnTo>
                  <a:lnTo>
                    <a:pt x="406908" y="39624"/>
                  </a:lnTo>
                  <a:lnTo>
                    <a:pt x="403860" y="33527"/>
                  </a:lnTo>
                  <a:lnTo>
                    <a:pt x="402335" y="32003"/>
                  </a:lnTo>
                  <a:lnTo>
                    <a:pt x="400812" y="28956"/>
                  </a:lnTo>
                  <a:lnTo>
                    <a:pt x="397764" y="27432"/>
                  </a:lnTo>
                  <a:lnTo>
                    <a:pt x="396240" y="25908"/>
                  </a:lnTo>
                  <a:lnTo>
                    <a:pt x="393192" y="24383"/>
                  </a:lnTo>
                  <a:lnTo>
                    <a:pt x="388619" y="22859"/>
                  </a:lnTo>
                  <a:lnTo>
                    <a:pt x="393192" y="22859"/>
                  </a:lnTo>
                  <a:lnTo>
                    <a:pt x="402335" y="27432"/>
                  </a:lnTo>
                  <a:lnTo>
                    <a:pt x="408432" y="39624"/>
                  </a:lnTo>
                  <a:lnTo>
                    <a:pt x="409956" y="44195"/>
                  </a:lnTo>
                  <a:lnTo>
                    <a:pt x="409956" y="57912"/>
                  </a:lnTo>
                  <a:close/>
                </a:path>
                <a:path w="1339850" h="102235">
                  <a:moveTo>
                    <a:pt x="397764" y="76200"/>
                  </a:moveTo>
                  <a:lnTo>
                    <a:pt x="376428" y="76200"/>
                  </a:lnTo>
                  <a:lnTo>
                    <a:pt x="374903" y="74675"/>
                  </a:lnTo>
                  <a:lnTo>
                    <a:pt x="371856" y="73151"/>
                  </a:lnTo>
                  <a:lnTo>
                    <a:pt x="370332" y="70103"/>
                  </a:lnTo>
                  <a:lnTo>
                    <a:pt x="368808" y="68580"/>
                  </a:lnTo>
                  <a:lnTo>
                    <a:pt x="365760" y="62483"/>
                  </a:lnTo>
                  <a:lnTo>
                    <a:pt x="365760" y="59435"/>
                  </a:lnTo>
                  <a:lnTo>
                    <a:pt x="364235" y="54864"/>
                  </a:lnTo>
                  <a:lnTo>
                    <a:pt x="364235" y="47243"/>
                  </a:lnTo>
                  <a:lnTo>
                    <a:pt x="365760" y="44195"/>
                  </a:lnTo>
                  <a:lnTo>
                    <a:pt x="365760" y="41148"/>
                  </a:lnTo>
                  <a:lnTo>
                    <a:pt x="370332" y="32003"/>
                  </a:lnTo>
                  <a:lnTo>
                    <a:pt x="373380" y="28956"/>
                  </a:lnTo>
                  <a:lnTo>
                    <a:pt x="382524" y="24383"/>
                  </a:lnTo>
                  <a:lnTo>
                    <a:pt x="388619" y="24383"/>
                  </a:lnTo>
                  <a:lnTo>
                    <a:pt x="397764" y="28956"/>
                  </a:lnTo>
                  <a:lnTo>
                    <a:pt x="399288" y="30479"/>
                  </a:lnTo>
                  <a:lnTo>
                    <a:pt x="384048" y="30479"/>
                  </a:lnTo>
                  <a:lnTo>
                    <a:pt x="381000" y="32003"/>
                  </a:lnTo>
                  <a:lnTo>
                    <a:pt x="379476" y="32003"/>
                  </a:lnTo>
                  <a:lnTo>
                    <a:pt x="376428" y="35051"/>
                  </a:lnTo>
                  <a:lnTo>
                    <a:pt x="376428" y="36575"/>
                  </a:lnTo>
                  <a:lnTo>
                    <a:pt x="374903" y="36575"/>
                  </a:lnTo>
                  <a:lnTo>
                    <a:pt x="373380" y="38100"/>
                  </a:lnTo>
                  <a:lnTo>
                    <a:pt x="373380" y="41148"/>
                  </a:lnTo>
                  <a:lnTo>
                    <a:pt x="371856" y="42671"/>
                  </a:lnTo>
                  <a:lnTo>
                    <a:pt x="371856" y="48767"/>
                  </a:lnTo>
                  <a:lnTo>
                    <a:pt x="406908" y="48767"/>
                  </a:lnTo>
                  <a:lnTo>
                    <a:pt x="406908" y="53339"/>
                  </a:lnTo>
                  <a:lnTo>
                    <a:pt x="371856" y="53339"/>
                  </a:lnTo>
                  <a:lnTo>
                    <a:pt x="371856" y="59435"/>
                  </a:lnTo>
                  <a:lnTo>
                    <a:pt x="373380" y="60960"/>
                  </a:lnTo>
                  <a:lnTo>
                    <a:pt x="373380" y="64007"/>
                  </a:lnTo>
                  <a:lnTo>
                    <a:pt x="376428" y="67055"/>
                  </a:lnTo>
                  <a:lnTo>
                    <a:pt x="376428" y="68580"/>
                  </a:lnTo>
                  <a:lnTo>
                    <a:pt x="377951" y="68580"/>
                  </a:lnTo>
                  <a:lnTo>
                    <a:pt x="381000" y="70103"/>
                  </a:lnTo>
                  <a:lnTo>
                    <a:pt x="382524" y="71628"/>
                  </a:lnTo>
                  <a:lnTo>
                    <a:pt x="403860" y="71628"/>
                  </a:lnTo>
                  <a:lnTo>
                    <a:pt x="400812" y="74675"/>
                  </a:lnTo>
                  <a:lnTo>
                    <a:pt x="399287" y="74675"/>
                  </a:lnTo>
                  <a:lnTo>
                    <a:pt x="397764" y="76200"/>
                  </a:lnTo>
                  <a:close/>
                </a:path>
                <a:path w="1339850" h="102235">
                  <a:moveTo>
                    <a:pt x="408432" y="54864"/>
                  </a:moveTo>
                  <a:lnTo>
                    <a:pt x="406908" y="54864"/>
                  </a:lnTo>
                  <a:lnTo>
                    <a:pt x="406908" y="47243"/>
                  </a:lnTo>
                  <a:lnTo>
                    <a:pt x="405383" y="44195"/>
                  </a:lnTo>
                  <a:lnTo>
                    <a:pt x="405383" y="41148"/>
                  </a:lnTo>
                  <a:lnTo>
                    <a:pt x="400812" y="32003"/>
                  </a:lnTo>
                  <a:lnTo>
                    <a:pt x="397764" y="28956"/>
                  </a:lnTo>
                  <a:lnTo>
                    <a:pt x="388619" y="24383"/>
                  </a:lnTo>
                  <a:lnTo>
                    <a:pt x="393192" y="24383"/>
                  </a:lnTo>
                  <a:lnTo>
                    <a:pt x="396240" y="25908"/>
                  </a:lnTo>
                  <a:lnTo>
                    <a:pt x="397764" y="27432"/>
                  </a:lnTo>
                  <a:lnTo>
                    <a:pt x="400812" y="28956"/>
                  </a:lnTo>
                  <a:lnTo>
                    <a:pt x="402335" y="32003"/>
                  </a:lnTo>
                  <a:lnTo>
                    <a:pt x="403860" y="33527"/>
                  </a:lnTo>
                  <a:lnTo>
                    <a:pt x="406908" y="39624"/>
                  </a:lnTo>
                  <a:lnTo>
                    <a:pt x="408432" y="44195"/>
                  </a:lnTo>
                  <a:lnTo>
                    <a:pt x="408432" y="54864"/>
                  </a:lnTo>
                  <a:close/>
                </a:path>
                <a:path w="1339850" h="102235">
                  <a:moveTo>
                    <a:pt x="390144" y="32003"/>
                  </a:moveTo>
                  <a:lnTo>
                    <a:pt x="381000" y="32003"/>
                  </a:lnTo>
                  <a:lnTo>
                    <a:pt x="384048" y="30479"/>
                  </a:lnTo>
                  <a:lnTo>
                    <a:pt x="387096" y="30479"/>
                  </a:lnTo>
                  <a:lnTo>
                    <a:pt x="390144" y="32003"/>
                  </a:lnTo>
                  <a:close/>
                </a:path>
                <a:path w="1339850" h="102235">
                  <a:moveTo>
                    <a:pt x="406908" y="48767"/>
                  </a:moveTo>
                  <a:lnTo>
                    <a:pt x="399287" y="48767"/>
                  </a:lnTo>
                  <a:lnTo>
                    <a:pt x="399287" y="44195"/>
                  </a:lnTo>
                  <a:lnTo>
                    <a:pt x="397764" y="42671"/>
                  </a:lnTo>
                  <a:lnTo>
                    <a:pt x="397764" y="38100"/>
                  </a:lnTo>
                  <a:lnTo>
                    <a:pt x="396240" y="36575"/>
                  </a:lnTo>
                  <a:lnTo>
                    <a:pt x="394716" y="36575"/>
                  </a:lnTo>
                  <a:lnTo>
                    <a:pt x="394716" y="35051"/>
                  </a:lnTo>
                  <a:lnTo>
                    <a:pt x="391667" y="32003"/>
                  </a:lnTo>
                  <a:lnTo>
                    <a:pt x="390144" y="32003"/>
                  </a:lnTo>
                  <a:lnTo>
                    <a:pt x="387096" y="30479"/>
                  </a:lnTo>
                  <a:lnTo>
                    <a:pt x="399288" y="30479"/>
                  </a:lnTo>
                  <a:lnTo>
                    <a:pt x="400812" y="32003"/>
                  </a:lnTo>
                  <a:lnTo>
                    <a:pt x="405383" y="41148"/>
                  </a:lnTo>
                  <a:lnTo>
                    <a:pt x="405383" y="44195"/>
                  </a:lnTo>
                  <a:lnTo>
                    <a:pt x="406908" y="47243"/>
                  </a:lnTo>
                  <a:lnTo>
                    <a:pt x="406908" y="48767"/>
                  </a:lnTo>
                  <a:close/>
                </a:path>
                <a:path w="1339850" h="102235">
                  <a:moveTo>
                    <a:pt x="399287" y="48767"/>
                  </a:moveTo>
                  <a:lnTo>
                    <a:pt x="371856" y="48767"/>
                  </a:lnTo>
                  <a:lnTo>
                    <a:pt x="371856" y="42671"/>
                  </a:lnTo>
                  <a:lnTo>
                    <a:pt x="373380" y="41148"/>
                  </a:lnTo>
                  <a:lnTo>
                    <a:pt x="373380" y="38100"/>
                  </a:lnTo>
                  <a:lnTo>
                    <a:pt x="374903" y="36575"/>
                  </a:lnTo>
                  <a:lnTo>
                    <a:pt x="376428" y="36575"/>
                  </a:lnTo>
                  <a:lnTo>
                    <a:pt x="376428" y="35051"/>
                  </a:lnTo>
                  <a:lnTo>
                    <a:pt x="379476" y="32003"/>
                  </a:lnTo>
                  <a:lnTo>
                    <a:pt x="391667" y="32003"/>
                  </a:lnTo>
                  <a:lnTo>
                    <a:pt x="393192" y="33527"/>
                  </a:lnTo>
                  <a:lnTo>
                    <a:pt x="381000" y="33527"/>
                  </a:lnTo>
                  <a:lnTo>
                    <a:pt x="379476" y="35051"/>
                  </a:lnTo>
                  <a:lnTo>
                    <a:pt x="377951" y="35051"/>
                  </a:lnTo>
                  <a:lnTo>
                    <a:pt x="377951" y="36575"/>
                  </a:lnTo>
                  <a:lnTo>
                    <a:pt x="374903" y="39624"/>
                  </a:lnTo>
                  <a:lnTo>
                    <a:pt x="374903" y="42671"/>
                  </a:lnTo>
                  <a:lnTo>
                    <a:pt x="373380" y="44195"/>
                  </a:lnTo>
                  <a:lnTo>
                    <a:pt x="373380" y="45719"/>
                  </a:lnTo>
                  <a:lnTo>
                    <a:pt x="399287" y="45719"/>
                  </a:lnTo>
                  <a:lnTo>
                    <a:pt x="399287" y="48767"/>
                  </a:lnTo>
                  <a:close/>
                </a:path>
                <a:path w="1339850" h="102235">
                  <a:moveTo>
                    <a:pt x="391667" y="35051"/>
                  </a:moveTo>
                  <a:lnTo>
                    <a:pt x="379476" y="35051"/>
                  </a:lnTo>
                  <a:lnTo>
                    <a:pt x="381000" y="33527"/>
                  </a:lnTo>
                  <a:lnTo>
                    <a:pt x="390144" y="33527"/>
                  </a:lnTo>
                  <a:lnTo>
                    <a:pt x="391667" y="35051"/>
                  </a:lnTo>
                  <a:close/>
                </a:path>
                <a:path w="1339850" h="102235">
                  <a:moveTo>
                    <a:pt x="399287" y="45719"/>
                  </a:moveTo>
                  <a:lnTo>
                    <a:pt x="397764" y="45719"/>
                  </a:lnTo>
                  <a:lnTo>
                    <a:pt x="397764" y="44195"/>
                  </a:lnTo>
                  <a:lnTo>
                    <a:pt x="396240" y="42671"/>
                  </a:lnTo>
                  <a:lnTo>
                    <a:pt x="396240" y="41148"/>
                  </a:lnTo>
                  <a:lnTo>
                    <a:pt x="394716" y="39624"/>
                  </a:lnTo>
                  <a:lnTo>
                    <a:pt x="394716" y="38100"/>
                  </a:lnTo>
                  <a:lnTo>
                    <a:pt x="393192" y="36575"/>
                  </a:lnTo>
                  <a:lnTo>
                    <a:pt x="393192" y="35051"/>
                  </a:lnTo>
                  <a:lnTo>
                    <a:pt x="391667" y="35051"/>
                  </a:lnTo>
                  <a:lnTo>
                    <a:pt x="390144" y="33527"/>
                  </a:lnTo>
                  <a:lnTo>
                    <a:pt x="393192" y="33527"/>
                  </a:lnTo>
                  <a:lnTo>
                    <a:pt x="394716" y="35051"/>
                  </a:lnTo>
                  <a:lnTo>
                    <a:pt x="394716" y="36575"/>
                  </a:lnTo>
                  <a:lnTo>
                    <a:pt x="396240" y="36575"/>
                  </a:lnTo>
                  <a:lnTo>
                    <a:pt x="397764" y="38100"/>
                  </a:lnTo>
                  <a:lnTo>
                    <a:pt x="397764" y="42671"/>
                  </a:lnTo>
                  <a:lnTo>
                    <a:pt x="399287" y="44195"/>
                  </a:lnTo>
                  <a:lnTo>
                    <a:pt x="399287" y="45719"/>
                  </a:lnTo>
                  <a:close/>
                </a:path>
                <a:path w="1339850" h="102235">
                  <a:moveTo>
                    <a:pt x="374903" y="45719"/>
                  </a:moveTo>
                  <a:lnTo>
                    <a:pt x="373380" y="45719"/>
                  </a:lnTo>
                  <a:lnTo>
                    <a:pt x="373380" y="44195"/>
                  </a:lnTo>
                  <a:lnTo>
                    <a:pt x="374903" y="42671"/>
                  </a:lnTo>
                  <a:lnTo>
                    <a:pt x="374903" y="39624"/>
                  </a:lnTo>
                  <a:lnTo>
                    <a:pt x="377951" y="36575"/>
                  </a:lnTo>
                  <a:lnTo>
                    <a:pt x="377951" y="35051"/>
                  </a:lnTo>
                  <a:lnTo>
                    <a:pt x="382524" y="35051"/>
                  </a:lnTo>
                  <a:lnTo>
                    <a:pt x="381000" y="36575"/>
                  </a:lnTo>
                  <a:lnTo>
                    <a:pt x="379476" y="36575"/>
                  </a:lnTo>
                  <a:lnTo>
                    <a:pt x="377951" y="38100"/>
                  </a:lnTo>
                  <a:lnTo>
                    <a:pt x="377951" y="39624"/>
                  </a:lnTo>
                  <a:lnTo>
                    <a:pt x="376428" y="41148"/>
                  </a:lnTo>
                  <a:lnTo>
                    <a:pt x="376428" y="44195"/>
                  </a:lnTo>
                  <a:lnTo>
                    <a:pt x="374903" y="45719"/>
                  </a:lnTo>
                  <a:close/>
                </a:path>
                <a:path w="1339850" h="102235">
                  <a:moveTo>
                    <a:pt x="397764" y="45719"/>
                  </a:moveTo>
                  <a:lnTo>
                    <a:pt x="394716" y="45719"/>
                  </a:lnTo>
                  <a:lnTo>
                    <a:pt x="394716" y="41148"/>
                  </a:lnTo>
                  <a:lnTo>
                    <a:pt x="393192" y="41148"/>
                  </a:lnTo>
                  <a:lnTo>
                    <a:pt x="393192" y="39624"/>
                  </a:lnTo>
                  <a:lnTo>
                    <a:pt x="391667" y="38100"/>
                  </a:lnTo>
                  <a:lnTo>
                    <a:pt x="391667" y="36575"/>
                  </a:lnTo>
                  <a:lnTo>
                    <a:pt x="390144" y="36575"/>
                  </a:lnTo>
                  <a:lnTo>
                    <a:pt x="388619" y="35051"/>
                  </a:lnTo>
                  <a:lnTo>
                    <a:pt x="393192" y="35051"/>
                  </a:lnTo>
                  <a:lnTo>
                    <a:pt x="393192" y="36575"/>
                  </a:lnTo>
                  <a:lnTo>
                    <a:pt x="394716" y="38100"/>
                  </a:lnTo>
                  <a:lnTo>
                    <a:pt x="394716" y="39624"/>
                  </a:lnTo>
                  <a:lnTo>
                    <a:pt x="396240" y="41148"/>
                  </a:lnTo>
                  <a:lnTo>
                    <a:pt x="396240" y="42671"/>
                  </a:lnTo>
                  <a:lnTo>
                    <a:pt x="397764" y="44195"/>
                  </a:lnTo>
                  <a:lnTo>
                    <a:pt x="397764" y="45719"/>
                  </a:lnTo>
                  <a:close/>
                </a:path>
                <a:path w="1339850" h="102235">
                  <a:moveTo>
                    <a:pt x="394716" y="45719"/>
                  </a:moveTo>
                  <a:lnTo>
                    <a:pt x="374903" y="45719"/>
                  </a:lnTo>
                  <a:lnTo>
                    <a:pt x="376428" y="44195"/>
                  </a:lnTo>
                  <a:lnTo>
                    <a:pt x="394716" y="44195"/>
                  </a:lnTo>
                  <a:lnTo>
                    <a:pt x="394716" y="45719"/>
                  </a:lnTo>
                  <a:close/>
                </a:path>
                <a:path w="1339850" h="102235">
                  <a:moveTo>
                    <a:pt x="381000" y="68580"/>
                  </a:moveTo>
                  <a:lnTo>
                    <a:pt x="376428" y="68580"/>
                  </a:lnTo>
                  <a:lnTo>
                    <a:pt x="376428" y="67055"/>
                  </a:lnTo>
                  <a:lnTo>
                    <a:pt x="373380" y="64007"/>
                  </a:lnTo>
                  <a:lnTo>
                    <a:pt x="373380" y="60960"/>
                  </a:lnTo>
                  <a:lnTo>
                    <a:pt x="371856" y="59435"/>
                  </a:lnTo>
                  <a:lnTo>
                    <a:pt x="371856" y="53339"/>
                  </a:lnTo>
                  <a:lnTo>
                    <a:pt x="406908" y="53339"/>
                  </a:lnTo>
                  <a:lnTo>
                    <a:pt x="406908" y="54864"/>
                  </a:lnTo>
                  <a:lnTo>
                    <a:pt x="373380" y="54864"/>
                  </a:lnTo>
                  <a:lnTo>
                    <a:pt x="373380" y="59435"/>
                  </a:lnTo>
                  <a:lnTo>
                    <a:pt x="374903" y="60960"/>
                  </a:lnTo>
                  <a:lnTo>
                    <a:pt x="374903" y="62483"/>
                  </a:lnTo>
                  <a:lnTo>
                    <a:pt x="377951" y="65532"/>
                  </a:lnTo>
                  <a:lnTo>
                    <a:pt x="377951" y="67055"/>
                  </a:lnTo>
                  <a:lnTo>
                    <a:pt x="379476" y="67055"/>
                  </a:lnTo>
                  <a:lnTo>
                    <a:pt x="381000" y="68580"/>
                  </a:lnTo>
                  <a:close/>
                </a:path>
                <a:path w="1339850" h="102235">
                  <a:moveTo>
                    <a:pt x="382524" y="67055"/>
                  </a:moveTo>
                  <a:lnTo>
                    <a:pt x="377951" y="67055"/>
                  </a:lnTo>
                  <a:lnTo>
                    <a:pt x="377951" y="65532"/>
                  </a:lnTo>
                  <a:lnTo>
                    <a:pt x="374903" y="62483"/>
                  </a:lnTo>
                  <a:lnTo>
                    <a:pt x="374903" y="60960"/>
                  </a:lnTo>
                  <a:lnTo>
                    <a:pt x="373380" y="59435"/>
                  </a:lnTo>
                  <a:lnTo>
                    <a:pt x="373380" y="54864"/>
                  </a:lnTo>
                  <a:lnTo>
                    <a:pt x="374903" y="54864"/>
                  </a:lnTo>
                  <a:lnTo>
                    <a:pt x="374903" y="56387"/>
                  </a:lnTo>
                  <a:lnTo>
                    <a:pt x="376428" y="57912"/>
                  </a:lnTo>
                  <a:lnTo>
                    <a:pt x="376428" y="60960"/>
                  </a:lnTo>
                  <a:lnTo>
                    <a:pt x="377951" y="62483"/>
                  </a:lnTo>
                  <a:lnTo>
                    <a:pt x="377951" y="64007"/>
                  </a:lnTo>
                  <a:lnTo>
                    <a:pt x="379476" y="65532"/>
                  </a:lnTo>
                  <a:lnTo>
                    <a:pt x="381000" y="65532"/>
                  </a:lnTo>
                  <a:lnTo>
                    <a:pt x="382524" y="67055"/>
                  </a:lnTo>
                  <a:close/>
                </a:path>
                <a:path w="1339850" h="102235">
                  <a:moveTo>
                    <a:pt x="402335" y="77723"/>
                  </a:moveTo>
                  <a:lnTo>
                    <a:pt x="397764" y="77723"/>
                  </a:lnTo>
                  <a:lnTo>
                    <a:pt x="400812" y="76200"/>
                  </a:lnTo>
                  <a:lnTo>
                    <a:pt x="402335" y="76200"/>
                  </a:lnTo>
                  <a:lnTo>
                    <a:pt x="403860" y="74675"/>
                  </a:lnTo>
                  <a:lnTo>
                    <a:pt x="403860" y="73151"/>
                  </a:lnTo>
                  <a:lnTo>
                    <a:pt x="405383" y="73151"/>
                  </a:lnTo>
                  <a:lnTo>
                    <a:pt x="406908" y="71628"/>
                  </a:lnTo>
                  <a:lnTo>
                    <a:pt x="399287" y="64007"/>
                  </a:lnTo>
                  <a:lnTo>
                    <a:pt x="397764" y="64007"/>
                  </a:lnTo>
                  <a:lnTo>
                    <a:pt x="399287" y="62483"/>
                  </a:lnTo>
                  <a:lnTo>
                    <a:pt x="409956" y="71628"/>
                  </a:lnTo>
                  <a:lnTo>
                    <a:pt x="406908" y="74675"/>
                  </a:lnTo>
                  <a:lnTo>
                    <a:pt x="405383" y="74675"/>
                  </a:lnTo>
                  <a:lnTo>
                    <a:pt x="402335" y="77723"/>
                  </a:lnTo>
                  <a:close/>
                </a:path>
                <a:path w="1339850" h="102235">
                  <a:moveTo>
                    <a:pt x="402335" y="76200"/>
                  </a:moveTo>
                  <a:lnTo>
                    <a:pt x="397764" y="76200"/>
                  </a:lnTo>
                  <a:lnTo>
                    <a:pt x="399287" y="74675"/>
                  </a:lnTo>
                  <a:lnTo>
                    <a:pt x="400812" y="74675"/>
                  </a:lnTo>
                  <a:lnTo>
                    <a:pt x="403860" y="71628"/>
                  </a:lnTo>
                  <a:lnTo>
                    <a:pt x="393192" y="71628"/>
                  </a:lnTo>
                  <a:lnTo>
                    <a:pt x="394716" y="70103"/>
                  </a:lnTo>
                  <a:lnTo>
                    <a:pt x="396240" y="70103"/>
                  </a:lnTo>
                  <a:lnTo>
                    <a:pt x="399287" y="67055"/>
                  </a:lnTo>
                  <a:lnTo>
                    <a:pt x="397764" y="67055"/>
                  </a:lnTo>
                  <a:lnTo>
                    <a:pt x="397764" y="65532"/>
                  </a:lnTo>
                  <a:lnTo>
                    <a:pt x="396240" y="65532"/>
                  </a:lnTo>
                  <a:lnTo>
                    <a:pt x="396240" y="64007"/>
                  </a:lnTo>
                  <a:lnTo>
                    <a:pt x="399287" y="64007"/>
                  </a:lnTo>
                  <a:lnTo>
                    <a:pt x="399287" y="65532"/>
                  </a:lnTo>
                  <a:lnTo>
                    <a:pt x="405383" y="73151"/>
                  </a:lnTo>
                  <a:lnTo>
                    <a:pt x="403860" y="73151"/>
                  </a:lnTo>
                  <a:lnTo>
                    <a:pt x="403860" y="74675"/>
                  </a:lnTo>
                  <a:lnTo>
                    <a:pt x="402335" y="76200"/>
                  </a:lnTo>
                  <a:close/>
                </a:path>
                <a:path w="1339850" h="102235">
                  <a:moveTo>
                    <a:pt x="405383" y="73151"/>
                  </a:moveTo>
                  <a:lnTo>
                    <a:pt x="399287" y="65532"/>
                  </a:lnTo>
                  <a:lnTo>
                    <a:pt x="399287" y="64007"/>
                  </a:lnTo>
                  <a:lnTo>
                    <a:pt x="400812" y="65532"/>
                  </a:lnTo>
                  <a:lnTo>
                    <a:pt x="400812" y="67055"/>
                  </a:lnTo>
                  <a:lnTo>
                    <a:pt x="402335" y="67055"/>
                  </a:lnTo>
                  <a:lnTo>
                    <a:pt x="405383" y="70103"/>
                  </a:lnTo>
                  <a:lnTo>
                    <a:pt x="405383" y="71628"/>
                  </a:lnTo>
                  <a:lnTo>
                    <a:pt x="406908" y="71628"/>
                  </a:lnTo>
                  <a:lnTo>
                    <a:pt x="405383" y="73151"/>
                  </a:lnTo>
                  <a:close/>
                </a:path>
                <a:path w="1339850" h="102235">
                  <a:moveTo>
                    <a:pt x="397764" y="67055"/>
                  </a:moveTo>
                  <a:lnTo>
                    <a:pt x="393192" y="67055"/>
                  </a:lnTo>
                  <a:lnTo>
                    <a:pt x="394716" y="65532"/>
                  </a:lnTo>
                  <a:lnTo>
                    <a:pt x="397764" y="65532"/>
                  </a:lnTo>
                  <a:lnTo>
                    <a:pt x="397764" y="67055"/>
                  </a:lnTo>
                  <a:close/>
                </a:path>
                <a:path w="1339850" h="102235">
                  <a:moveTo>
                    <a:pt x="402335" y="67055"/>
                  </a:moveTo>
                  <a:lnTo>
                    <a:pt x="400812" y="67055"/>
                  </a:lnTo>
                  <a:lnTo>
                    <a:pt x="400812" y="65532"/>
                  </a:lnTo>
                  <a:lnTo>
                    <a:pt x="402335" y="67055"/>
                  </a:lnTo>
                  <a:close/>
                </a:path>
                <a:path w="1339850" h="102235">
                  <a:moveTo>
                    <a:pt x="394716" y="68580"/>
                  </a:moveTo>
                  <a:lnTo>
                    <a:pt x="381000" y="68580"/>
                  </a:lnTo>
                  <a:lnTo>
                    <a:pt x="379476" y="67055"/>
                  </a:lnTo>
                  <a:lnTo>
                    <a:pt x="396240" y="67055"/>
                  </a:lnTo>
                  <a:lnTo>
                    <a:pt x="394716" y="68580"/>
                  </a:lnTo>
                  <a:close/>
                </a:path>
                <a:path w="1339850" h="102235">
                  <a:moveTo>
                    <a:pt x="396240" y="70103"/>
                  </a:moveTo>
                  <a:lnTo>
                    <a:pt x="390144" y="70103"/>
                  </a:lnTo>
                  <a:lnTo>
                    <a:pt x="391667" y="68580"/>
                  </a:lnTo>
                  <a:lnTo>
                    <a:pt x="394716" y="68580"/>
                  </a:lnTo>
                  <a:lnTo>
                    <a:pt x="396240" y="67055"/>
                  </a:lnTo>
                  <a:lnTo>
                    <a:pt x="399287" y="67055"/>
                  </a:lnTo>
                  <a:lnTo>
                    <a:pt x="396240" y="70103"/>
                  </a:lnTo>
                  <a:close/>
                </a:path>
                <a:path w="1339850" h="102235">
                  <a:moveTo>
                    <a:pt x="393192" y="71628"/>
                  </a:moveTo>
                  <a:lnTo>
                    <a:pt x="382524" y="71628"/>
                  </a:lnTo>
                  <a:lnTo>
                    <a:pt x="381000" y="70103"/>
                  </a:lnTo>
                  <a:lnTo>
                    <a:pt x="377951" y="68580"/>
                  </a:lnTo>
                  <a:lnTo>
                    <a:pt x="382524" y="68580"/>
                  </a:lnTo>
                  <a:lnTo>
                    <a:pt x="384048" y="70103"/>
                  </a:lnTo>
                  <a:lnTo>
                    <a:pt x="394716" y="70103"/>
                  </a:lnTo>
                  <a:lnTo>
                    <a:pt x="393192" y="71628"/>
                  </a:lnTo>
                  <a:close/>
                </a:path>
                <a:path w="1339850" h="102235">
                  <a:moveTo>
                    <a:pt x="390144" y="70103"/>
                  </a:moveTo>
                  <a:lnTo>
                    <a:pt x="384048" y="70103"/>
                  </a:lnTo>
                  <a:lnTo>
                    <a:pt x="382524" y="68580"/>
                  </a:lnTo>
                  <a:lnTo>
                    <a:pt x="391667" y="68580"/>
                  </a:lnTo>
                  <a:lnTo>
                    <a:pt x="390144" y="70103"/>
                  </a:lnTo>
                  <a:close/>
                </a:path>
                <a:path w="1339850" h="102235">
                  <a:moveTo>
                    <a:pt x="406908" y="71628"/>
                  </a:moveTo>
                  <a:lnTo>
                    <a:pt x="405383" y="71628"/>
                  </a:lnTo>
                  <a:lnTo>
                    <a:pt x="405383" y="70103"/>
                  </a:lnTo>
                  <a:lnTo>
                    <a:pt x="406908" y="71628"/>
                  </a:lnTo>
                  <a:close/>
                </a:path>
                <a:path w="1339850" h="102235">
                  <a:moveTo>
                    <a:pt x="393192" y="77723"/>
                  </a:moveTo>
                  <a:lnTo>
                    <a:pt x="382524" y="77723"/>
                  </a:lnTo>
                  <a:lnTo>
                    <a:pt x="379476" y="76200"/>
                  </a:lnTo>
                  <a:lnTo>
                    <a:pt x="394716" y="76200"/>
                  </a:lnTo>
                  <a:lnTo>
                    <a:pt x="393192" y="77723"/>
                  </a:lnTo>
                  <a:close/>
                </a:path>
                <a:path w="1339850" h="102235">
                  <a:moveTo>
                    <a:pt x="397764" y="77723"/>
                  </a:moveTo>
                  <a:lnTo>
                    <a:pt x="393192" y="77723"/>
                  </a:lnTo>
                  <a:lnTo>
                    <a:pt x="394716" y="76200"/>
                  </a:lnTo>
                  <a:lnTo>
                    <a:pt x="400812" y="76200"/>
                  </a:lnTo>
                  <a:lnTo>
                    <a:pt x="397764" y="77723"/>
                  </a:lnTo>
                  <a:close/>
                </a:path>
                <a:path w="1339850" h="102235">
                  <a:moveTo>
                    <a:pt x="399287" y="79248"/>
                  </a:moveTo>
                  <a:lnTo>
                    <a:pt x="394716" y="79248"/>
                  </a:lnTo>
                  <a:lnTo>
                    <a:pt x="396240" y="77723"/>
                  </a:lnTo>
                  <a:lnTo>
                    <a:pt x="400812" y="77723"/>
                  </a:lnTo>
                  <a:lnTo>
                    <a:pt x="399287" y="79248"/>
                  </a:lnTo>
                  <a:close/>
                </a:path>
                <a:path w="1339850" h="102235">
                  <a:moveTo>
                    <a:pt x="463296" y="80771"/>
                  </a:moveTo>
                  <a:lnTo>
                    <a:pt x="449580" y="80771"/>
                  </a:lnTo>
                  <a:lnTo>
                    <a:pt x="449580" y="0"/>
                  </a:lnTo>
                  <a:lnTo>
                    <a:pt x="463296" y="0"/>
                  </a:lnTo>
                  <a:lnTo>
                    <a:pt x="463296" y="1524"/>
                  </a:lnTo>
                  <a:lnTo>
                    <a:pt x="451103" y="1524"/>
                  </a:lnTo>
                  <a:lnTo>
                    <a:pt x="451103" y="79248"/>
                  </a:lnTo>
                  <a:lnTo>
                    <a:pt x="463296" y="79248"/>
                  </a:lnTo>
                  <a:lnTo>
                    <a:pt x="463296" y="80771"/>
                  </a:lnTo>
                  <a:close/>
                </a:path>
                <a:path w="1339850" h="102235">
                  <a:moveTo>
                    <a:pt x="452628" y="79248"/>
                  </a:moveTo>
                  <a:lnTo>
                    <a:pt x="451103" y="79248"/>
                  </a:lnTo>
                  <a:lnTo>
                    <a:pt x="451103" y="1524"/>
                  </a:lnTo>
                  <a:lnTo>
                    <a:pt x="452628" y="1524"/>
                  </a:lnTo>
                  <a:lnTo>
                    <a:pt x="452628" y="79248"/>
                  </a:lnTo>
                  <a:close/>
                </a:path>
                <a:path w="1339850" h="102235">
                  <a:moveTo>
                    <a:pt x="460248" y="79248"/>
                  </a:moveTo>
                  <a:lnTo>
                    <a:pt x="452628" y="79248"/>
                  </a:lnTo>
                  <a:lnTo>
                    <a:pt x="452628" y="1524"/>
                  </a:lnTo>
                  <a:lnTo>
                    <a:pt x="460248" y="1524"/>
                  </a:lnTo>
                  <a:lnTo>
                    <a:pt x="460248" y="32003"/>
                  </a:lnTo>
                  <a:lnTo>
                    <a:pt x="469392" y="32003"/>
                  </a:lnTo>
                  <a:lnTo>
                    <a:pt x="466344" y="33527"/>
                  </a:lnTo>
                  <a:lnTo>
                    <a:pt x="464819" y="33527"/>
                  </a:lnTo>
                  <a:lnTo>
                    <a:pt x="464819" y="35051"/>
                  </a:lnTo>
                  <a:lnTo>
                    <a:pt x="461771" y="38100"/>
                  </a:lnTo>
                  <a:lnTo>
                    <a:pt x="461771" y="39624"/>
                  </a:lnTo>
                  <a:lnTo>
                    <a:pt x="460248" y="41148"/>
                  </a:lnTo>
                  <a:lnTo>
                    <a:pt x="460248" y="64007"/>
                  </a:lnTo>
                  <a:lnTo>
                    <a:pt x="461771" y="65532"/>
                  </a:lnTo>
                  <a:lnTo>
                    <a:pt x="461771" y="67055"/>
                  </a:lnTo>
                  <a:lnTo>
                    <a:pt x="463296" y="68580"/>
                  </a:lnTo>
                  <a:lnTo>
                    <a:pt x="464819" y="68580"/>
                  </a:lnTo>
                  <a:lnTo>
                    <a:pt x="466344" y="70103"/>
                  </a:lnTo>
                  <a:lnTo>
                    <a:pt x="467867" y="70103"/>
                  </a:lnTo>
                  <a:lnTo>
                    <a:pt x="469392" y="71628"/>
                  </a:lnTo>
                  <a:lnTo>
                    <a:pt x="460248" y="71628"/>
                  </a:lnTo>
                  <a:lnTo>
                    <a:pt x="460248" y="79248"/>
                  </a:lnTo>
                  <a:close/>
                </a:path>
                <a:path w="1339850" h="102235">
                  <a:moveTo>
                    <a:pt x="463296" y="32003"/>
                  </a:moveTo>
                  <a:lnTo>
                    <a:pt x="460248" y="32003"/>
                  </a:lnTo>
                  <a:lnTo>
                    <a:pt x="460248" y="1524"/>
                  </a:lnTo>
                  <a:lnTo>
                    <a:pt x="461771" y="1524"/>
                  </a:lnTo>
                  <a:lnTo>
                    <a:pt x="461771" y="30479"/>
                  </a:lnTo>
                  <a:lnTo>
                    <a:pt x="463296" y="30479"/>
                  </a:lnTo>
                  <a:lnTo>
                    <a:pt x="463296" y="32003"/>
                  </a:lnTo>
                  <a:close/>
                </a:path>
                <a:path w="1339850" h="102235">
                  <a:moveTo>
                    <a:pt x="461771" y="27432"/>
                  </a:moveTo>
                  <a:lnTo>
                    <a:pt x="461771" y="1524"/>
                  </a:lnTo>
                  <a:lnTo>
                    <a:pt x="463296" y="1524"/>
                  </a:lnTo>
                  <a:lnTo>
                    <a:pt x="463295" y="25908"/>
                  </a:lnTo>
                  <a:lnTo>
                    <a:pt x="461771" y="27432"/>
                  </a:lnTo>
                  <a:close/>
                </a:path>
                <a:path w="1339850" h="102235">
                  <a:moveTo>
                    <a:pt x="483108" y="80771"/>
                  </a:moveTo>
                  <a:lnTo>
                    <a:pt x="470916" y="80771"/>
                  </a:lnTo>
                  <a:lnTo>
                    <a:pt x="469392" y="79248"/>
                  </a:lnTo>
                  <a:lnTo>
                    <a:pt x="481583" y="79248"/>
                  </a:lnTo>
                  <a:lnTo>
                    <a:pt x="484632" y="77723"/>
                  </a:lnTo>
                  <a:lnTo>
                    <a:pt x="486156" y="76200"/>
                  </a:lnTo>
                  <a:lnTo>
                    <a:pt x="489203" y="74675"/>
                  </a:lnTo>
                  <a:lnTo>
                    <a:pt x="490728" y="73151"/>
                  </a:lnTo>
                  <a:lnTo>
                    <a:pt x="492251" y="70103"/>
                  </a:lnTo>
                  <a:lnTo>
                    <a:pt x="492251" y="68580"/>
                  </a:lnTo>
                  <a:lnTo>
                    <a:pt x="495300" y="62483"/>
                  </a:lnTo>
                  <a:lnTo>
                    <a:pt x="495300" y="41148"/>
                  </a:lnTo>
                  <a:lnTo>
                    <a:pt x="493776" y="38100"/>
                  </a:lnTo>
                  <a:lnTo>
                    <a:pt x="492251" y="33527"/>
                  </a:lnTo>
                  <a:lnTo>
                    <a:pt x="492251" y="32003"/>
                  </a:lnTo>
                  <a:lnTo>
                    <a:pt x="490727" y="28955"/>
                  </a:lnTo>
                  <a:lnTo>
                    <a:pt x="489203" y="27432"/>
                  </a:lnTo>
                  <a:lnTo>
                    <a:pt x="486156" y="25907"/>
                  </a:lnTo>
                  <a:lnTo>
                    <a:pt x="484632" y="24383"/>
                  </a:lnTo>
                  <a:lnTo>
                    <a:pt x="481583" y="24383"/>
                  </a:lnTo>
                  <a:lnTo>
                    <a:pt x="478535" y="22859"/>
                  </a:lnTo>
                  <a:lnTo>
                    <a:pt x="469392" y="22859"/>
                  </a:lnTo>
                  <a:lnTo>
                    <a:pt x="472440" y="21335"/>
                  </a:lnTo>
                  <a:lnTo>
                    <a:pt x="481583" y="21335"/>
                  </a:lnTo>
                  <a:lnTo>
                    <a:pt x="487680" y="24383"/>
                  </a:lnTo>
                  <a:lnTo>
                    <a:pt x="493776" y="30479"/>
                  </a:lnTo>
                  <a:lnTo>
                    <a:pt x="495300" y="33527"/>
                  </a:lnTo>
                  <a:lnTo>
                    <a:pt x="495300" y="36575"/>
                  </a:lnTo>
                  <a:lnTo>
                    <a:pt x="496824" y="39624"/>
                  </a:lnTo>
                  <a:lnTo>
                    <a:pt x="496824" y="62483"/>
                  </a:lnTo>
                  <a:lnTo>
                    <a:pt x="495300" y="65532"/>
                  </a:lnTo>
                  <a:lnTo>
                    <a:pt x="495300" y="68580"/>
                  </a:lnTo>
                  <a:lnTo>
                    <a:pt x="492250" y="74676"/>
                  </a:lnTo>
                  <a:lnTo>
                    <a:pt x="489203" y="76200"/>
                  </a:lnTo>
                  <a:lnTo>
                    <a:pt x="487680" y="77723"/>
                  </a:lnTo>
                  <a:lnTo>
                    <a:pt x="484632" y="79248"/>
                  </a:lnTo>
                  <a:lnTo>
                    <a:pt x="483108" y="80771"/>
                  </a:lnTo>
                  <a:close/>
                </a:path>
                <a:path w="1339850" h="102235">
                  <a:moveTo>
                    <a:pt x="470916" y="24383"/>
                  </a:moveTo>
                  <a:lnTo>
                    <a:pt x="466344" y="24383"/>
                  </a:lnTo>
                  <a:lnTo>
                    <a:pt x="467867" y="22859"/>
                  </a:lnTo>
                  <a:lnTo>
                    <a:pt x="472440" y="22859"/>
                  </a:lnTo>
                  <a:lnTo>
                    <a:pt x="470916" y="24383"/>
                  </a:lnTo>
                  <a:close/>
                </a:path>
                <a:path w="1339850" h="102235">
                  <a:moveTo>
                    <a:pt x="481583" y="24383"/>
                  </a:moveTo>
                  <a:lnTo>
                    <a:pt x="470916" y="24383"/>
                  </a:lnTo>
                  <a:lnTo>
                    <a:pt x="472440" y="22859"/>
                  </a:lnTo>
                  <a:lnTo>
                    <a:pt x="478535" y="22859"/>
                  </a:lnTo>
                  <a:lnTo>
                    <a:pt x="481583" y="24383"/>
                  </a:lnTo>
                  <a:close/>
                </a:path>
                <a:path w="1339850" h="102235">
                  <a:moveTo>
                    <a:pt x="463296" y="28955"/>
                  </a:moveTo>
                  <a:lnTo>
                    <a:pt x="463296" y="25907"/>
                  </a:lnTo>
                  <a:lnTo>
                    <a:pt x="464819" y="24383"/>
                  </a:lnTo>
                  <a:lnTo>
                    <a:pt x="469392" y="24383"/>
                  </a:lnTo>
                  <a:lnTo>
                    <a:pt x="467867" y="25908"/>
                  </a:lnTo>
                  <a:lnTo>
                    <a:pt x="466344" y="25908"/>
                  </a:lnTo>
                  <a:lnTo>
                    <a:pt x="463296" y="28955"/>
                  </a:lnTo>
                  <a:close/>
                </a:path>
                <a:path w="1339850" h="102235">
                  <a:moveTo>
                    <a:pt x="472440" y="25908"/>
                  </a:moveTo>
                  <a:lnTo>
                    <a:pt x="467867" y="25908"/>
                  </a:lnTo>
                  <a:lnTo>
                    <a:pt x="469392" y="24383"/>
                  </a:lnTo>
                  <a:lnTo>
                    <a:pt x="473964" y="24383"/>
                  </a:lnTo>
                  <a:lnTo>
                    <a:pt x="472440" y="25908"/>
                  </a:lnTo>
                  <a:close/>
                </a:path>
                <a:path w="1339850" h="102235">
                  <a:moveTo>
                    <a:pt x="481583" y="25908"/>
                  </a:moveTo>
                  <a:lnTo>
                    <a:pt x="472440" y="25908"/>
                  </a:lnTo>
                  <a:lnTo>
                    <a:pt x="473964" y="24383"/>
                  </a:lnTo>
                  <a:lnTo>
                    <a:pt x="478535" y="24383"/>
                  </a:lnTo>
                  <a:lnTo>
                    <a:pt x="481583" y="25908"/>
                  </a:lnTo>
                  <a:close/>
                </a:path>
                <a:path w="1339850" h="102235">
                  <a:moveTo>
                    <a:pt x="481583" y="79248"/>
                  </a:moveTo>
                  <a:lnTo>
                    <a:pt x="470916" y="79248"/>
                  </a:lnTo>
                  <a:lnTo>
                    <a:pt x="469392" y="77723"/>
                  </a:lnTo>
                  <a:lnTo>
                    <a:pt x="481583" y="77723"/>
                  </a:lnTo>
                  <a:lnTo>
                    <a:pt x="484632" y="74675"/>
                  </a:lnTo>
                  <a:lnTo>
                    <a:pt x="487680" y="73151"/>
                  </a:lnTo>
                  <a:lnTo>
                    <a:pt x="490728" y="70103"/>
                  </a:lnTo>
                  <a:lnTo>
                    <a:pt x="490728" y="67055"/>
                  </a:lnTo>
                  <a:lnTo>
                    <a:pt x="492251" y="64007"/>
                  </a:lnTo>
                  <a:lnTo>
                    <a:pt x="492251" y="60960"/>
                  </a:lnTo>
                  <a:lnTo>
                    <a:pt x="493776" y="57912"/>
                  </a:lnTo>
                  <a:lnTo>
                    <a:pt x="493776" y="44195"/>
                  </a:lnTo>
                  <a:lnTo>
                    <a:pt x="492251" y="41148"/>
                  </a:lnTo>
                  <a:lnTo>
                    <a:pt x="492251" y="38100"/>
                  </a:lnTo>
                  <a:lnTo>
                    <a:pt x="490728" y="35051"/>
                  </a:lnTo>
                  <a:lnTo>
                    <a:pt x="490728" y="32003"/>
                  </a:lnTo>
                  <a:lnTo>
                    <a:pt x="486156" y="27432"/>
                  </a:lnTo>
                  <a:lnTo>
                    <a:pt x="483108" y="25908"/>
                  </a:lnTo>
                  <a:lnTo>
                    <a:pt x="481583" y="25907"/>
                  </a:lnTo>
                  <a:lnTo>
                    <a:pt x="478535" y="24383"/>
                  </a:lnTo>
                  <a:lnTo>
                    <a:pt x="484632" y="24383"/>
                  </a:lnTo>
                  <a:lnTo>
                    <a:pt x="486156" y="25908"/>
                  </a:lnTo>
                  <a:lnTo>
                    <a:pt x="489203" y="27432"/>
                  </a:lnTo>
                  <a:lnTo>
                    <a:pt x="490728" y="28956"/>
                  </a:lnTo>
                  <a:lnTo>
                    <a:pt x="492251" y="32003"/>
                  </a:lnTo>
                  <a:lnTo>
                    <a:pt x="492251" y="33527"/>
                  </a:lnTo>
                  <a:lnTo>
                    <a:pt x="493776" y="38100"/>
                  </a:lnTo>
                  <a:lnTo>
                    <a:pt x="495300" y="41148"/>
                  </a:lnTo>
                  <a:lnTo>
                    <a:pt x="495300" y="62483"/>
                  </a:lnTo>
                  <a:lnTo>
                    <a:pt x="492251" y="68580"/>
                  </a:lnTo>
                  <a:lnTo>
                    <a:pt x="492251" y="70103"/>
                  </a:lnTo>
                  <a:lnTo>
                    <a:pt x="490728" y="73151"/>
                  </a:lnTo>
                  <a:lnTo>
                    <a:pt x="489202" y="74676"/>
                  </a:lnTo>
                  <a:lnTo>
                    <a:pt x="486156" y="76200"/>
                  </a:lnTo>
                  <a:lnTo>
                    <a:pt x="484632" y="77723"/>
                  </a:lnTo>
                  <a:lnTo>
                    <a:pt x="481583" y="79248"/>
                  </a:lnTo>
                  <a:close/>
                </a:path>
                <a:path w="1339850" h="102235">
                  <a:moveTo>
                    <a:pt x="461771" y="30479"/>
                  </a:moveTo>
                  <a:lnTo>
                    <a:pt x="461771" y="27432"/>
                  </a:lnTo>
                  <a:lnTo>
                    <a:pt x="463296" y="25907"/>
                  </a:lnTo>
                  <a:lnTo>
                    <a:pt x="463295" y="28956"/>
                  </a:lnTo>
                  <a:lnTo>
                    <a:pt x="461771" y="30479"/>
                  </a:lnTo>
                  <a:close/>
                </a:path>
                <a:path w="1339850" h="102235">
                  <a:moveTo>
                    <a:pt x="470916" y="32003"/>
                  </a:moveTo>
                  <a:lnTo>
                    <a:pt x="463296" y="32003"/>
                  </a:lnTo>
                  <a:lnTo>
                    <a:pt x="463296" y="28955"/>
                  </a:lnTo>
                  <a:lnTo>
                    <a:pt x="466344" y="25908"/>
                  </a:lnTo>
                  <a:lnTo>
                    <a:pt x="470916" y="25908"/>
                  </a:lnTo>
                  <a:lnTo>
                    <a:pt x="469392" y="27432"/>
                  </a:lnTo>
                  <a:lnTo>
                    <a:pt x="467867" y="27432"/>
                  </a:lnTo>
                  <a:lnTo>
                    <a:pt x="464819" y="30479"/>
                  </a:lnTo>
                  <a:lnTo>
                    <a:pt x="472440" y="30479"/>
                  </a:lnTo>
                  <a:lnTo>
                    <a:pt x="470916" y="32003"/>
                  </a:lnTo>
                  <a:close/>
                </a:path>
                <a:path w="1339850" h="102235">
                  <a:moveTo>
                    <a:pt x="481583" y="77723"/>
                  </a:moveTo>
                  <a:lnTo>
                    <a:pt x="472440" y="77723"/>
                  </a:lnTo>
                  <a:lnTo>
                    <a:pt x="472440" y="76200"/>
                  </a:lnTo>
                  <a:lnTo>
                    <a:pt x="469392" y="76200"/>
                  </a:lnTo>
                  <a:lnTo>
                    <a:pt x="467867" y="74675"/>
                  </a:lnTo>
                  <a:lnTo>
                    <a:pt x="466344" y="74675"/>
                  </a:lnTo>
                  <a:lnTo>
                    <a:pt x="463296" y="71628"/>
                  </a:lnTo>
                  <a:lnTo>
                    <a:pt x="478535" y="71628"/>
                  </a:lnTo>
                  <a:lnTo>
                    <a:pt x="480060" y="70103"/>
                  </a:lnTo>
                  <a:lnTo>
                    <a:pt x="481583" y="70103"/>
                  </a:lnTo>
                  <a:lnTo>
                    <a:pt x="484632" y="67055"/>
                  </a:lnTo>
                  <a:lnTo>
                    <a:pt x="484632" y="65532"/>
                  </a:lnTo>
                  <a:lnTo>
                    <a:pt x="486156" y="62483"/>
                  </a:lnTo>
                  <a:lnTo>
                    <a:pt x="486156" y="41148"/>
                  </a:lnTo>
                  <a:lnTo>
                    <a:pt x="484632" y="38100"/>
                  </a:lnTo>
                  <a:lnTo>
                    <a:pt x="484632" y="36575"/>
                  </a:lnTo>
                  <a:lnTo>
                    <a:pt x="481583" y="33527"/>
                  </a:lnTo>
                  <a:lnTo>
                    <a:pt x="480060" y="33527"/>
                  </a:lnTo>
                  <a:lnTo>
                    <a:pt x="477012" y="30479"/>
                  </a:lnTo>
                  <a:lnTo>
                    <a:pt x="464819" y="30479"/>
                  </a:lnTo>
                  <a:lnTo>
                    <a:pt x="467867" y="27432"/>
                  </a:lnTo>
                  <a:lnTo>
                    <a:pt x="469392" y="27432"/>
                  </a:lnTo>
                  <a:lnTo>
                    <a:pt x="470916" y="25908"/>
                  </a:lnTo>
                  <a:lnTo>
                    <a:pt x="483108" y="25908"/>
                  </a:lnTo>
                  <a:lnTo>
                    <a:pt x="486156" y="27432"/>
                  </a:lnTo>
                  <a:lnTo>
                    <a:pt x="490728" y="32003"/>
                  </a:lnTo>
                  <a:lnTo>
                    <a:pt x="490728" y="35051"/>
                  </a:lnTo>
                  <a:lnTo>
                    <a:pt x="492251" y="38100"/>
                  </a:lnTo>
                  <a:lnTo>
                    <a:pt x="492251" y="41148"/>
                  </a:lnTo>
                  <a:lnTo>
                    <a:pt x="493776" y="44195"/>
                  </a:lnTo>
                  <a:lnTo>
                    <a:pt x="493776" y="57912"/>
                  </a:lnTo>
                  <a:lnTo>
                    <a:pt x="492251" y="60960"/>
                  </a:lnTo>
                  <a:lnTo>
                    <a:pt x="492251" y="64007"/>
                  </a:lnTo>
                  <a:lnTo>
                    <a:pt x="490728" y="67055"/>
                  </a:lnTo>
                  <a:lnTo>
                    <a:pt x="490728" y="70103"/>
                  </a:lnTo>
                  <a:lnTo>
                    <a:pt x="487680" y="73151"/>
                  </a:lnTo>
                  <a:lnTo>
                    <a:pt x="484631" y="74676"/>
                  </a:lnTo>
                  <a:lnTo>
                    <a:pt x="481583" y="77723"/>
                  </a:lnTo>
                  <a:close/>
                </a:path>
                <a:path w="1339850" h="102235">
                  <a:moveTo>
                    <a:pt x="463296" y="30479"/>
                  </a:moveTo>
                  <a:lnTo>
                    <a:pt x="461771" y="30479"/>
                  </a:lnTo>
                  <a:lnTo>
                    <a:pt x="463296" y="28955"/>
                  </a:lnTo>
                  <a:lnTo>
                    <a:pt x="463296" y="30479"/>
                  </a:lnTo>
                  <a:close/>
                </a:path>
                <a:path w="1339850" h="102235">
                  <a:moveTo>
                    <a:pt x="480060" y="33527"/>
                  </a:moveTo>
                  <a:lnTo>
                    <a:pt x="466344" y="33527"/>
                  </a:lnTo>
                  <a:lnTo>
                    <a:pt x="469392" y="32003"/>
                  </a:lnTo>
                  <a:lnTo>
                    <a:pt x="470916" y="32003"/>
                  </a:lnTo>
                  <a:lnTo>
                    <a:pt x="472440" y="30479"/>
                  </a:lnTo>
                  <a:lnTo>
                    <a:pt x="477012" y="30479"/>
                  </a:lnTo>
                  <a:lnTo>
                    <a:pt x="480060" y="33527"/>
                  </a:lnTo>
                  <a:close/>
                </a:path>
                <a:path w="1339850" h="102235">
                  <a:moveTo>
                    <a:pt x="467867" y="68580"/>
                  </a:moveTo>
                  <a:lnTo>
                    <a:pt x="463296" y="68580"/>
                  </a:lnTo>
                  <a:lnTo>
                    <a:pt x="461771" y="67055"/>
                  </a:lnTo>
                  <a:lnTo>
                    <a:pt x="461771" y="65532"/>
                  </a:lnTo>
                  <a:lnTo>
                    <a:pt x="460248" y="64007"/>
                  </a:lnTo>
                  <a:lnTo>
                    <a:pt x="460248" y="41148"/>
                  </a:lnTo>
                  <a:lnTo>
                    <a:pt x="461771" y="39624"/>
                  </a:lnTo>
                  <a:lnTo>
                    <a:pt x="461771" y="38100"/>
                  </a:lnTo>
                  <a:lnTo>
                    <a:pt x="464819" y="35051"/>
                  </a:lnTo>
                  <a:lnTo>
                    <a:pt x="464819" y="33527"/>
                  </a:lnTo>
                  <a:lnTo>
                    <a:pt x="469392" y="33527"/>
                  </a:lnTo>
                  <a:lnTo>
                    <a:pt x="467867" y="35051"/>
                  </a:lnTo>
                  <a:lnTo>
                    <a:pt x="466344" y="35051"/>
                  </a:lnTo>
                  <a:lnTo>
                    <a:pt x="464819" y="36575"/>
                  </a:lnTo>
                  <a:lnTo>
                    <a:pt x="464819" y="38100"/>
                  </a:lnTo>
                  <a:lnTo>
                    <a:pt x="461771" y="41148"/>
                  </a:lnTo>
                  <a:lnTo>
                    <a:pt x="461771" y="64007"/>
                  </a:lnTo>
                  <a:lnTo>
                    <a:pt x="463296" y="64007"/>
                  </a:lnTo>
                  <a:lnTo>
                    <a:pt x="463296" y="65532"/>
                  </a:lnTo>
                  <a:lnTo>
                    <a:pt x="464819" y="67055"/>
                  </a:lnTo>
                  <a:lnTo>
                    <a:pt x="466344" y="67055"/>
                  </a:lnTo>
                  <a:lnTo>
                    <a:pt x="467867" y="68580"/>
                  </a:lnTo>
                  <a:close/>
                </a:path>
                <a:path w="1339850" h="102235">
                  <a:moveTo>
                    <a:pt x="480060" y="68580"/>
                  </a:moveTo>
                  <a:lnTo>
                    <a:pt x="467867" y="68580"/>
                  </a:lnTo>
                  <a:lnTo>
                    <a:pt x="466344" y="67055"/>
                  </a:lnTo>
                  <a:lnTo>
                    <a:pt x="480060" y="67055"/>
                  </a:lnTo>
                  <a:lnTo>
                    <a:pt x="480060" y="65532"/>
                  </a:lnTo>
                  <a:lnTo>
                    <a:pt x="481583" y="64007"/>
                  </a:lnTo>
                  <a:lnTo>
                    <a:pt x="481583" y="62483"/>
                  </a:lnTo>
                  <a:lnTo>
                    <a:pt x="483108" y="60960"/>
                  </a:lnTo>
                  <a:lnTo>
                    <a:pt x="483108" y="42671"/>
                  </a:lnTo>
                  <a:lnTo>
                    <a:pt x="481583" y="41148"/>
                  </a:lnTo>
                  <a:lnTo>
                    <a:pt x="481583" y="39624"/>
                  </a:lnTo>
                  <a:lnTo>
                    <a:pt x="480060" y="38100"/>
                  </a:lnTo>
                  <a:lnTo>
                    <a:pt x="480060" y="36575"/>
                  </a:lnTo>
                  <a:lnTo>
                    <a:pt x="478535" y="36575"/>
                  </a:lnTo>
                  <a:lnTo>
                    <a:pt x="477012" y="35051"/>
                  </a:lnTo>
                  <a:lnTo>
                    <a:pt x="467867" y="35051"/>
                  </a:lnTo>
                  <a:lnTo>
                    <a:pt x="469392" y="33527"/>
                  </a:lnTo>
                  <a:lnTo>
                    <a:pt x="478535" y="33527"/>
                  </a:lnTo>
                  <a:lnTo>
                    <a:pt x="483108" y="38100"/>
                  </a:lnTo>
                  <a:lnTo>
                    <a:pt x="483108" y="39624"/>
                  </a:lnTo>
                  <a:lnTo>
                    <a:pt x="484632" y="41148"/>
                  </a:lnTo>
                  <a:lnTo>
                    <a:pt x="484632" y="62483"/>
                  </a:lnTo>
                  <a:lnTo>
                    <a:pt x="483108" y="64007"/>
                  </a:lnTo>
                  <a:lnTo>
                    <a:pt x="483108" y="65532"/>
                  </a:lnTo>
                  <a:lnTo>
                    <a:pt x="480060" y="68580"/>
                  </a:lnTo>
                  <a:close/>
                </a:path>
                <a:path w="1339850" h="102235">
                  <a:moveTo>
                    <a:pt x="481583" y="70103"/>
                  </a:moveTo>
                  <a:lnTo>
                    <a:pt x="477012" y="70103"/>
                  </a:lnTo>
                  <a:lnTo>
                    <a:pt x="478535" y="68580"/>
                  </a:lnTo>
                  <a:lnTo>
                    <a:pt x="480060" y="68580"/>
                  </a:lnTo>
                  <a:lnTo>
                    <a:pt x="483108" y="65532"/>
                  </a:lnTo>
                  <a:lnTo>
                    <a:pt x="483108" y="64007"/>
                  </a:lnTo>
                  <a:lnTo>
                    <a:pt x="484632" y="62483"/>
                  </a:lnTo>
                  <a:lnTo>
                    <a:pt x="484632" y="41148"/>
                  </a:lnTo>
                  <a:lnTo>
                    <a:pt x="483108" y="39624"/>
                  </a:lnTo>
                  <a:lnTo>
                    <a:pt x="483108" y="38100"/>
                  </a:lnTo>
                  <a:lnTo>
                    <a:pt x="478535" y="33527"/>
                  </a:lnTo>
                  <a:lnTo>
                    <a:pt x="481583" y="33527"/>
                  </a:lnTo>
                  <a:lnTo>
                    <a:pt x="484632" y="36575"/>
                  </a:lnTo>
                  <a:lnTo>
                    <a:pt x="484632" y="38100"/>
                  </a:lnTo>
                  <a:lnTo>
                    <a:pt x="486156" y="41148"/>
                  </a:lnTo>
                  <a:lnTo>
                    <a:pt x="486156" y="62483"/>
                  </a:lnTo>
                  <a:lnTo>
                    <a:pt x="484632" y="65532"/>
                  </a:lnTo>
                  <a:lnTo>
                    <a:pt x="484632" y="67055"/>
                  </a:lnTo>
                  <a:lnTo>
                    <a:pt x="481583" y="70103"/>
                  </a:lnTo>
                  <a:close/>
                </a:path>
                <a:path w="1339850" h="102235">
                  <a:moveTo>
                    <a:pt x="461771" y="64007"/>
                  </a:moveTo>
                  <a:lnTo>
                    <a:pt x="461771" y="41148"/>
                  </a:lnTo>
                  <a:lnTo>
                    <a:pt x="464819" y="38100"/>
                  </a:lnTo>
                  <a:lnTo>
                    <a:pt x="464819" y="36575"/>
                  </a:lnTo>
                  <a:lnTo>
                    <a:pt x="466344" y="35051"/>
                  </a:lnTo>
                  <a:lnTo>
                    <a:pt x="470916" y="35051"/>
                  </a:lnTo>
                  <a:lnTo>
                    <a:pt x="470916" y="36575"/>
                  </a:lnTo>
                  <a:lnTo>
                    <a:pt x="467867" y="36575"/>
                  </a:lnTo>
                  <a:lnTo>
                    <a:pt x="466344" y="38100"/>
                  </a:lnTo>
                  <a:lnTo>
                    <a:pt x="466344" y="39624"/>
                  </a:lnTo>
                  <a:lnTo>
                    <a:pt x="464819" y="39624"/>
                  </a:lnTo>
                  <a:lnTo>
                    <a:pt x="464819" y="41148"/>
                  </a:lnTo>
                  <a:lnTo>
                    <a:pt x="463296" y="42671"/>
                  </a:lnTo>
                  <a:lnTo>
                    <a:pt x="463296" y="62483"/>
                  </a:lnTo>
                  <a:lnTo>
                    <a:pt x="461771" y="64007"/>
                  </a:lnTo>
                  <a:close/>
                </a:path>
                <a:path w="1339850" h="102235">
                  <a:moveTo>
                    <a:pt x="463296" y="64007"/>
                  </a:moveTo>
                  <a:lnTo>
                    <a:pt x="461771" y="64007"/>
                  </a:lnTo>
                  <a:lnTo>
                    <a:pt x="463296" y="62483"/>
                  </a:lnTo>
                  <a:lnTo>
                    <a:pt x="463296" y="64007"/>
                  </a:lnTo>
                  <a:close/>
                </a:path>
                <a:path w="1339850" h="102235">
                  <a:moveTo>
                    <a:pt x="467867" y="67055"/>
                  </a:moveTo>
                  <a:lnTo>
                    <a:pt x="464819" y="67055"/>
                  </a:lnTo>
                  <a:lnTo>
                    <a:pt x="463296" y="65532"/>
                  </a:lnTo>
                  <a:lnTo>
                    <a:pt x="463296" y="62483"/>
                  </a:lnTo>
                  <a:lnTo>
                    <a:pt x="467867" y="67055"/>
                  </a:lnTo>
                  <a:close/>
                </a:path>
                <a:path w="1339850" h="102235">
                  <a:moveTo>
                    <a:pt x="470916" y="70103"/>
                  </a:moveTo>
                  <a:lnTo>
                    <a:pt x="466344" y="70103"/>
                  </a:lnTo>
                  <a:lnTo>
                    <a:pt x="464819" y="68580"/>
                  </a:lnTo>
                  <a:lnTo>
                    <a:pt x="469392" y="68580"/>
                  </a:lnTo>
                  <a:lnTo>
                    <a:pt x="470916" y="70103"/>
                  </a:lnTo>
                  <a:close/>
                </a:path>
                <a:path w="1339850" h="102235">
                  <a:moveTo>
                    <a:pt x="477012" y="70103"/>
                  </a:moveTo>
                  <a:lnTo>
                    <a:pt x="470916" y="70103"/>
                  </a:lnTo>
                  <a:lnTo>
                    <a:pt x="469392" y="68580"/>
                  </a:lnTo>
                  <a:lnTo>
                    <a:pt x="478535" y="68580"/>
                  </a:lnTo>
                  <a:lnTo>
                    <a:pt x="477012" y="70103"/>
                  </a:lnTo>
                  <a:close/>
                </a:path>
                <a:path w="1339850" h="102235">
                  <a:moveTo>
                    <a:pt x="478535" y="71628"/>
                  </a:moveTo>
                  <a:lnTo>
                    <a:pt x="469392" y="71628"/>
                  </a:lnTo>
                  <a:lnTo>
                    <a:pt x="467867" y="70103"/>
                  </a:lnTo>
                  <a:lnTo>
                    <a:pt x="480060" y="70103"/>
                  </a:lnTo>
                  <a:lnTo>
                    <a:pt x="478535" y="71628"/>
                  </a:lnTo>
                  <a:close/>
                </a:path>
                <a:path w="1339850" h="102235">
                  <a:moveTo>
                    <a:pt x="461771" y="79248"/>
                  </a:moveTo>
                  <a:lnTo>
                    <a:pt x="460248" y="79248"/>
                  </a:lnTo>
                  <a:lnTo>
                    <a:pt x="460248" y="71628"/>
                  </a:lnTo>
                  <a:lnTo>
                    <a:pt x="463296" y="71628"/>
                  </a:lnTo>
                  <a:lnTo>
                    <a:pt x="464820" y="73151"/>
                  </a:lnTo>
                  <a:lnTo>
                    <a:pt x="461771" y="73151"/>
                  </a:lnTo>
                  <a:lnTo>
                    <a:pt x="461771" y="79248"/>
                  </a:lnTo>
                  <a:close/>
                </a:path>
                <a:path w="1339850" h="102235">
                  <a:moveTo>
                    <a:pt x="463296" y="76200"/>
                  </a:moveTo>
                  <a:lnTo>
                    <a:pt x="461772" y="74676"/>
                  </a:lnTo>
                  <a:lnTo>
                    <a:pt x="461771" y="73151"/>
                  </a:lnTo>
                  <a:lnTo>
                    <a:pt x="463295" y="74675"/>
                  </a:lnTo>
                  <a:lnTo>
                    <a:pt x="463296" y="76200"/>
                  </a:lnTo>
                  <a:close/>
                </a:path>
                <a:path w="1339850" h="102235">
                  <a:moveTo>
                    <a:pt x="463296" y="74676"/>
                  </a:moveTo>
                  <a:lnTo>
                    <a:pt x="461771" y="73151"/>
                  </a:lnTo>
                  <a:lnTo>
                    <a:pt x="463296" y="73151"/>
                  </a:lnTo>
                  <a:lnTo>
                    <a:pt x="463296" y="74676"/>
                  </a:lnTo>
                  <a:close/>
                </a:path>
                <a:path w="1339850" h="102235">
                  <a:moveTo>
                    <a:pt x="469392" y="76200"/>
                  </a:moveTo>
                  <a:lnTo>
                    <a:pt x="464819" y="76200"/>
                  </a:lnTo>
                  <a:lnTo>
                    <a:pt x="463296" y="74676"/>
                  </a:lnTo>
                  <a:lnTo>
                    <a:pt x="463296" y="73151"/>
                  </a:lnTo>
                  <a:lnTo>
                    <a:pt x="464820" y="73151"/>
                  </a:lnTo>
                  <a:lnTo>
                    <a:pt x="466344" y="74675"/>
                  </a:lnTo>
                  <a:lnTo>
                    <a:pt x="467868" y="74676"/>
                  </a:lnTo>
                  <a:lnTo>
                    <a:pt x="469392" y="76200"/>
                  </a:lnTo>
                  <a:close/>
                </a:path>
                <a:path w="1339850" h="102235">
                  <a:moveTo>
                    <a:pt x="463296" y="79248"/>
                  </a:moveTo>
                  <a:lnTo>
                    <a:pt x="461771" y="79248"/>
                  </a:lnTo>
                  <a:lnTo>
                    <a:pt x="461771" y="74675"/>
                  </a:lnTo>
                  <a:lnTo>
                    <a:pt x="463296" y="76200"/>
                  </a:lnTo>
                  <a:lnTo>
                    <a:pt x="463296" y="79248"/>
                  </a:lnTo>
                  <a:close/>
                </a:path>
                <a:path w="1339850" h="102235">
                  <a:moveTo>
                    <a:pt x="467867" y="77723"/>
                  </a:moveTo>
                  <a:lnTo>
                    <a:pt x="464819" y="77723"/>
                  </a:lnTo>
                  <a:lnTo>
                    <a:pt x="463296" y="76200"/>
                  </a:lnTo>
                  <a:lnTo>
                    <a:pt x="463296" y="74676"/>
                  </a:lnTo>
                  <a:lnTo>
                    <a:pt x="464819" y="76200"/>
                  </a:lnTo>
                  <a:lnTo>
                    <a:pt x="466344" y="76200"/>
                  </a:lnTo>
                  <a:lnTo>
                    <a:pt x="467867" y="77723"/>
                  </a:lnTo>
                  <a:close/>
                </a:path>
                <a:path w="1339850" h="102235">
                  <a:moveTo>
                    <a:pt x="472440" y="77723"/>
                  </a:moveTo>
                  <a:lnTo>
                    <a:pt x="467867" y="77723"/>
                  </a:lnTo>
                  <a:lnTo>
                    <a:pt x="466344" y="76200"/>
                  </a:lnTo>
                  <a:lnTo>
                    <a:pt x="472440" y="76200"/>
                  </a:lnTo>
                  <a:lnTo>
                    <a:pt x="472440" y="77723"/>
                  </a:lnTo>
                  <a:close/>
                </a:path>
                <a:path w="1339850" h="102235">
                  <a:moveTo>
                    <a:pt x="470916" y="79248"/>
                  </a:moveTo>
                  <a:lnTo>
                    <a:pt x="467867" y="79248"/>
                  </a:lnTo>
                  <a:lnTo>
                    <a:pt x="466344" y="77723"/>
                  </a:lnTo>
                  <a:lnTo>
                    <a:pt x="469392" y="77723"/>
                  </a:lnTo>
                  <a:lnTo>
                    <a:pt x="470916" y="79248"/>
                  </a:lnTo>
                  <a:close/>
                </a:path>
                <a:path w="1339850" h="102235">
                  <a:moveTo>
                    <a:pt x="522447" y="76912"/>
                  </a:moveTo>
                  <a:lnTo>
                    <a:pt x="502919" y="21335"/>
                  </a:lnTo>
                  <a:lnTo>
                    <a:pt x="518160" y="21335"/>
                  </a:lnTo>
                  <a:lnTo>
                    <a:pt x="518668" y="22859"/>
                  </a:lnTo>
                  <a:lnTo>
                    <a:pt x="507492" y="22859"/>
                  </a:lnTo>
                  <a:lnTo>
                    <a:pt x="505967" y="24383"/>
                  </a:lnTo>
                  <a:lnTo>
                    <a:pt x="505967" y="25908"/>
                  </a:lnTo>
                  <a:lnTo>
                    <a:pt x="506550" y="25908"/>
                  </a:lnTo>
                  <a:lnTo>
                    <a:pt x="525780" y="76200"/>
                  </a:lnTo>
                  <a:lnTo>
                    <a:pt x="522732" y="76200"/>
                  </a:lnTo>
                  <a:lnTo>
                    <a:pt x="522447" y="76912"/>
                  </a:lnTo>
                  <a:close/>
                </a:path>
                <a:path w="1339850" h="102235">
                  <a:moveTo>
                    <a:pt x="531143" y="60285"/>
                  </a:moveTo>
                  <a:lnTo>
                    <a:pt x="530352" y="57911"/>
                  </a:lnTo>
                  <a:lnTo>
                    <a:pt x="542544" y="21335"/>
                  </a:lnTo>
                  <a:lnTo>
                    <a:pt x="557783" y="21335"/>
                  </a:lnTo>
                  <a:lnTo>
                    <a:pt x="557216" y="22859"/>
                  </a:lnTo>
                  <a:lnTo>
                    <a:pt x="553212" y="22859"/>
                  </a:lnTo>
                  <a:lnTo>
                    <a:pt x="552654" y="24383"/>
                  </a:lnTo>
                  <a:lnTo>
                    <a:pt x="544067" y="24383"/>
                  </a:lnTo>
                  <a:lnTo>
                    <a:pt x="531143" y="60285"/>
                  </a:lnTo>
                  <a:close/>
                </a:path>
                <a:path w="1339850" h="102235">
                  <a:moveTo>
                    <a:pt x="521208" y="91439"/>
                  </a:moveTo>
                  <a:lnTo>
                    <a:pt x="518160" y="91439"/>
                  </a:lnTo>
                  <a:lnTo>
                    <a:pt x="518160" y="89916"/>
                  </a:lnTo>
                  <a:lnTo>
                    <a:pt x="519683" y="89916"/>
                  </a:lnTo>
                  <a:lnTo>
                    <a:pt x="519683" y="88391"/>
                  </a:lnTo>
                  <a:lnTo>
                    <a:pt x="522732" y="85344"/>
                  </a:lnTo>
                  <a:lnTo>
                    <a:pt x="525780" y="76200"/>
                  </a:lnTo>
                  <a:lnTo>
                    <a:pt x="505967" y="24383"/>
                  </a:lnTo>
                  <a:lnTo>
                    <a:pt x="507492" y="22859"/>
                  </a:lnTo>
                  <a:lnTo>
                    <a:pt x="527303" y="76200"/>
                  </a:lnTo>
                  <a:lnTo>
                    <a:pt x="524256" y="85344"/>
                  </a:lnTo>
                  <a:lnTo>
                    <a:pt x="522732" y="86867"/>
                  </a:lnTo>
                  <a:lnTo>
                    <a:pt x="522732" y="88391"/>
                  </a:lnTo>
                  <a:lnTo>
                    <a:pt x="521208" y="89916"/>
                  </a:lnTo>
                  <a:lnTo>
                    <a:pt x="521208" y="91439"/>
                  </a:lnTo>
                  <a:close/>
                </a:path>
                <a:path w="1339850" h="102235">
                  <a:moveTo>
                    <a:pt x="525780" y="92964"/>
                  </a:moveTo>
                  <a:lnTo>
                    <a:pt x="519683" y="92964"/>
                  </a:lnTo>
                  <a:lnTo>
                    <a:pt x="519683" y="91439"/>
                  </a:lnTo>
                  <a:lnTo>
                    <a:pt x="521208" y="91439"/>
                  </a:lnTo>
                  <a:lnTo>
                    <a:pt x="521208" y="89916"/>
                  </a:lnTo>
                  <a:lnTo>
                    <a:pt x="522732" y="88391"/>
                  </a:lnTo>
                  <a:lnTo>
                    <a:pt x="522732" y="86867"/>
                  </a:lnTo>
                  <a:lnTo>
                    <a:pt x="524256" y="85344"/>
                  </a:lnTo>
                  <a:lnTo>
                    <a:pt x="527303" y="76200"/>
                  </a:lnTo>
                  <a:lnTo>
                    <a:pt x="507492" y="22859"/>
                  </a:lnTo>
                  <a:lnTo>
                    <a:pt x="518668" y="22859"/>
                  </a:lnTo>
                  <a:lnTo>
                    <a:pt x="519176" y="24383"/>
                  </a:lnTo>
                  <a:lnTo>
                    <a:pt x="515112" y="24383"/>
                  </a:lnTo>
                  <a:lnTo>
                    <a:pt x="528828" y="64007"/>
                  </a:lnTo>
                  <a:lnTo>
                    <a:pt x="538158" y="64007"/>
                  </a:lnTo>
                  <a:lnTo>
                    <a:pt x="530351" y="85344"/>
                  </a:lnTo>
                  <a:lnTo>
                    <a:pt x="528828" y="86867"/>
                  </a:lnTo>
                  <a:lnTo>
                    <a:pt x="528828" y="88391"/>
                  </a:lnTo>
                  <a:lnTo>
                    <a:pt x="527303" y="89916"/>
                  </a:lnTo>
                  <a:lnTo>
                    <a:pt x="527303" y="91439"/>
                  </a:lnTo>
                  <a:lnTo>
                    <a:pt x="525780" y="92964"/>
                  </a:lnTo>
                  <a:close/>
                </a:path>
                <a:path w="1339850" h="102235">
                  <a:moveTo>
                    <a:pt x="524256" y="99060"/>
                  </a:moveTo>
                  <a:lnTo>
                    <a:pt x="519683" y="99060"/>
                  </a:lnTo>
                  <a:lnTo>
                    <a:pt x="521208" y="97535"/>
                  </a:lnTo>
                  <a:lnTo>
                    <a:pt x="522732" y="97535"/>
                  </a:lnTo>
                  <a:lnTo>
                    <a:pt x="525780" y="94487"/>
                  </a:lnTo>
                  <a:lnTo>
                    <a:pt x="525780" y="92964"/>
                  </a:lnTo>
                  <a:lnTo>
                    <a:pt x="527303" y="91439"/>
                  </a:lnTo>
                  <a:lnTo>
                    <a:pt x="527303" y="89916"/>
                  </a:lnTo>
                  <a:lnTo>
                    <a:pt x="528828" y="88391"/>
                  </a:lnTo>
                  <a:lnTo>
                    <a:pt x="528828" y="86867"/>
                  </a:lnTo>
                  <a:lnTo>
                    <a:pt x="530351" y="85344"/>
                  </a:lnTo>
                  <a:lnTo>
                    <a:pt x="553212" y="22859"/>
                  </a:lnTo>
                  <a:lnTo>
                    <a:pt x="554735" y="24383"/>
                  </a:lnTo>
                  <a:lnTo>
                    <a:pt x="531876" y="85344"/>
                  </a:lnTo>
                  <a:lnTo>
                    <a:pt x="531876" y="88391"/>
                  </a:lnTo>
                  <a:lnTo>
                    <a:pt x="530351" y="89916"/>
                  </a:lnTo>
                  <a:lnTo>
                    <a:pt x="530351" y="91439"/>
                  </a:lnTo>
                  <a:lnTo>
                    <a:pt x="525780" y="96012"/>
                  </a:lnTo>
                  <a:lnTo>
                    <a:pt x="525780" y="97535"/>
                  </a:lnTo>
                  <a:lnTo>
                    <a:pt x="524256" y="99060"/>
                  </a:lnTo>
                  <a:close/>
                </a:path>
                <a:path w="1339850" h="102235">
                  <a:moveTo>
                    <a:pt x="556082" y="25908"/>
                  </a:moveTo>
                  <a:lnTo>
                    <a:pt x="554735" y="25908"/>
                  </a:lnTo>
                  <a:lnTo>
                    <a:pt x="554735" y="24383"/>
                  </a:lnTo>
                  <a:lnTo>
                    <a:pt x="553212" y="22859"/>
                  </a:lnTo>
                  <a:lnTo>
                    <a:pt x="557216" y="22859"/>
                  </a:lnTo>
                  <a:lnTo>
                    <a:pt x="556082" y="25908"/>
                  </a:lnTo>
                  <a:close/>
                </a:path>
                <a:path w="1339850" h="102235">
                  <a:moveTo>
                    <a:pt x="506550" y="25908"/>
                  </a:moveTo>
                  <a:lnTo>
                    <a:pt x="505967" y="25908"/>
                  </a:lnTo>
                  <a:lnTo>
                    <a:pt x="505967" y="24383"/>
                  </a:lnTo>
                  <a:lnTo>
                    <a:pt x="506550" y="25908"/>
                  </a:lnTo>
                  <a:close/>
                </a:path>
                <a:path w="1339850" h="102235">
                  <a:moveTo>
                    <a:pt x="531876" y="64007"/>
                  </a:moveTo>
                  <a:lnTo>
                    <a:pt x="528828" y="64007"/>
                  </a:lnTo>
                  <a:lnTo>
                    <a:pt x="515112" y="24383"/>
                  </a:lnTo>
                  <a:lnTo>
                    <a:pt x="516635" y="24383"/>
                  </a:lnTo>
                  <a:lnTo>
                    <a:pt x="516635" y="25908"/>
                  </a:lnTo>
                  <a:lnTo>
                    <a:pt x="517184" y="25908"/>
                  </a:lnTo>
                  <a:lnTo>
                    <a:pt x="529560" y="60286"/>
                  </a:lnTo>
                  <a:lnTo>
                    <a:pt x="528828" y="62483"/>
                  </a:lnTo>
                  <a:lnTo>
                    <a:pt x="532403" y="62483"/>
                  </a:lnTo>
                  <a:lnTo>
                    <a:pt x="531876" y="64007"/>
                  </a:lnTo>
                  <a:close/>
                </a:path>
                <a:path w="1339850" h="102235">
                  <a:moveTo>
                    <a:pt x="517184" y="25908"/>
                  </a:moveTo>
                  <a:lnTo>
                    <a:pt x="516635" y="25908"/>
                  </a:lnTo>
                  <a:lnTo>
                    <a:pt x="516635" y="24383"/>
                  </a:lnTo>
                  <a:lnTo>
                    <a:pt x="517184" y="25908"/>
                  </a:lnTo>
                  <a:close/>
                </a:path>
                <a:path w="1339850" h="102235">
                  <a:moveTo>
                    <a:pt x="529560" y="60286"/>
                  </a:moveTo>
                  <a:lnTo>
                    <a:pt x="516635" y="24383"/>
                  </a:lnTo>
                  <a:lnTo>
                    <a:pt x="519176" y="24383"/>
                  </a:lnTo>
                  <a:lnTo>
                    <a:pt x="530352" y="57911"/>
                  </a:lnTo>
                  <a:lnTo>
                    <a:pt x="529560" y="60286"/>
                  </a:lnTo>
                  <a:close/>
                </a:path>
                <a:path w="1339850" h="102235">
                  <a:moveTo>
                    <a:pt x="532403" y="62483"/>
                  </a:moveTo>
                  <a:lnTo>
                    <a:pt x="531876" y="62483"/>
                  </a:lnTo>
                  <a:lnTo>
                    <a:pt x="531143" y="60285"/>
                  </a:lnTo>
                  <a:lnTo>
                    <a:pt x="544067" y="24383"/>
                  </a:lnTo>
                  <a:lnTo>
                    <a:pt x="544067" y="25908"/>
                  </a:lnTo>
                  <a:lnTo>
                    <a:pt x="545064" y="25908"/>
                  </a:lnTo>
                  <a:lnTo>
                    <a:pt x="532403" y="62483"/>
                  </a:lnTo>
                  <a:close/>
                </a:path>
                <a:path w="1339850" h="102235">
                  <a:moveTo>
                    <a:pt x="545064" y="25908"/>
                  </a:moveTo>
                  <a:lnTo>
                    <a:pt x="544067" y="25908"/>
                  </a:lnTo>
                  <a:lnTo>
                    <a:pt x="544067" y="24383"/>
                  </a:lnTo>
                  <a:lnTo>
                    <a:pt x="545592" y="24383"/>
                  </a:lnTo>
                  <a:lnTo>
                    <a:pt x="545064" y="25908"/>
                  </a:lnTo>
                  <a:close/>
                </a:path>
                <a:path w="1339850" h="102235">
                  <a:moveTo>
                    <a:pt x="538158" y="64007"/>
                  </a:moveTo>
                  <a:lnTo>
                    <a:pt x="531876" y="64007"/>
                  </a:lnTo>
                  <a:lnTo>
                    <a:pt x="545592" y="24383"/>
                  </a:lnTo>
                  <a:lnTo>
                    <a:pt x="552654" y="24383"/>
                  </a:lnTo>
                  <a:lnTo>
                    <a:pt x="538158" y="64007"/>
                  </a:lnTo>
                  <a:close/>
                </a:path>
                <a:path w="1339850" h="102235">
                  <a:moveTo>
                    <a:pt x="524256" y="100583"/>
                  </a:moveTo>
                  <a:lnTo>
                    <a:pt x="519683" y="100583"/>
                  </a:lnTo>
                  <a:lnTo>
                    <a:pt x="521208" y="99060"/>
                  </a:lnTo>
                  <a:lnTo>
                    <a:pt x="524256" y="99060"/>
                  </a:lnTo>
                  <a:lnTo>
                    <a:pt x="525780" y="97535"/>
                  </a:lnTo>
                  <a:lnTo>
                    <a:pt x="525780" y="96012"/>
                  </a:lnTo>
                  <a:lnTo>
                    <a:pt x="530351" y="91439"/>
                  </a:lnTo>
                  <a:lnTo>
                    <a:pt x="530351" y="89916"/>
                  </a:lnTo>
                  <a:lnTo>
                    <a:pt x="531876" y="88391"/>
                  </a:lnTo>
                  <a:lnTo>
                    <a:pt x="531876" y="85344"/>
                  </a:lnTo>
                  <a:lnTo>
                    <a:pt x="554735" y="24383"/>
                  </a:lnTo>
                  <a:lnTo>
                    <a:pt x="554735" y="25908"/>
                  </a:lnTo>
                  <a:lnTo>
                    <a:pt x="556082" y="25908"/>
                  </a:lnTo>
                  <a:lnTo>
                    <a:pt x="533400" y="86867"/>
                  </a:lnTo>
                  <a:lnTo>
                    <a:pt x="533400" y="88391"/>
                  </a:lnTo>
                  <a:lnTo>
                    <a:pt x="531876" y="89916"/>
                  </a:lnTo>
                  <a:lnTo>
                    <a:pt x="531876" y="91439"/>
                  </a:lnTo>
                  <a:lnTo>
                    <a:pt x="530351" y="94487"/>
                  </a:lnTo>
                  <a:lnTo>
                    <a:pt x="524256" y="100583"/>
                  </a:lnTo>
                  <a:close/>
                </a:path>
                <a:path w="1339850" h="102235">
                  <a:moveTo>
                    <a:pt x="530351" y="62483"/>
                  </a:moveTo>
                  <a:lnTo>
                    <a:pt x="529561" y="60285"/>
                  </a:lnTo>
                  <a:lnTo>
                    <a:pt x="530352" y="57911"/>
                  </a:lnTo>
                  <a:lnTo>
                    <a:pt x="531143" y="60286"/>
                  </a:lnTo>
                  <a:lnTo>
                    <a:pt x="530900" y="60960"/>
                  </a:lnTo>
                  <a:lnTo>
                    <a:pt x="530351" y="60960"/>
                  </a:lnTo>
                  <a:lnTo>
                    <a:pt x="530351" y="62483"/>
                  </a:lnTo>
                  <a:close/>
                </a:path>
                <a:path w="1339850" h="102235">
                  <a:moveTo>
                    <a:pt x="531876" y="62483"/>
                  </a:moveTo>
                  <a:lnTo>
                    <a:pt x="530351" y="62483"/>
                  </a:lnTo>
                  <a:lnTo>
                    <a:pt x="531143" y="60285"/>
                  </a:lnTo>
                  <a:lnTo>
                    <a:pt x="531876" y="62483"/>
                  </a:lnTo>
                  <a:close/>
                </a:path>
                <a:path w="1339850" h="102235">
                  <a:moveTo>
                    <a:pt x="530351" y="62483"/>
                  </a:moveTo>
                  <a:lnTo>
                    <a:pt x="528828" y="62483"/>
                  </a:lnTo>
                  <a:lnTo>
                    <a:pt x="529560" y="60286"/>
                  </a:lnTo>
                  <a:lnTo>
                    <a:pt x="530351" y="62483"/>
                  </a:lnTo>
                  <a:close/>
                </a:path>
                <a:path w="1339850" h="102235">
                  <a:moveTo>
                    <a:pt x="530351" y="62483"/>
                  </a:moveTo>
                  <a:lnTo>
                    <a:pt x="530351" y="60960"/>
                  </a:lnTo>
                  <a:lnTo>
                    <a:pt x="530900" y="60960"/>
                  </a:lnTo>
                  <a:lnTo>
                    <a:pt x="530351" y="62483"/>
                  </a:lnTo>
                  <a:close/>
                </a:path>
                <a:path w="1339850" h="102235">
                  <a:moveTo>
                    <a:pt x="522732" y="77723"/>
                  </a:moveTo>
                  <a:lnTo>
                    <a:pt x="522447" y="76912"/>
                  </a:lnTo>
                  <a:lnTo>
                    <a:pt x="522732" y="76200"/>
                  </a:lnTo>
                  <a:lnTo>
                    <a:pt x="525780" y="76200"/>
                  </a:lnTo>
                  <a:lnTo>
                    <a:pt x="522732" y="77723"/>
                  </a:lnTo>
                  <a:close/>
                </a:path>
                <a:path w="1339850" h="102235">
                  <a:moveTo>
                    <a:pt x="525272" y="77723"/>
                  </a:moveTo>
                  <a:lnTo>
                    <a:pt x="522732" y="77723"/>
                  </a:lnTo>
                  <a:lnTo>
                    <a:pt x="525780" y="76200"/>
                  </a:lnTo>
                  <a:lnTo>
                    <a:pt x="525272" y="77723"/>
                  </a:lnTo>
                  <a:close/>
                </a:path>
                <a:path w="1339850" h="102235">
                  <a:moveTo>
                    <a:pt x="522732" y="85344"/>
                  </a:moveTo>
                  <a:lnTo>
                    <a:pt x="519683" y="83819"/>
                  </a:lnTo>
                  <a:lnTo>
                    <a:pt x="522447" y="76912"/>
                  </a:lnTo>
                  <a:lnTo>
                    <a:pt x="522732" y="77723"/>
                  </a:lnTo>
                  <a:lnTo>
                    <a:pt x="525272" y="77723"/>
                  </a:lnTo>
                  <a:lnTo>
                    <a:pt x="522732" y="85344"/>
                  </a:lnTo>
                  <a:close/>
                </a:path>
                <a:path w="1339850" h="102235">
                  <a:moveTo>
                    <a:pt x="519683" y="89916"/>
                  </a:moveTo>
                  <a:lnTo>
                    <a:pt x="516635" y="89916"/>
                  </a:lnTo>
                  <a:lnTo>
                    <a:pt x="516635" y="88391"/>
                  </a:lnTo>
                  <a:lnTo>
                    <a:pt x="518160" y="88391"/>
                  </a:lnTo>
                  <a:lnTo>
                    <a:pt x="518160" y="86867"/>
                  </a:lnTo>
                  <a:lnTo>
                    <a:pt x="519683" y="86867"/>
                  </a:lnTo>
                  <a:lnTo>
                    <a:pt x="519683" y="83819"/>
                  </a:lnTo>
                  <a:lnTo>
                    <a:pt x="522732" y="85344"/>
                  </a:lnTo>
                  <a:lnTo>
                    <a:pt x="519683" y="88391"/>
                  </a:lnTo>
                  <a:lnTo>
                    <a:pt x="519683" y="89916"/>
                  </a:lnTo>
                  <a:close/>
                </a:path>
                <a:path w="1339850" h="102235">
                  <a:moveTo>
                    <a:pt x="521208" y="102107"/>
                  </a:moveTo>
                  <a:lnTo>
                    <a:pt x="509016" y="102107"/>
                  </a:lnTo>
                  <a:lnTo>
                    <a:pt x="509016" y="89916"/>
                  </a:lnTo>
                  <a:lnTo>
                    <a:pt x="518160" y="89916"/>
                  </a:lnTo>
                  <a:lnTo>
                    <a:pt x="518160" y="91439"/>
                  </a:lnTo>
                  <a:lnTo>
                    <a:pt x="510540" y="91439"/>
                  </a:lnTo>
                  <a:lnTo>
                    <a:pt x="510540" y="100583"/>
                  </a:lnTo>
                  <a:lnTo>
                    <a:pt x="522732" y="100583"/>
                  </a:lnTo>
                  <a:lnTo>
                    <a:pt x="521208" y="102107"/>
                  </a:lnTo>
                  <a:close/>
                </a:path>
                <a:path w="1339850" h="102235">
                  <a:moveTo>
                    <a:pt x="513587" y="100583"/>
                  </a:moveTo>
                  <a:lnTo>
                    <a:pt x="510540" y="100583"/>
                  </a:lnTo>
                  <a:lnTo>
                    <a:pt x="510540" y="91439"/>
                  </a:lnTo>
                  <a:lnTo>
                    <a:pt x="513587" y="91439"/>
                  </a:lnTo>
                  <a:lnTo>
                    <a:pt x="513587" y="100583"/>
                  </a:lnTo>
                  <a:close/>
                </a:path>
                <a:path w="1339850" h="102235">
                  <a:moveTo>
                    <a:pt x="519683" y="100583"/>
                  </a:moveTo>
                  <a:lnTo>
                    <a:pt x="513587" y="100583"/>
                  </a:lnTo>
                  <a:lnTo>
                    <a:pt x="513587" y="91439"/>
                  </a:lnTo>
                  <a:lnTo>
                    <a:pt x="519683" y="91439"/>
                  </a:lnTo>
                  <a:lnTo>
                    <a:pt x="519683" y="92964"/>
                  </a:lnTo>
                  <a:lnTo>
                    <a:pt x="525780" y="92964"/>
                  </a:lnTo>
                  <a:lnTo>
                    <a:pt x="525780" y="94487"/>
                  </a:lnTo>
                  <a:lnTo>
                    <a:pt x="522732" y="97535"/>
                  </a:lnTo>
                  <a:lnTo>
                    <a:pt x="521208" y="97535"/>
                  </a:lnTo>
                  <a:lnTo>
                    <a:pt x="519683" y="99060"/>
                  </a:lnTo>
                  <a:lnTo>
                    <a:pt x="521208" y="99060"/>
                  </a:lnTo>
                  <a:lnTo>
                    <a:pt x="519683" y="100583"/>
                  </a:lnTo>
                  <a:close/>
                </a:path>
                <a:path w="1339850" h="102235">
                  <a:moveTo>
                    <a:pt x="626364" y="80771"/>
                  </a:moveTo>
                  <a:lnTo>
                    <a:pt x="609600" y="80771"/>
                  </a:lnTo>
                  <a:lnTo>
                    <a:pt x="603503" y="77723"/>
                  </a:lnTo>
                  <a:lnTo>
                    <a:pt x="600456" y="74675"/>
                  </a:lnTo>
                  <a:lnTo>
                    <a:pt x="597408" y="73151"/>
                  </a:lnTo>
                  <a:lnTo>
                    <a:pt x="594360" y="67055"/>
                  </a:lnTo>
                  <a:lnTo>
                    <a:pt x="592835" y="62483"/>
                  </a:lnTo>
                  <a:lnTo>
                    <a:pt x="592835" y="59435"/>
                  </a:lnTo>
                  <a:lnTo>
                    <a:pt x="591312" y="54864"/>
                  </a:lnTo>
                  <a:lnTo>
                    <a:pt x="591312" y="47243"/>
                  </a:lnTo>
                  <a:lnTo>
                    <a:pt x="592835" y="44195"/>
                  </a:lnTo>
                  <a:lnTo>
                    <a:pt x="592835" y="39624"/>
                  </a:lnTo>
                  <a:lnTo>
                    <a:pt x="597408" y="30479"/>
                  </a:lnTo>
                  <a:lnTo>
                    <a:pt x="601980" y="25908"/>
                  </a:lnTo>
                  <a:lnTo>
                    <a:pt x="608076" y="22859"/>
                  </a:lnTo>
                  <a:lnTo>
                    <a:pt x="612648" y="21335"/>
                  </a:lnTo>
                  <a:lnTo>
                    <a:pt x="620267" y="21335"/>
                  </a:lnTo>
                  <a:lnTo>
                    <a:pt x="623316" y="22859"/>
                  </a:lnTo>
                  <a:lnTo>
                    <a:pt x="612648" y="22859"/>
                  </a:lnTo>
                  <a:lnTo>
                    <a:pt x="600456" y="28956"/>
                  </a:lnTo>
                  <a:lnTo>
                    <a:pt x="598932" y="32003"/>
                  </a:lnTo>
                  <a:lnTo>
                    <a:pt x="597408" y="33527"/>
                  </a:lnTo>
                  <a:lnTo>
                    <a:pt x="594360" y="39624"/>
                  </a:lnTo>
                  <a:lnTo>
                    <a:pt x="594360" y="44195"/>
                  </a:lnTo>
                  <a:lnTo>
                    <a:pt x="592835" y="47243"/>
                  </a:lnTo>
                  <a:lnTo>
                    <a:pt x="592835" y="54864"/>
                  </a:lnTo>
                  <a:lnTo>
                    <a:pt x="594360" y="59435"/>
                  </a:lnTo>
                  <a:lnTo>
                    <a:pt x="594360" y="62483"/>
                  </a:lnTo>
                  <a:lnTo>
                    <a:pt x="598932" y="71628"/>
                  </a:lnTo>
                  <a:lnTo>
                    <a:pt x="603503" y="76200"/>
                  </a:lnTo>
                  <a:lnTo>
                    <a:pt x="609600" y="79248"/>
                  </a:lnTo>
                  <a:lnTo>
                    <a:pt x="627887" y="79248"/>
                  </a:lnTo>
                  <a:lnTo>
                    <a:pt x="626364" y="80771"/>
                  </a:lnTo>
                  <a:close/>
                </a:path>
                <a:path w="1339850" h="102235">
                  <a:moveTo>
                    <a:pt x="626364" y="79248"/>
                  </a:moveTo>
                  <a:lnTo>
                    <a:pt x="609600" y="79248"/>
                  </a:lnTo>
                  <a:lnTo>
                    <a:pt x="603503" y="76200"/>
                  </a:lnTo>
                  <a:lnTo>
                    <a:pt x="598932" y="71628"/>
                  </a:lnTo>
                  <a:lnTo>
                    <a:pt x="594360" y="62483"/>
                  </a:lnTo>
                  <a:lnTo>
                    <a:pt x="594360" y="59435"/>
                  </a:lnTo>
                  <a:lnTo>
                    <a:pt x="592835" y="54864"/>
                  </a:lnTo>
                  <a:lnTo>
                    <a:pt x="592835" y="47243"/>
                  </a:lnTo>
                  <a:lnTo>
                    <a:pt x="594360" y="44195"/>
                  </a:lnTo>
                  <a:lnTo>
                    <a:pt x="594360" y="39624"/>
                  </a:lnTo>
                  <a:lnTo>
                    <a:pt x="597408" y="33527"/>
                  </a:lnTo>
                  <a:lnTo>
                    <a:pt x="598932" y="32003"/>
                  </a:lnTo>
                  <a:lnTo>
                    <a:pt x="600456" y="28956"/>
                  </a:lnTo>
                  <a:lnTo>
                    <a:pt x="612648" y="22859"/>
                  </a:lnTo>
                  <a:lnTo>
                    <a:pt x="620267" y="22859"/>
                  </a:lnTo>
                  <a:lnTo>
                    <a:pt x="623316" y="24383"/>
                  </a:lnTo>
                  <a:lnTo>
                    <a:pt x="612648" y="24383"/>
                  </a:lnTo>
                  <a:lnTo>
                    <a:pt x="606551" y="27432"/>
                  </a:lnTo>
                  <a:lnTo>
                    <a:pt x="605028" y="28956"/>
                  </a:lnTo>
                  <a:lnTo>
                    <a:pt x="601980" y="30479"/>
                  </a:lnTo>
                  <a:lnTo>
                    <a:pt x="600456" y="32003"/>
                  </a:lnTo>
                  <a:lnTo>
                    <a:pt x="597408" y="38100"/>
                  </a:lnTo>
                  <a:lnTo>
                    <a:pt x="597408" y="41148"/>
                  </a:lnTo>
                  <a:lnTo>
                    <a:pt x="595883" y="44195"/>
                  </a:lnTo>
                  <a:lnTo>
                    <a:pt x="595883" y="59435"/>
                  </a:lnTo>
                  <a:lnTo>
                    <a:pt x="597408" y="62483"/>
                  </a:lnTo>
                  <a:lnTo>
                    <a:pt x="597408" y="65532"/>
                  </a:lnTo>
                  <a:lnTo>
                    <a:pt x="598932" y="68580"/>
                  </a:lnTo>
                  <a:lnTo>
                    <a:pt x="600456" y="70103"/>
                  </a:lnTo>
                  <a:lnTo>
                    <a:pt x="601980" y="73151"/>
                  </a:lnTo>
                  <a:lnTo>
                    <a:pt x="608076" y="76200"/>
                  </a:lnTo>
                  <a:lnTo>
                    <a:pt x="611124" y="76200"/>
                  </a:lnTo>
                  <a:lnTo>
                    <a:pt x="614171" y="77723"/>
                  </a:lnTo>
                  <a:lnTo>
                    <a:pt x="627887" y="77723"/>
                  </a:lnTo>
                  <a:lnTo>
                    <a:pt x="626364" y="79248"/>
                  </a:lnTo>
                  <a:close/>
                </a:path>
                <a:path w="1339850" h="102235">
                  <a:moveTo>
                    <a:pt x="641603" y="57912"/>
                  </a:moveTo>
                  <a:lnTo>
                    <a:pt x="606551" y="57912"/>
                  </a:lnTo>
                  <a:lnTo>
                    <a:pt x="606551" y="54864"/>
                  </a:lnTo>
                  <a:lnTo>
                    <a:pt x="638556" y="54864"/>
                  </a:lnTo>
                  <a:lnTo>
                    <a:pt x="638556" y="44195"/>
                  </a:lnTo>
                  <a:lnTo>
                    <a:pt x="637032" y="39624"/>
                  </a:lnTo>
                  <a:lnTo>
                    <a:pt x="637032" y="36575"/>
                  </a:lnTo>
                  <a:lnTo>
                    <a:pt x="635508" y="33527"/>
                  </a:lnTo>
                  <a:lnTo>
                    <a:pt x="629412" y="27432"/>
                  </a:lnTo>
                  <a:lnTo>
                    <a:pt x="620267" y="22859"/>
                  </a:lnTo>
                  <a:lnTo>
                    <a:pt x="623316" y="22859"/>
                  </a:lnTo>
                  <a:lnTo>
                    <a:pt x="627887" y="24383"/>
                  </a:lnTo>
                  <a:lnTo>
                    <a:pt x="630935" y="25908"/>
                  </a:lnTo>
                  <a:lnTo>
                    <a:pt x="635508" y="30479"/>
                  </a:lnTo>
                  <a:lnTo>
                    <a:pt x="640080" y="39624"/>
                  </a:lnTo>
                  <a:lnTo>
                    <a:pt x="640080" y="44195"/>
                  </a:lnTo>
                  <a:lnTo>
                    <a:pt x="641603" y="47243"/>
                  </a:lnTo>
                  <a:lnTo>
                    <a:pt x="641603" y="57912"/>
                  </a:lnTo>
                  <a:close/>
                </a:path>
                <a:path w="1339850" h="102235">
                  <a:moveTo>
                    <a:pt x="627887" y="76200"/>
                  </a:moveTo>
                  <a:lnTo>
                    <a:pt x="608076" y="76200"/>
                  </a:lnTo>
                  <a:lnTo>
                    <a:pt x="601980" y="73151"/>
                  </a:lnTo>
                  <a:lnTo>
                    <a:pt x="600456" y="70103"/>
                  </a:lnTo>
                  <a:lnTo>
                    <a:pt x="598932" y="68580"/>
                  </a:lnTo>
                  <a:lnTo>
                    <a:pt x="597408" y="65532"/>
                  </a:lnTo>
                  <a:lnTo>
                    <a:pt x="597408" y="62483"/>
                  </a:lnTo>
                  <a:lnTo>
                    <a:pt x="595883" y="59435"/>
                  </a:lnTo>
                  <a:lnTo>
                    <a:pt x="595883" y="44195"/>
                  </a:lnTo>
                  <a:lnTo>
                    <a:pt x="597408" y="41148"/>
                  </a:lnTo>
                  <a:lnTo>
                    <a:pt x="597408" y="38100"/>
                  </a:lnTo>
                  <a:lnTo>
                    <a:pt x="600456" y="32003"/>
                  </a:lnTo>
                  <a:lnTo>
                    <a:pt x="601980" y="30479"/>
                  </a:lnTo>
                  <a:lnTo>
                    <a:pt x="605028" y="28956"/>
                  </a:lnTo>
                  <a:lnTo>
                    <a:pt x="606551" y="27432"/>
                  </a:lnTo>
                  <a:lnTo>
                    <a:pt x="612648" y="24383"/>
                  </a:lnTo>
                  <a:lnTo>
                    <a:pt x="620267" y="24383"/>
                  </a:lnTo>
                  <a:lnTo>
                    <a:pt x="623316" y="25908"/>
                  </a:lnTo>
                  <a:lnTo>
                    <a:pt x="624840" y="27432"/>
                  </a:lnTo>
                  <a:lnTo>
                    <a:pt x="627887" y="28956"/>
                  </a:lnTo>
                  <a:lnTo>
                    <a:pt x="629412" y="30479"/>
                  </a:lnTo>
                  <a:lnTo>
                    <a:pt x="614171" y="30479"/>
                  </a:lnTo>
                  <a:lnTo>
                    <a:pt x="612648" y="32003"/>
                  </a:lnTo>
                  <a:lnTo>
                    <a:pt x="611124" y="32003"/>
                  </a:lnTo>
                  <a:lnTo>
                    <a:pt x="606551" y="36575"/>
                  </a:lnTo>
                  <a:lnTo>
                    <a:pt x="605028" y="36575"/>
                  </a:lnTo>
                  <a:lnTo>
                    <a:pt x="605028" y="38100"/>
                  </a:lnTo>
                  <a:lnTo>
                    <a:pt x="603503" y="41148"/>
                  </a:lnTo>
                  <a:lnTo>
                    <a:pt x="603503" y="44195"/>
                  </a:lnTo>
                  <a:lnTo>
                    <a:pt x="601980" y="45719"/>
                  </a:lnTo>
                  <a:lnTo>
                    <a:pt x="601980" y="48767"/>
                  </a:lnTo>
                  <a:lnTo>
                    <a:pt x="637032" y="48767"/>
                  </a:lnTo>
                  <a:lnTo>
                    <a:pt x="637032" y="53339"/>
                  </a:lnTo>
                  <a:lnTo>
                    <a:pt x="601980" y="53339"/>
                  </a:lnTo>
                  <a:lnTo>
                    <a:pt x="601980" y="57912"/>
                  </a:lnTo>
                  <a:lnTo>
                    <a:pt x="603503" y="59435"/>
                  </a:lnTo>
                  <a:lnTo>
                    <a:pt x="603503" y="60960"/>
                  </a:lnTo>
                  <a:lnTo>
                    <a:pt x="605028" y="64007"/>
                  </a:lnTo>
                  <a:lnTo>
                    <a:pt x="605028" y="65532"/>
                  </a:lnTo>
                  <a:lnTo>
                    <a:pt x="608076" y="68580"/>
                  </a:lnTo>
                  <a:lnTo>
                    <a:pt x="609600" y="68580"/>
                  </a:lnTo>
                  <a:lnTo>
                    <a:pt x="612648" y="71628"/>
                  </a:lnTo>
                  <a:lnTo>
                    <a:pt x="633983" y="71628"/>
                  </a:lnTo>
                  <a:lnTo>
                    <a:pt x="630935" y="74675"/>
                  </a:lnTo>
                  <a:lnTo>
                    <a:pt x="629412" y="74675"/>
                  </a:lnTo>
                  <a:lnTo>
                    <a:pt x="627887" y="76200"/>
                  </a:lnTo>
                  <a:close/>
                </a:path>
                <a:path w="1339850" h="102235">
                  <a:moveTo>
                    <a:pt x="638556" y="54864"/>
                  </a:moveTo>
                  <a:lnTo>
                    <a:pt x="637032" y="54864"/>
                  </a:lnTo>
                  <a:lnTo>
                    <a:pt x="637032" y="44195"/>
                  </a:lnTo>
                  <a:lnTo>
                    <a:pt x="635508" y="41148"/>
                  </a:lnTo>
                  <a:lnTo>
                    <a:pt x="635508" y="38100"/>
                  </a:lnTo>
                  <a:lnTo>
                    <a:pt x="632460" y="32003"/>
                  </a:lnTo>
                  <a:lnTo>
                    <a:pt x="629412" y="30479"/>
                  </a:lnTo>
                  <a:lnTo>
                    <a:pt x="627887" y="28956"/>
                  </a:lnTo>
                  <a:lnTo>
                    <a:pt x="624840" y="27432"/>
                  </a:lnTo>
                  <a:lnTo>
                    <a:pt x="623316" y="25908"/>
                  </a:lnTo>
                  <a:lnTo>
                    <a:pt x="620267" y="24383"/>
                  </a:lnTo>
                  <a:lnTo>
                    <a:pt x="623316" y="24383"/>
                  </a:lnTo>
                  <a:lnTo>
                    <a:pt x="629412" y="27432"/>
                  </a:lnTo>
                  <a:lnTo>
                    <a:pt x="635508" y="33527"/>
                  </a:lnTo>
                  <a:lnTo>
                    <a:pt x="637032" y="36575"/>
                  </a:lnTo>
                  <a:lnTo>
                    <a:pt x="637032" y="39624"/>
                  </a:lnTo>
                  <a:lnTo>
                    <a:pt x="638556" y="44195"/>
                  </a:lnTo>
                  <a:lnTo>
                    <a:pt x="638556" y="54864"/>
                  </a:lnTo>
                  <a:close/>
                </a:path>
                <a:path w="1339850" h="102235">
                  <a:moveTo>
                    <a:pt x="620267" y="32003"/>
                  </a:moveTo>
                  <a:lnTo>
                    <a:pt x="612648" y="32003"/>
                  </a:lnTo>
                  <a:lnTo>
                    <a:pt x="614171" y="30479"/>
                  </a:lnTo>
                  <a:lnTo>
                    <a:pt x="618744" y="30479"/>
                  </a:lnTo>
                  <a:lnTo>
                    <a:pt x="620267" y="32003"/>
                  </a:lnTo>
                  <a:close/>
                </a:path>
                <a:path w="1339850" h="102235">
                  <a:moveTo>
                    <a:pt x="637032" y="48767"/>
                  </a:moveTo>
                  <a:lnTo>
                    <a:pt x="630935" y="48767"/>
                  </a:lnTo>
                  <a:lnTo>
                    <a:pt x="629412" y="45719"/>
                  </a:lnTo>
                  <a:lnTo>
                    <a:pt x="629412" y="42671"/>
                  </a:lnTo>
                  <a:lnTo>
                    <a:pt x="627887" y="41148"/>
                  </a:lnTo>
                  <a:lnTo>
                    <a:pt x="627887" y="38100"/>
                  </a:lnTo>
                  <a:lnTo>
                    <a:pt x="621792" y="32003"/>
                  </a:lnTo>
                  <a:lnTo>
                    <a:pt x="620267" y="32003"/>
                  </a:lnTo>
                  <a:lnTo>
                    <a:pt x="618744" y="30479"/>
                  </a:lnTo>
                  <a:lnTo>
                    <a:pt x="629412" y="30479"/>
                  </a:lnTo>
                  <a:lnTo>
                    <a:pt x="632460" y="32003"/>
                  </a:lnTo>
                  <a:lnTo>
                    <a:pt x="635508" y="38100"/>
                  </a:lnTo>
                  <a:lnTo>
                    <a:pt x="635508" y="41148"/>
                  </a:lnTo>
                  <a:lnTo>
                    <a:pt x="637032" y="44195"/>
                  </a:lnTo>
                  <a:lnTo>
                    <a:pt x="637032" y="48767"/>
                  </a:lnTo>
                  <a:close/>
                </a:path>
                <a:path w="1339850" h="102235">
                  <a:moveTo>
                    <a:pt x="630935" y="48767"/>
                  </a:moveTo>
                  <a:lnTo>
                    <a:pt x="601980" y="48767"/>
                  </a:lnTo>
                  <a:lnTo>
                    <a:pt x="601980" y="45719"/>
                  </a:lnTo>
                  <a:lnTo>
                    <a:pt x="603503" y="44195"/>
                  </a:lnTo>
                  <a:lnTo>
                    <a:pt x="603503" y="41148"/>
                  </a:lnTo>
                  <a:lnTo>
                    <a:pt x="605028" y="38100"/>
                  </a:lnTo>
                  <a:lnTo>
                    <a:pt x="605028" y="36575"/>
                  </a:lnTo>
                  <a:lnTo>
                    <a:pt x="606551" y="36575"/>
                  </a:lnTo>
                  <a:lnTo>
                    <a:pt x="611124" y="32003"/>
                  </a:lnTo>
                  <a:lnTo>
                    <a:pt x="621792" y="32003"/>
                  </a:lnTo>
                  <a:lnTo>
                    <a:pt x="623316" y="33527"/>
                  </a:lnTo>
                  <a:lnTo>
                    <a:pt x="611124" y="33527"/>
                  </a:lnTo>
                  <a:lnTo>
                    <a:pt x="606551" y="38100"/>
                  </a:lnTo>
                  <a:lnTo>
                    <a:pt x="606551" y="39624"/>
                  </a:lnTo>
                  <a:lnTo>
                    <a:pt x="605028" y="41148"/>
                  </a:lnTo>
                  <a:lnTo>
                    <a:pt x="605028" y="45719"/>
                  </a:lnTo>
                  <a:lnTo>
                    <a:pt x="629412" y="45719"/>
                  </a:lnTo>
                  <a:lnTo>
                    <a:pt x="630935" y="48767"/>
                  </a:lnTo>
                  <a:close/>
                </a:path>
                <a:path w="1339850" h="102235">
                  <a:moveTo>
                    <a:pt x="606551" y="45719"/>
                  </a:moveTo>
                  <a:lnTo>
                    <a:pt x="605028" y="45719"/>
                  </a:lnTo>
                  <a:lnTo>
                    <a:pt x="605028" y="41148"/>
                  </a:lnTo>
                  <a:lnTo>
                    <a:pt x="606551" y="39624"/>
                  </a:lnTo>
                  <a:lnTo>
                    <a:pt x="606551" y="38100"/>
                  </a:lnTo>
                  <a:lnTo>
                    <a:pt x="611124" y="33527"/>
                  </a:lnTo>
                  <a:lnTo>
                    <a:pt x="620267" y="33527"/>
                  </a:lnTo>
                  <a:lnTo>
                    <a:pt x="621792" y="35051"/>
                  </a:lnTo>
                  <a:lnTo>
                    <a:pt x="614171" y="35051"/>
                  </a:lnTo>
                  <a:lnTo>
                    <a:pt x="612648" y="36575"/>
                  </a:lnTo>
                  <a:lnTo>
                    <a:pt x="609600" y="36575"/>
                  </a:lnTo>
                  <a:lnTo>
                    <a:pt x="609600" y="38100"/>
                  </a:lnTo>
                  <a:lnTo>
                    <a:pt x="608076" y="39624"/>
                  </a:lnTo>
                  <a:lnTo>
                    <a:pt x="608076" y="41148"/>
                  </a:lnTo>
                  <a:lnTo>
                    <a:pt x="606551" y="42671"/>
                  </a:lnTo>
                  <a:lnTo>
                    <a:pt x="606551" y="45719"/>
                  </a:lnTo>
                  <a:close/>
                </a:path>
                <a:path w="1339850" h="102235">
                  <a:moveTo>
                    <a:pt x="629412" y="45719"/>
                  </a:moveTo>
                  <a:lnTo>
                    <a:pt x="627887" y="45719"/>
                  </a:lnTo>
                  <a:lnTo>
                    <a:pt x="627887" y="42671"/>
                  </a:lnTo>
                  <a:lnTo>
                    <a:pt x="626364" y="41148"/>
                  </a:lnTo>
                  <a:lnTo>
                    <a:pt x="626364" y="39624"/>
                  </a:lnTo>
                  <a:lnTo>
                    <a:pt x="624840" y="38100"/>
                  </a:lnTo>
                  <a:lnTo>
                    <a:pt x="624840" y="36575"/>
                  </a:lnTo>
                  <a:lnTo>
                    <a:pt x="623316" y="35051"/>
                  </a:lnTo>
                  <a:lnTo>
                    <a:pt x="621792" y="35051"/>
                  </a:lnTo>
                  <a:lnTo>
                    <a:pt x="620267" y="33527"/>
                  </a:lnTo>
                  <a:lnTo>
                    <a:pt x="623316" y="33527"/>
                  </a:lnTo>
                  <a:lnTo>
                    <a:pt x="627887" y="38100"/>
                  </a:lnTo>
                  <a:lnTo>
                    <a:pt x="627887" y="41148"/>
                  </a:lnTo>
                  <a:lnTo>
                    <a:pt x="629412" y="42671"/>
                  </a:lnTo>
                  <a:lnTo>
                    <a:pt x="629412" y="45719"/>
                  </a:lnTo>
                  <a:close/>
                </a:path>
                <a:path w="1339850" h="102235">
                  <a:moveTo>
                    <a:pt x="627887" y="45719"/>
                  </a:moveTo>
                  <a:lnTo>
                    <a:pt x="626364" y="45719"/>
                  </a:lnTo>
                  <a:lnTo>
                    <a:pt x="626364" y="44195"/>
                  </a:lnTo>
                  <a:lnTo>
                    <a:pt x="624840" y="42671"/>
                  </a:lnTo>
                  <a:lnTo>
                    <a:pt x="624840" y="41148"/>
                  </a:lnTo>
                  <a:lnTo>
                    <a:pt x="623316" y="39624"/>
                  </a:lnTo>
                  <a:lnTo>
                    <a:pt x="623316" y="38100"/>
                  </a:lnTo>
                  <a:lnTo>
                    <a:pt x="620267" y="35051"/>
                  </a:lnTo>
                  <a:lnTo>
                    <a:pt x="623316" y="35051"/>
                  </a:lnTo>
                  <a:lnTo>
                    <a:pt x="624840" y="36575"/>
                  </a:lnTo>
                  <a:lnTo>
                    <a:pt x="624840" y="38100"/>
                  </a:lnTo>
                  <a:lnTo>
                    <a:pt x="626364" y="39624"/>
                  </a:lnTo>
                  <a:lnTo>
                    <a:pt x="626364" y="41148"/>
                  </a:lnTo>
                  <a:lnTo>
                    <a:pt x="627887" y="42671"/>
                  </a:lnTo>
                  <a:lnTo>
                    <a:pt x="627887" y="45719"/>
                  </a:lnTo>
                  <a:close/>
                </a:path>
                <a:path w="1339850" h="102235">
                  <a:moveTo>
                    <a:pt x="626364" y="45719"/>
                  </a:moveTo>
                  <a:lnTo>
                    <a:pt x="606551" y="45719"/>
                  </a:lnTo>
                  <a:lnTo>
                    <a:pt x="606551" y="44195"/>
                  </a:lnTo>
                  <a:lnTo>
                    <a:pt x="626364" y="44195"/>
                  </a:lnTo>
                  <a:lnTo>
                    <a:pt x="626364" y="45719"/>
                  </a:lnTo>
                  <a:close/>
                </a:path>
                <a:path w="1339850" h="102235">
                  <a:moveTo>
                    <a:pt x="612648" y="68580"/>
                  </a:moveTo>
                  <a:lnTo>
                    <a:pt x="608076" y="68580"/>
                  </a:lnTo>
                  <a:lnTo>
                    <a:pt x="605028" y="65532"/>
                  </a:lnTo>
                  <a:lnTo>
                    <a:pt x="605028" y="64007"/>
                  </a:lnTo>
                  <a:lnTo>
                    <a:pt x="603503" y="60960"/>
                  </a:lnTo>
                  <a:lnTo>
                    <a:pt x="603503" y="59435"/>
                  </a:lnTo>
                  <a:lnTo>
                    <a:pt x="601980" y="57912"/>
                  </a:lnTo>
                  <a:lnTo>
                    <a:pt x="601980" y="53339"/>
                  </a:lnTo>
                  <a:lnTo>
                    <a:pt x="637032" y="53339"/>
                  </a:lnTo>
                  <a:lnTo>
                    <a:pt x="637032" y="54864"/>
                  </a:lnTo>
                  <a:lnTo>
                    <a:pt x="603503" y="54864"/>
                  </a:lnTo>
                  <a:lnTo>
                    <a:pt x="603503" y="57912"/>
                  </a:lnTo>
                  <a:lnTo>
                    <a:pt x="605028" y="57912"/>
                  </a:lnTo>
                  <a:lnTo>
                    <a:pt x="605028" y="60960"/>
                  </a:lnTo>
                  <a:lnTo>
                    <a:pt x="606551" y="62483"/>
                  </a:lnTo>
                  <a:lnTo>
                    <a:pt x="606551" y="64007"/>
                  </a:lnTo>
                  <a:lnTo>
                    <a:pt x="609600" y="67055"/>
                  </a:lnTo>
                  <a:lnTo>
                    <a:pt x="611124" y="67055"/>
                  </a:lnTo>
                  <a:lnTo>
                    <a:pt x="612648" y="68580"/>
                  </a:lnTo>
                  <a:close/>
                </a:path>
                <a:path w="1339850" h="102235">
                  <a:moveTo>
                    <a:pt x="605028" y="57912"/>
                  </a:moveTo>
                  <a:lnTo>
                    <a:pt x="603503" y="57912"/>
                  </a:lnTo>
                  <a:lnTo>
                    <a:pt x="603503" y="54864"/>
                  </a:lnTo>
                  <a:lnTo>
                    <a:pt x="605028" y="57912"/>
                  </a:lnTo>
                  <a:close/>
                </a:path>
                <a:path w="1339850" h="102235">
                  <a:moveTo>
                    <a:pt x="612648" y="67055"/>
                  </a:moveTo>
                  <a:lnTo>
                    <a:pt x="609600" y="67055"/>
                  </a:lnTo>
                  <a:lnTo>
                    <a:pt x="606551" y="64007"/>
                  </a:lnTo>
                  <a:lnTo>
                    <a:pt x="606551" y="62483"/>
                  </a:lnTo>
                  <a:lnTo>
                    <a:pt x="605028" y="60960"/>
                  </a:lnTo>
                  <a:lnTo>
                    <a:pt x="605028" y="57912"/>
                  </a:lnTo>
                  <a:lnTo>
                    <a:pt x="603503" y="54864"/>
                  </a:lnTo>
                  <a:lnTo>
                    <a:pt x="606551" y="54864"/>
                  </a:lnTo>
                  <a:lnTo>
                    <a:pt x="606551" y="59435"/>
                  </a:lnTo>
                  <a:lnTo>
                    <a:pt x="608076" y="60960"/>
                  </a:lnTo>
                  <a:lnTo>
                    <a:pt x="608076" y="62483"/>
                  </a:lnTo>
                  <a:lnTo>
                    <a:pt x="612648" y="67055"/>
                  </a:lnTo>
                  <a:close/>
                </a:path>
                <a:path w="1339850" h="102235">
                  <a:moveTo>
                    <a:pt x="626364" y="68580"/>
                  </a:moveTo>
                  <a:lnTo>
                    <a:pt x="612648" y="68580"/>
                  </a:lnTo>
                  <a:lnTo>
                    <a:pt x="611124" y="67055"/>
                  </a:lnTo>
                  <a:lnTo>
                    <a:pt x="624840" y="67055"/>
                  </a:lnTo>
                  <a:lnTo>
                    <a:pt x="624840" y="65532"/>
                  </a:lnTo>
                  <a:lnTo>
                    <a:pt x="626364" y="65532"/>
                  </a:lnTo>
                  <a:lnTo>
                    <a:pt x="629412" y="62483"/>
                  </a:lnTo>
                  <a:lnTo>
                    <a:pt x="630935" y="62483"/>
                  </a:lnTo>
                  <a:lnTo>
                    <a:pt x="632459" y="64007"/>
                  </a:lnTo>
                  <a:lnTo>
                    <a:pt x="630935" y="64007"/>
                  </a:lnTo>
                  <a:lnTo>
                    <a:pt x="626364" y="68580"/>
                  </a:lnTo>
                  <a:close/>
                </a:path>
                <a:path w="1339850" h="102235">
                  <a:moveTo>
                    <a:pt x="629412" y="68580"/>
                  </a:moveTo>
                  <a:lnTo>
                    <a:pt x="626364" y="68580"/>
                  </a:lnTo>
                  <a:lnTo>
                    <a:pt x="630935" y="64007"/>
                  </a:lnTo>
                  <a:lnTo>
                    <a:pt x="629412" y="65532"/>
                  </a:lnTo>
                  <a:lnTo>
                    <a:pt x="630935" y="67055"/>
                  </a:lnTo>
                  <a:lnTo>
                    <a:pt x="629412" y="67055"/>
                  </a:lnTo>
                  <a:lnTo>
                    <a:pt x="629412" y="68580"/>
                  </a:lnTo>
                  <a:close/>
                </a:path>
                <a:path w="1339850" h="102235">
                  <a:moveTo>
                    <a:pt x="630935" y="67055"/>
                  </a:moveTo>
                  <a:lnTo>
                    <a:pt x="629412" y="65532"/>
                  </a:lnTo>
                  <a:lnTo>
                    <a:pt x="630935" y="64007"/>
                  </a:lnTo>
                  <a:lnTo>
                    <a:pt x="632460" y="65532"/>
                  </a:lnTo>
                  <a:lnTo>
                    <a:pt x="630935" y="67055"/>
                  </a:lnTo>
                  <a:close/>
                </a:path>
                <a:path w="1339850" h="102235">
                  <a:moveTo>
                    <a:pt x="633983" y="77723"/>
                  </a:moveTo>
                  <a:lnTo>
                    <a:pt x="629412" y="77723"/>
                  </a:lnTo>
                  <a:lnTo>
                    <a:pt x="630935" y="76200"/>
                  </a:lnTo>
                  <a:lnTo>
                    <a:pt x="632460" y="76200"/>
                  </a:lnTo>
                  <a:lnTo>
                    <a:pt x="635508" y="73151"/>
                  </a:lnTo>
                  <a:lnTo>
                    <a:pt x="637032" y="73151"/>
                  </a:lnTo>
                  <a:lnTo>
                    <a:pt x="638556" y="71628"/>
                  </a:lnTo>
                  <a:lnTo>
                    <a:pt x="630935" y="64007"/>
                  </a:lnTo>
                  <a:lnTo>
                    <a:pt x="632459" y="64007"/>
                  </a:lnTo>
                  <a:lnTo>
                    <a:pt x="640080" y="71628"/>
                  </a:lnTo>
                  <a:lnTo>
                    <a:pt x="640080" y="73151"/>
                  </a:lnTo>
                  <a:lnTo>
                    <a:pt x="638556" y="74675"/>
                  </a:lnTo>
                  <a:lnTo>
                    <a:pt x="637032" y="74675"/>
                  </a:lnTo>
                  <a:lnTo>
                    <a:pt x="633983" y="77723"/>
                  </a:lnTo>
                  <a:close/>
                </a:path>
                <a:path w="1339850" h="102235">
                  <a:moveTo>
                    <a:pt x="635508" y="71628"/>
                  </a:moveTo>
                  <a:lnTo>
                    <a:pt x="630935" y="67055"/>
                  </a:lnTo>
                  <a:lnTo>
                    <a:pt x="632460" y="65532"/>
                  </a:lnTo>
                  <a:lnTo>
                    <a:pt x="637032" y="70103"/>
                  </a:lnTo>
                  <a:lnTo>
                    <a:pt x="635508" y="71628"/>
                  </a:lnTo>
                  <a:close/>
                </a:path>
                <a:path w="1339850" h="102235">
                  <a:moveTo>
                    <a:pt x="632460" y="76200"/>
                  </a:moveTo>
                  <a:lnTo>
                    <a:pt x="627887" y="76200"/>
                  </a:lnTo>
                  <a:lnTo>
                    <a:pt x="629412" y="74675"/>
                  </a:lnTo>
                  <a:lnTo>
                    <a:pt x="630935" y="74675"/>
                  </a:lnTo>
                  <a:lnTo>
                    <a:pt x="633983" y="71628"/>
                  </a:lnTo>
                  <a:lnTo>
                    <a:pt x="623316" y="71628"/>
                  </a:lnTo>
                  <a:lnTo>
                    <a:pt x="624840" y="70103"/>
                  </a:lnTo>
                  <a:lnTo>
                    <a:pt x="627887" y="70103"/>
                  </a:lnTo>
                  <a:lnTo>
                    <a:pt x="627887" y="68580"/>
                  </a:lnTo>
                  <a:lnTo>
                    <a:pt x="629412" y="68580"/>
                  </a:lnTo>
                  <a:lnTo>
                    <a:pt x="629412" y="67055"/>
                  </a:lnTo>
                  <a:lnTo>
                    <a:pt x="630935" y="67055"/>
                  </a:lnTo>
                  <a:lnTo>
                    <a:pt x="637032" y="73151"/>
                  </a:lnTo>
                  <a:lnTo>
                    <a:pt x="635508" y="73151"/>
                  </a:lnTo>
                  <a:lnTo>
                    <a:pt x="632460" y="76200"/>
                  </a:lnTo>
                  <a:close/>
                </a:path>
                <a:path w="1339850" h="102235">
                  <a:moveTo>
                    <a:pt x="623316" y="71628"/>
                  </a:moveTo>
                  <a:lnTo>
                    <a:pt x="612648" y="71628"/>
                  </a:lnTo>
                  <a:lnTo>
                    <a:pt x="609600" y="68580"/>
                  </a:lnTo>
                  <a:lnTo>
                    <a:pt x="614171" y="68580"/>
                  </a:lnTo>
                  <a:lnTo>
                    <a:pt x="615696" y="70103"/>
                  </a:lnTo>
                  <a:lnTo>
                    <a:pt x="624840" y="70103"/>
                  </a:lnTo>
                  <a:lnTo>
                    <a:pt x="623316" y="71628"/>
                  </a:lnTo>
                  <a:close/>
                </a:path>
                <a:path w="1339850" h="102235">
                  <a:moveTo>
                    <a:pt x="620267" y="70103"/>
                  </a:moveTo>
                  <a:lnTo>
                    <a:pt x="615696" y="70103"/>
                  </a:lnTo>
                  <a:lnTo>
                    <a:pt x="614171" y="68580"/>
                  </a:lnTo>
                  <a:lnTo>
                    <a:pt x="621792" y="68580"/>
                  </a:lnTo>
                  <a:lnTo>
                    <a:pt x="620267" y="70103"/>
                  </a:lnTo>
                  <a:close/>
                </a:path>
                <a:path w="1339850" h="102235">
                  <a:moveTo>
                    <a:pt x="627887" y="70103"/>
                  </a:moveTo>
                  <a:lnTo>
                    <a:pt x="620267" y="70103"/>
                  </a:lnTo>
                  <a:lnTo>
                    <a:pt x="621792" y="68580"/>
                  </a:lnTo>
                  <a:lnTo>
                    <a:pt x="627887" y="68580"/>
                  </a:lnTo>
                  <a:lnTo>
                    <a:pt x="627887" y="70103"/>
                  </a:lnTo>
                  <a:close/>
                </a:path>
                <a:path w="1339850" h="102235">
                  <a:moveTo>
                    <a:pt x="637032" y="73151"/>
                  </a:moveTo>
                  <a:lnTo>
                    <a:pt x="635508" y="71628"/>
                  </a:lnTo>
                  <a:lnTo>
                    <a:pt x="637032" y="70103"/>
                  </a:lnTo>
                  <a:lnTo>
                    <a:pt x="638556" y="71628"/>
                  </a:lnTo>
                  <a:lnTo>
                    <a:pt x="637032" y="73151"/>
                  </a:lnTo>
                  <a:close/>
                </a:path>
                <a:path w="1339850" h="102235">
                  <a:moveTo>
                    <a:pt x="623316" y="77723"/>
                  </a:moveTo>
                  <a:lnTo>
                    <a:pt x="614171" y="77723"/>
                  </a:lnTo>
                  <a:lnTo>
                    <a:pt x="611124" y="76200"/>
                  </a:lnTo>
                  <a:lnTo>
                    <a:pt x="624840" y="76200"/>
                  </a:lnTo>
                  <a:lnTo>
                    <a:pt x="623316" y="77723"/>
                  </a:lnTo>
                  <a:close/>
                </a:path>
                <a:path w="1339850" h="102235">
                  <a:moveTo>
                    <a:pt x="629412" y="77723"/>
                  </a:moveTo>
                  <a:lnTo>
                    <a:pt x="623316" y="77723"/>
                  </a:lnTo>
                  <a:lnTo>
                    <a:pt x="624840" y="76200"/>
                  </a:lnTo>
                  <a:lnTo>
                    <a:pt x="630935" y="76200"/>
                  </a:lnTo>
                  <a:lnTo>
                    <a:pt x="629412" y="77723"/>
                  </a:lnTo>
                  <a:close/>
                </a:path>
                <a:path w="1339850" h="102235">
                  <a:moveTo>
                    <a:pt x="629412" y="79248"/>
                  </a:moveTo>
                  <a:lnTo>
                    <a:pt x="626364" y="79248"/>
                  </a:lnTo>
                  <a:lnTo>
                    <a:pt x="627887" y="77723"/>
                  </a:lnTo>
                  <a:lnTo>
                    <a:pt x="632460" y="77723"/>
                  </a:lnTo>
                  <a:lnTo>
                    <a:pt x="629412" y="79248"/>
                  </a:lnTo>
                  <a:close/>
                </a:path>
                <a:path w="1339850" h="102235">
                  <a:moveTo>
                    <a:pt x="685800" y="25908"/>
                  </a:moveTo>
                  <a:lnTo>
                    <a:pt x="684276" y="24383"/>
                  </a:lnTo>
                  <a:lnTo>
                    <a:pt x="684276" y="0"/>
                  </a:lnTo>
                  <a:lnTo>
                    <a:pt x="697992" y="0"/>
                  </a:lnTo>
                  <a:lnTo>
                    <a:pt x="697992" y="1524"/>
                  </a:lnTo>
                  <a:lnTo>
                    <a:pt x="685800" y="1524"/>
                  </a:lnTo>
                  <a:lnTo>
                    <a:pt x="685800" y="25908"/>
                  </a:lnTo>
                  <a:close/>
                </a:path>
                <a:path w="1339850" h="102235">
                  <a:moveTo>
                    <a:pt x="687324" y="30479"/>
                  </a:moveTo>
                  <a:lnTo>
                    <a:pt x="684276" y="30479"/>
                  </a:lnTo>
                  <a:lnTo>
                    <a:pt x="684276" y="28956"/>
                  </a:lnTo>
                  <a:lnTo>
                    <a:pt x="682751" y="28956"/>
                  </a:lnTo>
                  <a:lnTo>
                    <a:pt x="681228" y="27432"/>
                  </a:lnTo>
                  <a:lnTo>
                    <a:pt x="685800" y="27432"/>
                  </a:lnTo>
                  <a:lnTo>
                    <a:pt x="685800" y="1524"/>
                  </a:lnTo>
                  <a:lnTo>
                    <a:pt x="687324" y="1524"/>
                  </a:lnTo>
                  <a:lnTo>
                    <a:pt x="687324" y="30479"/>
                  </a:lnTo>
                  <a:close/>
                </a:path>
                <a:path w="1339850" h="102235">
                  <a:moveTo>
                    <a:pt x="694944" y="71628"/>
                  </a:moveTo>
                  <a:lnTo>
                    <a:pt x="678180" y="71628"/>
                  </a:lnTo>
                  <a:lnTo>
                    <a:pt x="681228" y="70103"/>
                  </a:lnTo>
                  <a:lnTo>
                    <a:pt x="682751" y="70103"/>
                  </a:lnTo>
                  <a:lnTo>
                    <a:pt x="684276" y="68580"/>
                  </a:lnTo>
                  <a:lnTo>
                    <a:pt x="684276" y="67055"/>
                  </a:lnTo>
                  <a:lnTo>
                    <a:pt x="685800" y="67055"/>
                  </a:lnTo>
                  <a:lnTo>
                    <a:pt x="687324" y="65532"/>
                  </a:lnTo>
                  <a:lnTo>
                    <a:pt x="687324" y="38100"/>
                  </a:lnTo>
                  <a:lnTo>
                    <a:pt x="685800" y="36575"/>
                  </a:lnTo>
                  <a:lnTo>
                    <a:pt x="685800" y="35051"/>
                  </a:lnTo>
                  <a:lnTo>
                    <a:pt x="684276" y="35051"/>
                  </a:lnTo>
                  <a:lnTo>
                    <a:pt x="682751" y="33527"/>
                  </a:lnTo>
                  <a:lnTo>
                    <a:pt x="681228" y="33527"/>
                  </a:lnTo>
                  <a:lnTo>
                    <a:pt x="679703" y="32003"/>
                  </a:lnTo>
                  <a:lnTo>
                    <a:pt x="678180" y="32003"/>
                  </a:lnTo>
                  <a:lnTo>
                    <a:pt x="676656" y="30479"/>
                  </a:lnTo>
                  <a:lnTo>
                    <a:pt x="687324" y="30479"/>
                  </a:lnTo>
                  <a:lnTo>
                    <a:pt x="687324" y="1524"/>
                  </a:lnTo>
                  <a:lnTo>
                    <a:pt x="694944" y="1524"/>
                  </a:lnTo>
                  <a:lnTo>
                    <a:pt x="694944" y="71628"/>
                  </a:lnTo>
                  <a:close/>
                </a:path>
                <a:path w="1339850" h="102235">
                  <a:moveTo>
                    <a:pt x="696467" y="79248"/>
                  </a:moveTo>
                  <a:lnTo>
                    <a:pt x="694944" y="79248"/>
                  </a:lnTo>
                  <a:lnTo>
                    <a:pt x="694944" y="1524"/>
                  </a:lnTo>
                  <a:lnTo>
                    <a:pt x="696467" y="1524"/>
                  </a:lnTo>
                  <a:lnTo>
                    <a:pt x="696467" y="79248"/>
                  </a:lnTo>
                  <a:close/>
                </a:path>
                <a:path w="1339850" h="102235">
                  <a:moveTo>
                    <a:pt x="697992" y="79248"/>
                  </a:moveTo>
                  <a:lnTo>
                    <a:pt x="696467" y="79248"/>
                  </a:lnTo>
                  <a:lnTo>
                    <a:pt x="696467" y="1524"/>
                  </a:lnTo>
                  <a:lnTo>
                    <a:pt x="697992" y="1524"/>
                  </a:lnTo>
                  <a:lnTo>
                    <a:pt x="697992" y="79248"/>
                  </a:lnTo>
                  <a:close/>
                </a:path>
                <a:path w="1339850" h="102235">
                  <a:moveTo>
                    <a:pt x="679703" y="80771"/>
                  </a:moveTo>
                  <a:lnTo>
                    <a:pt x="664464" y="80771"/>
                  </a:lnTo>
                  <a:lnTo>
                    <a:pt x="662940" y="79248"/>
                  </a:lnTo>
                  <a:lnTo>
                    <a:pt x="659892" y="77723"/>
                  </a:lnTo>
                  <a:lnTo>
                    <a:pt x="658367" y="76200"/>
                  </a:lnTo>
                  <a:lnTo>
                    <a:pt x="655319" y="74675"/>
                  </a:lnTo>
                  <a:lnTo>
                    <a:pt x="653796" y="73151"/>
                  </a:lnTo>
                  <a:lnTo>
                    <a:pt x="652271" y="70103"/>
                  </a:lnTo>
                  <a:lnTo>
                    <a:pt x="652271" y="67055"/>
                  </a:lnTo>
                  <a:lnTo>
                    <a:pt x="650748" y="65532"/>
                  </a:lnTo>
                  <a:lnTo>
                    <a:pt x="650748" y="38100"/>
                  </a:lnTo>
                  <a:lnTo>
                    <a:pt x="652271" y="35051"/>
                  </a:lnTo>
                  <a:lnTo>
                    <a:pt x="652271" y="32003"/>
                  </a:lnTo>
                  <a:lnTo>
                    <a:pt x="653796" y="30479"/>
                  </a:lnTo>
                  <a:lnTo>
                    <a:pt x="655319" y="27432"/>
                  </a:lnTo>
                  <a:lnTo>
                    <a:pt x="658367" y="25908"/>
                  </a:lnTo>
                  <a:lnTo>
                    <a:pt x="659892" y="24383"/>
                  </a:lnTo>
                  <a:lnTo>
                    <a:pt x="662940" y="22859"/>
                  </a:lnTo>
                  <a:lnTo>
                    <a:pt x="664464" y="21335"/>
                  </a:lnTo>
                  <a:lnTo>
                    <a:pt x="676656" y="21335"/>
                  </a:lnTo>
                  <a:lnTo>
                    <a:pt x="678180" y="22859"/>
                  </a:lnTo>
                  <a:lnTo>
                    <a:pt x="667512" y="22859"/>
                  </a:lnTo>
                  <a:lnTo>
                    <a:pt x="665987" y="24383"/>
                  </a:lnTo>
                  <a:lnTo>
                    <a:pt x="662940" y="24383"/>
                  </a:lnTo>
                  <a:lnTo>
                    <a:pt x="661416" y="25908"/>
                  </a:lnTo>
                  <a:lnTo>
                    <a:pt x="658367" y="27432"/>
                  </a:lnTo>
                  <a:lnTo>
                    <a:pt x="655319" y="30479"/>
                  </a:lnTo>
                  <a:lnTo>
                    <a:pt x="655319" y="33527"/>
                  </a:lnTo>
                  <a:lnTo>
                    <a:pt x="653796" y="36575"/>
                  </a:lnTo>
                  <a:lnTo>
                    <a:pt x="653796" y="38100"/>
                  </a:lnTo>
                  <a:lnTo>
                    <a:pt x="652271" y="41148"/>
                  </a:lnTo>
                  <a:lnTo>
                    <a:pt x="652271" y="62483"/>
                  </a:lnTo>
                  <a:lnTo>
                    <a:pt x="653796" y="64007"/>
                  </a:lnTo>
                  <a:lnTo>
                    <a:pt x="653796" y="67055"/>
                  </a:lnTo>
                  <a:lnTo>
                    <a:pt x="655319" y="70103"/>
                  </a:lnTo>
                  <a:lnTo>
                    <a:pt x="655319" y="71628"/>
                  </a:lnTo>
                  <a:lnTo>
                    <a:pt x="658367" y="74675"/>
                  </a:lnTo>
                  <a:lnTo>
                    <a:pt x="661416" y="76200"/>
                  </a:lnTo>
                  <a:lnTo>
                    <a:pt x="662940" y="77723"/>
                  </a:lnTo>
                  <a:lnTo>
                    <a:pt x="665987" y="79248"/>
                  </a:lnTo>
                  <a:lnTo>
                    <a:pt x="681227" y="79248"/>
                  </a:lnTo>
                  <a:lnTo>
                    <a:pt x="679703" y="80771"/>
                  </a:lnTo>
                  <a:close/>
                </a:path>
                <a:path w="1339850" h="102235">
                  <a:moveTo>
                    <a:pt x="675132" y="24383"/>
                  </a:moveTo>
                  <a:lnTo>
                    <a:pt x="665987" y="24383"/>
                  </a:lnTo>
                  <a:lnTo>
                    <a:pt x="667512" y="22859"/>
                  </a:lnTo>
                  <a:lnTo>
                    <a:pt x="673608" y="22859"/>
                  </a:lnTo>
                  <a:lnTo>
                    <a:pt x="675132" y="24383"/>
                  </a:lnTo>
                  <a:close/>
                </a:path>
                <a:path w="1339850" h="102235">
                  <a:moveTo>
                    <a:pt x="681228" y="24383"/>
                  </a:moveTo>
                  <a:lnTo>
                    <a:pt x="675132" y="24383"/>
                  </a:lnTo>
                  <a:lnTo>
                    <a:pt x="673608" y="22859"/>
                  </a:lnTo>
                  <a:lnTo>
                    <a:pt x="681228" y="22859"/>
                  </a:lnTo>
                  <a:lnTo>
                    <a:pt x="681228" y="24383"/>
                  </a:lnTo>
                  <a:close/>
                </a:path>
                <a:path w="1339850" h="102235">
                  <a:moveTo>
                    <a:pt x="678180" y="79248"/>
                  </a:moveTo>
                  <a:lnTo>
                    <a:pt x="665987" y="79248"/>
                  </a:lnTo>
                  <a:lnTo>
                    <a:pt x="662940" y="77723"/>
                  </a:lnTo>
                  <a:lnTo>
                    <a:pt x="661416" y="76200"/>
                  </a:lnTo>
                  <a:lnTo>
                    <a:pt x="658367" y="74675"/>
                  </a:lnTo>
                  <a:lnTo>
                    <a:pt x="655319" y="71628"/>
                  </a:lnTo>
                  <a:lnTo>
                    <a:pt x="655319" y="70103"/>
                  </a:lnTo>
                  <a:lnTo>
                    <a:pt x="653796" y="67055"/>
                  </a:lnTo>
                  <a:lnTo>
                    <a:pt x="653796" y="64007"/>
                  </a:lnTo>
                  <a:lnTo>
                    <a:pt x="652271" y="62483"/>
                  </a:lnTo>
                  <a:lnTo>
                    <a:pt x="652271" y="41148"/>
                  </a:lnTo>
                  <a:lnTo>
                    <a:pt x="653796" y="38100"/>
                  </a:lnTo>
                  <a:lnTo>
                    <a:pt x="653796" y="36575"/>
                  </a:lnTo>
                  <a:lnTo>
                    <a:pt x="655319" y="33527"/>
                  </a:lnTo>
                  <a:lnTo>
                    <a:pt x="655319" y="30479"/>
                  </a:lnTo>
                  <a:lnTo>
                    <a:pt x="658367" y="27432"/>
                  </a:lnTo>
                  <a:lnTo>
                    <a:pt x="661416" y="25908"/>
                  </a:lnTo>
                  <a:lnTo>
                    <a:pt x="662940" y="24383"/>
                  </a:lnTo>
                  <a:lnTo>
                    <a:pt x="667512" y="24383"/>
                  </a:lnTo>
                  <a:lnTo>
                    <a:pt x="665987" y="25908"/>
                  </a:lnTo>
                  <a:lnTo>
                    <a:pt x="664464" y="25908"/>
                  </a:lnTo>
                  <a:lnTo>
                    <a:pt x="661416" y="27432"/>
                  </a:lnTo>
                  <a:lnTo>
                    <a:pt x="656844" y="32003"/>
                  </a:lnTo>
                  <a:lnTo>
                    <a:pt x="656844" y="33527"/>
                  </a:lnTo>
                  <a:lnTo>
                    <a:pt x="655319" y="36575"/>
                  </a:lnTo>
                  <a:lnTo>
                    <a:pt x="655319" y="67055"/>
                  </a:lnTo>
                  <a:lnTo>
                    <a:pt x="656844" y="68580"/>
                  </a:lnTo>
                  <a:lnTo>
                    <a:pt x="656844" y="70103"/>
                  </a:lnTo>
                  <a:lnTo>
                    <a:pt x="661416" y="74675"/>
                  </a:lnTo>
                  <a:lnTo>
                    <a:pt x="664464" y="76200"/>
                  </a:lnTo>
                  <a:lnTo>
                    <a:pt x="665987" y="77723"/>
                  </a:lnTo>
                  <a:lnTo>
                    <a:pt x="678180" y="77723"/>
                  </a:lnTo>
                  <a:lnTo>
                    <a:pt x="678180" y="79248"/>
                  </a:lnTo>
                  <a:close/>
                </a:path>
                <a:path w="1339850" h="102235">
                  <a:moveTo>
                    <a:pt x="673608" y="25908"/>
                  </a:moveTo>
                  <a:lnTo>
                    <a:pt x="665987" y="25908"/>
                  </a:lnTo>
                  <a:lnTo>
                    <a:pt x="667512" y="24383"/>
                  </a:lnTo>
                  <a:lnTo>
                    <a:pt x="672084" y="24383"/>
                  </a:lnTo>
                  <a:lnTo>
                    <a:pt x="673608" y="25908"/>
                  </a:lnTo>
                  <a:close/>
                </a:path>
                <a:path w="1339850" h="102235">
                  <a:moveTo>
                    <a:pt x="679703" y="25908"/>
                  </a:moveTo>
                  <a:lnTo>
                    <a:pt x="673608" y="25908"/>
                  </a:lnTo>
                  <a:lnTo>
                    <a:pt x="672084" y="24383"/>
                  </a:lnTo>
                  <a:lnTo>
                    <a:pt x="678180" y="24383"/>
                  </a:lnTo>
                  <a:lnTo>
                    <a:pt x="679703" y="25908"/>
                  </a:lnTo>
                  <a:close/>
                </a:path>
                <a:path w="1339850" h="102235">
                  <a:moveTo>
                    <a:pt x="684276" y="27432"/>
                  </a:moveTo>
                  <a:lnTo>
                    <a:pt x="682751" y="27432"/>
                  </a:lnTo>
                  <a:lnTo>
                    <a:pt x="682751" y="25908"/>
                  </a:lnTo>
                  <a:lnTo>
                    <a:pt x="679703" y="25908"/>
                  </a:lnTo>
                  <a:lnTo>
                    <a:pt x="678180" y="24383"/>
                  </a:lnTo>
                  <a:lnTo>
                    <a:pt x="684276" y="24383"/>
                  </a:lnTo>
                  <a:lnTo>
                    <a:pt x="684276" y="27432"/>
                  </a:lnTo>
                  <a:close/>
                </a:path>
                <a:path w="1339850" h="102235">
                  <a:moveTo>
                    <a:pt x="685800" y="27432"/>
                  </a:moveTo>
                  <a:lnTo>
                    <a:pt x="684276" y="27432"/>
                  </a:lnTo>
                  <a:lnTo>
                    <a:pt x="684276" y="24383"/>
                  </a:lnTo>
                  <a:lnTo>
                    <a:pt x="685800" y="25908"/>
                  </a:lnTo>
                  <a:lnTo>
                    <a:pt x="685800" y="27432"/>
                  </a:lnTo>
                  <a:close/>
                </a:path>
                <a:path w="1339850" h="102235">
                  <a:moveTo>
                    <a:pt x="676656" y="77723"/>
                  </a:moveTo>
                  <a:lnTo>
                    <a:pt x="665987" y="77723"/>
                  </a:lnTo>
                  <a:lnTo>
                    <a:pt x="664464" y="76200"/>
                  </a:lnTo>
                  <a:lnTo>
                    <a:pt x="661416" y="74675"/>
                  </a:lnTo>
                  <a:lnTo>
                    <a:pt x="656844" y="70103"/>
                  </a:lnTo>
                  <a:lnTo>
                    <a:pt x="656844" y="68580"/>
                  </a:lnTo>
                  <a:lnTo>
                    <a:pt x="655319" y="67055"/>
                  </a:lnTo>
                  <a:lnTo>
                    <a:pt x="655319" y="36575"/>
                  </a:lnTo>
                  <a:lnTo>
                    <a:pt x="656844" y="33527"/>
                  </a:lnTo>
                  <a:lnTo>
                    <a:pt x="656844" y="32003"/>
                  </a:lnTo>
                  <a:lnTo>
                    <a:pt x="661416" y="27432"/>
                  </a:lnTo>
                  <a:lnTo>
                    <a:pt x="664464" y="25908"/>
                  </a:lnTo>
                  <a:lnTo>
                    <a:pt x="678180" y="25908"/>
                  </a:lnTo>
                  <a:lnTo>
                    <a:pt x="679703" y="27432"/>
                  </a:lnTo>
                  <a:lnTo>
                    <a:pt x="681228" y="27432"/>
                  </a:lnTo>
                  <a:lnTo>
                    <a:pt x="682751" y="28956"/>
                  </a:lnTo>
                  <a:lnTo>
                    <a:pt x="684276" y="28956"/>
                  </a:lnTo>
                  <a:lnTo>
                    <a:pt x="684276" y="30479"/>
                  </a:lnTo>
                  <a:lnTo>
                    <a:pt x="672084" y="30479"/>
                  </a:lnTo>
                  <a:lnTo>
                    <a:pt x="669035" y="32003"/>
                  </a:lnTo>
                  <a:lnTo>
                    <a:pt x="667512" y="32003"/>
                  </a:lnTo>
                  <a:lnTo>
                    <a:pt x="665987" y="33527"/>
                  </a:lnTo>
                  <a:lnTo>
                    <a:pt x="664464" y="33527"/>
                  </a:lnTo>
                  <a:lnTo>
                    <a:pt x="664464" y="35051"/>
                  </a:lnTo>
                  <a:lnTo>
                    <a:pt x="662940" y="36575"/>
                  </a:lnTo>
                  <a:lnTo>
                    <a:pt x="662940" y="38100"/>
                  </a:lnTo>
                  <a:lnTo>
                    <a:pt x="661416" y="39624"/>
                  </a:lnTo>
                  <a:lnTo>
                    <a:pt x="661416" y="62483"/>
                  </a:lnTo>
                  <a:lnTo>
                    <a:pt x="662940" y="64007"/>
                  </a:lnTo>
                  <a:lnTo>
                    <a:pt x="662940" y="65532"/>
                  </a:lnTo>
                  <a:lnTo>
                    <a:pt x="664464" y="67055"/>
                  </a:lnTo>
                  <a:lnTo>
                    <a:pt x="664464" y="68580"/>
                  </a:lnTo>
                  <a:lnTo>
                    <a:pt x="665987" y="70103"/>
                  </a:lnTo>
                  <a:lnTo>
                    <a:pt x="667512" y="70103"/>
                  </a:lnTo>
                  <a:lnTo>
                    <a:pt x="669035" y="71628"/>
                  </a:lnTo>
                  <a:lnTo>
                    <a:pt x="694944" y="71628"/>
                  </a:lnTo>
                  <a:lnTo>
                    <a:pt x="694944" y="73151"/>
                  </a:lnTo>
                  <a:lnTo>
                    <a:pt x="684276" y="73151"/>
                  </a:lnTo>
                  <a:lnTo>
                    <a:pt x="682751" y="74675"/>
                  </a:lnTo>
                  <a:lnTo>
                    <a:pt x="681228" y="74675"/>
                  </a:lnTo>
                  <a:lnTo>
                    <a:pt x="679703" y="76200"/>
                  </a:lnTo>
                  <a:lnTo>
                    <a:pt x="676656" y="76200"/>
                  </a:lnTo>
                  <a:lnTo>
                    <a:pt x="676656" y="77723"/>
                  </a:lnTo>
                  <a:close/>
                </a:path>
                <a:path w="1339850" h="102235">
                  <a:moveTo>
                    <a:pt x="682751" y="27432"/>
                  </a:moveTo>
                  <a:lnTo>
                    <a:pt x="679703" y="27432"/>
                  </a:lnTo>
                  <a:lnTo>
                    <a:pt x="678180" y="25908"/>
                  </a:lnTo>
                  <a:lnTo>
                    <a:pt x="682751" y="25908"/>
                  </a:lnTo>
                  <a:lnTo>
                    <a:pt x="682751" y="27432"/>
                  </a:lnTo>
                  <a:close/>
                </a:path>
                <a:path w="1339850" h="102235">
                  <a:moveTo>
                    <a:pt x="678180" y="32003"/>
                  </a:moveTo>
                  <a:lnTo>
                    <a:pt x="669035" y="32003"/>
                  </a:lnTo>
                  <a:lnTo>
                    <a:pt x="672084" y="30479"/>
                  </a:lnTo>
                  <a:lnTo>
                    <a:pt x="676656" y="30479"/>
                  </a:lnTo>
                  <a:lnTo>
                    <a:pt x="678180" y="32003"/>
                  </a:lnTo>
                  <a:close/>
                </a:path>
                <a:path w="1339850" h="102235">
                  <a:moveTo>
                    <a:pt x="681228" y="33527"/>
                  </a:moveTo>
                  <a:lnTo>
                    <a:pt x="665987" y="33527"/>
                  </a:lnTo>
                  <a:lnTo>
                    <a:pt x="667512" y="32003"/>
                  </a:lnTo>
                  <a:lnTo>
                    <a:pt x="679703" y="32003"/>
                  </a:lnTo>
                  <a:lnTo>
                    <a:pt x="681228" y="33527"/>
                  </a:lnTo>
                  <a:close/>
                </a:path>
                <a:path w="1339850" h="102235">
                  <a:moveTo>
                    <a:pt x="670560" y="70103"/>
                  </a:moveTo>
                  <a:lnTo>
                    <a:pt x="665987" y="70103"/>
                  </a:lnTo>
                  <a:lnTo>
                    <a:pt x="664464" y="68580"/>
                  </a:lnTo>
                  <a:lnTo>
                    <a:pt x="664464" y="67055"/>
                  </a:lnTo>
                  <a:lnTo>
                    <a:pt x="662940" y="65532"/>
                  </a:lnTo>
                  <a:lnTo>
                    <a:pt x="662940" y="64007"/>
                  </a:lnTo>
                  <a:lnTo>
                    <a:pt x="661416" y="62483"/>
                  </a:lnTo>
                  <a:lnTo>
                    <a:pt x="661416" y="39624"/>
                  </a:lnTo>
                  <a:lnTo>
                    <a:pt x="662940" y="38100"/>
                  </a:lnTo>
                  <a:lnTo>
                    <a:pt x="662940" y="36575"/>
                  </a:lnTo>
                  <a:lnTo>
                    <a:pt x="664464" y="35051"/>
                  </a:lnTo>
                  <a:lnTo>
                    <a:pt x="664464" y="33527"/>
                  </a:lnTo>
                  <a:lnTo>
                    <a:pt x="669035" y="33527"/>
                  </a:lnTo>
                  <a:lnTo>
                    <a:pt x="667512" y="35051"/>
                  </a:lnTo>
                  <a:lnTo>
                    <a:pt x="665987" y="35051"/>
                  </a:lnTo>
                  <a:lnTo>
                    <a:pt x="665987" y="36575"/>
                  </a:lnTo>
                  <a:lnTo>
                    <a:pt x="662940" y="39624"/>
                  </a:lnTo>
                  <a:lnTo>
                    <a:pt x="662940" y="62483"/>
                  </a:lnTo>
                  <a:lnTo>
                    <a:pt x="664464" y="64007"/>
                  </a:lnTo>
                  <a:lnTo>
                    <a:pt x="664464" y="65532"/>
                  </a:lnTo>
                  <a:lnTo>
                    <a:pt x="665987" y="65532"/>
                  </a:lnTo>
                  <a:lnTo>
                    <a:pt x="665987" y="67055"/>
                  </a:lnTo>
                  <a:lnTo>
                    <a:pt x="667512" y="68580"/>
                  </a:lnTo>
                  <a:lnTo>
                    <a:pt x="669035" y="68580"/>
                  </a:lnTo>
                  <a:lnTo>
                    <a:pt x="670560" y="70103"/>
                  </a:lnTo>
                  <a:close/>
                </a:path>
                <a:path w="1339850" h="102235">
                  <a:moveTo>
                    <a:pt x="679703" y="35051"/>
                  </a:moveTo>
                  <a:lnTo>
                    <a:pt x="667512" y="35051"/>
                  </a:lnTo>
                  <a:lnTo>
                    <a:pt x="669035" y="33527"/>
                  </a:lnTo>
                  <a:lnTo>
                    <a:pt x="679703" y="33527"/>
                  </a:lnTo>
                  <a:lnTo>
                    <a:pt x="679703" y="35051"/>
                  </a:lnTo>
                  <a:close/>
                </a:path>
                <a:path w="1339850" h="102235">
                  <a:moveTo>
                    <a:pt x="684276" y="35051"/>
                  </a:moveTo>
                  <a:lnTo>
                    <a:pt x="679703" y="35051"/>
                  </a:lnTo>
                  <a:lnTo>
                    <a:pt x="679703" y="33527"/>
                  </a:lnTo>
                  <a:lnTo>
                    <a:pt x="682751" y="33527"/>
                  </a:lnTo>
                  <a:lnTo>
                    <a:pt x="684276" y="35051"/>
                  </a:lnTo>
                  <a:close/>
                </a:path>
                <a:path w="1339850" h="102235">
                  <a:moveTo>
                    <a:pt x="672084" y="68580"/>
                  </a:moveTo>
                  <a:lnTo>
                    <a:pt x="667512" y="68580"/>
                  </a:lnTo>
                  <a:lnTo>
                    <a:pt x="665987" y="67055"/>
                  </a:lnTo>
                  <a:lnTo>
                    <a:pt x="665987" y="65532"/>
                  </a:lnTo>
                  <a:lnTo>
                    <a:pt x="664464" y="65532"/>
                  </a:lnTo>
                  <a:lnTo>
                    <a:pt x="664464" y="64007"/>
                  </a:lnTo>
                  <a:lnTo>
                    <a:pt x="662940" y="62483"/>
                  </a:lnTo>
                  <a:lnTo>
                    <a:pt x="662940" y="39624"/>
                  </a:lnTo>
                  <a:lnTo>
                    <a:pt x="665987" y="36575"/>
                  </a:lnTo>
                  <a:lnTo>
                    <a:pt x="665987" y="35051"/>
                  </a:lnTo>
                  <a:lnTo>
                    <a:pt x="669035" y="35051"/>
                  </a:lnTo>
                  <a:lnTo>
                    <a:pt x="669035" y="36575"/>
                  </a:lnTo>
                  <a:lnTo>
                    <a:pt x="667512" y="36575"/>
                  </a:lnTo>
                  <a:lnTo>
                    <a:pt x="667512" y="38100"/>
                  </a:lnTo>
                  <a:lnTo>
                    <a:pt x="665987" y="38100"/>
                  </a:lnTo>
                  <a:lnTo>
                    <a:pt x="665987" y="41148"/>
                  </a:lnTo>
                  <a:lnTo>
                    <a:pt x="664464" y="41148"/>
                  </a:lnTo>
                  <a:lnTo>
                    <a:pt x="664464" y="60960"/>
                  </a:lnTo>
                  <a:lnTo>
                    <a:pt x="665987" y="62483"/>
                  </a:lnTo>
                  <a:lnTo>
                    <a:pt x="665987" y="64007"/>
                  </a:lnTo>
                  <a:lnTo>
                    <a:pt x="669035" y="67055"/>
                  </a:lnTo>
                  <a:lnTo>
                    <a:pt x="670560" y="67055"/>
                  </a:lnTo>
                  <a:lnTo>
                    <a:pt x="672084" y="68580"/>
                  </a:lnTo>
                  <a:close/>
                </a:path>
                <a:path w="1339850" h="102235">
                  <a:moveTo>
                    <a:pt x="684276" y="39624"/>
                  </a:moveTo>
                  <a:lnTo>
                    <a:pt x="684276" y="38100"/>
                  </a:lnTo>
                  <a:lnTo>
                    <a:pt x="681228" y="38100"/>
                  </a:lnTo>
                  <a:lnTo>
                    <a:pt x="678180" y="35051"/>
                  </a:lnTo>
                  <a:lnTo>
                    <a:pt x="682751" y="35051"/>
                  </a:lnTo>
                  <a:lnTo>
                    <a:pt x="682751" y="36575"/>
                  </a:lnTo>
                  <a:lnTo>
                    <a:pt x="684276" y="36575"/>
                  </a:lnTo>
                  <a:lnTo>
                    <a:pt x="685800" y="38100"/>
                  </a:lnTo>
                  <a:lnTo>
                    <a:pt x="684276" y="39624"/>
                  </a:lnTo>
                  <a:close/>
                </a:path>
                <a:path w="1339850" h="102235">
                  <a:moveTo>
                    <a:pt x="682751" y="70103"/>
                  </a:moveTo>
                  <a:lnTo>
                    <a:pt x="678180" y="70103"/>
                  </a:lnTo>
                  <a:lnTo>
                    <a:pt x="679703" y="68580"/>
                  </a:lnTo>
                  <a:lnTo>
                    <a:pt x="681228" y="68580"/>
                  </a:lnTo>
                  <a:lnTo>
                    <a:pt x="685800" y="64007"/>
                  </a:lnTo>
                  <a:lnTo>
                    <a:pt x="685800" y="38100"/>
                  </a:lnTo>
                  <a:lnTo>
                    <a:pt x="684276" y="36575"/>
                  </a:lnTo>
                  <a:lnTo>
                    <a:pt x="682751" y="36575"/>
                  </a:lnTo>
                  <a:lnTo>
                    <a:pt x="682751" y="35051"/>
                  </a:lnTo>
                  <a:lnTo>
                    <a:pt x="685800" y="35051"/>
                  </a:lnTo>
                  <a:lnTo>
                    <a:pt x="685800" y="36575"/>
                  </a:lnTo>
                  <a:lnTo>
                    <a:pt x="687324" y="38100"/>
                  </a:lnTo>
                  <a:lnTo>
                    <a:pt x="687324" y="65532"/>
                  </a:lnTo>
                  <a:lnTo>
                    <a:pt x="685800" y="67055"/>
                  </a:lnTo>
                  <a:lnTo>
                    <a:pt x="684276" y="67055"/>
                  </a:lnTo>
                  <a:lnTo>
                    <a:pt x="684276" y="68580"/>
                  </a:lnTo>
                  <a:lnTo>
                    <a:pt x="682751" y="70103"/>
                  </a:lnTo>
                  <a:close/>
                </a:path>
                <a:path w="1339850" h="102235">
                  <a:moveTo>
                    <a:pt x="684276" y="39624"/>
                  </a:moveTo>
                  <a:lnTo>
                    <a:pt x="682751" y="38100"/>
                  </a:lnTo>
                  <a:lnTo>
                    <a:pt x="684276" y="38100"/>
                  </a:lnTo>
                  <a:lnTo>
                    <a:pt x="684276" y="39624"/>
                  </a:lnTo>
                  <a:close/>
                </a:path>
                <a:path w="1339850" h="102235">
                  <a:moveTo>
                    <a:pt x="681228" y="68580"/>
                  </a:moveTo>
                  <a:lnTo>
                    <a:pt x="675132" y="68580"/>
                  </a:lnTo>
                  <a:lnTo>
                    <a:pt x="678180" y="67055"/>
                  </a:lnTo>
                  <a:lnTo>
                    <a:pt x="679703" y="67055"/>
                  </a:lnTo>
                  <a:lnTo>
                    <a:pt x="681228" y="65532"/>
                  </a:lnTo>
                  <a:lnTo>
                    <a:pt x="682751" y="65532"/>
                  </a:lnTo>
                  <a:lnTo>
                    <a:pt x="682751" y="64007"/>
                  </a:lnTo>
                  <a:lnTo>
                    <a:pt x="684276" y="62483"/>
                  </a:lnTo>
                  <a:lnTo>
                    <a:pt x="684276" y="39624"/>
                  </a:lnTo>
                  <a:lnTo>
                    <a:pt x="685800" y="38100"/>
                  </a:lnTo>
                  <a:lnTo>
                    <a:pt x="685800" y="64007"/>
                  </a:lnTo>
                  <a:lnTo>
                    <a:pt x="681228" y="68580"/>
                  </a:lnTo>
                  <a:close/>
                </a:path>
                <a:path w="1339850" h="102235">
                  <a:moveTo>
                    <a:pt x="678180" y="70103"/>
                  </a:moveTo>
                  <a:lnTo>
                    <a:pt x="670560" y="70103"/>
                  </a:lnTo>
                  <a:lnTo>
                    <a:pt x="669035" y="68580"/>
                  </a:lnTo>
                  <a:lnTo>
                    <a:pt x="679703" y="68580"/>
                  </a:lnTo>
                  <a:lnTo>
                    <a:pt x="678180" y="70103"/>
                  </a:lnTo>
                  <a:close/>
                </a:path>
                <a:path w="1339850" h="102235">
                  <a:moveTo>
                    <a:pt x="678180" y="71628"/>
                  </a:moveTo>
                  <a:lnTo>
                    <a:pt x="669035" y="71628"/>
                  </a:lnTo>
                  <a:lnTo>
                    <a:pt x="667512" y="70103"/>
                  </a:lnTo>
                  <a:lnTo>
                    <a:pt x="681228" y="70103"/>
                  </a:lnTo>
                  <a:lnTo>
                    <a:pt x="678180" y="71628"/>
                  </a:lnTo>
                  <a:close/>
                </a:path>
                <a:path w="1339850" h="102235">
                  <a:moveTo>
                    <a:pt x="687324" y="79248"/>
                  </a:moveTo>
                  <a:lnTo>
                    <a:pt x="685800" y="79248"/>
                  </a:lnTo>
                  <a:lnTo>
                    <a:pt x="685800" y="74675"/>
                  </a:lnTo>
                  <a:lnTo>
                    <a:pt x="682751" y="74675"/>
                  </a:lnTo>
                  <a:lnTo>
                    <a:pt x="684276" y="73151"/>
                  </a:lnTo>
                  <a:lnTo>
                    <a:pt x="687324" y="73151"/>
                  </a:lnTo>
                  <a:lnTo>
                    <a:pt x="687324" y="79248"/>
                  </a:lnTo>
                  <a:close/>
                </a:path>
                <a:path w="1339850" h="102235">
                  <a:moveTo>
                    <a:pt x="694944" y="79248"/>
                  </a:moveTo>
                  <a:lnTo>
                    <a:pt x="687324" y="79248"/>
                  </a:lnTo>
                  <a:lnTo>
                    <a:pt x="687324" y="73151"/>
                  </a:lnTo>
                  <a:lnTo>
                    <a:pt x="694944" y="73151"/>
                  </a:lnTo>
                  <a:lnTo>
                    <a:pt x="694944" y="79248"/>
                  </a:lnTo>
                  <a:close/>
                </a:path>
                <a:path w="1339850" h="102235">
                  <a:moveTo>
                    <a:pt x="684276" y="77723"/>
                  </a:moveTo>
                  <a:lnTo>
                    <a:pt x="681228" y="77723"/>
                  </a:lnTo>
                  <a:lnTo>
                    <a:pt x="682751" y="76200"/>
                  </a:lnTo>
                  <a:lnTo>
                    <a:pt x="679703" y="76200"/>
                  </a:lnTo>
                  <a:lnTo>
                    <a:pt x="681228" y="74675"/>
                  </a:lnTo>
                  <a:lnTo>
                    <a:pt x="684276" y="74675"/>
                  </a:lnTo>
                  <a:lnTo>
                    <a:pt x="684276" y="77723"/>
                  </a:lnTo>
                  <a:close/>
                </a:path>
                <a:path w="1339850" h="102235">
                  <a:moveTo>
                    <a:pt x="684276" y="76200"/>
                  </a:moveTo>
                  <a:lnTo>
                    <a:pt x="684276" y="74675"/>
                  </a:lnTo>
                  <a:lnTo>
                    <a:pt x="685800" y="74675"/>
                  </a:lnTo>
                  <a:lnTo>
                    <a:pt x="684276" y="76200"/>
                  </a:lnTo>
                  <a:close/>
                </a:path>
                <a:path w="1339850" h="102235">
                  <a:moveTo>
                    <a:pt x="697992" y="80771"/>
                  </a:moveTo>
                  <a:lnTo>
                    <a:pt x="684276" y="80771"/>
                  </a:lnTo>
                  <a:lnTo>
                    <a:pt x="684276" y="76200"/>
                  </a:lnTo>
                  <a:lnTo>
                    <a:pt x="685800" y="74675"/>
                  </a:lnTo>
                  <a:lnTo>
                    <a:pt x="685800" y="79248"/>
                  </a:lnTo>
                  <a:lnTo>
                    <a:pt x="697992" y="79248"/>
                  </a:lnTo>
                  <a:lnTo>
                    <a:pt x="697992" y="80771"/>
                  </a:lnTo>
                  <a:close/>
                </a:path>
                <a:path w="1339850" h="102235">
                  <a:moveTo>
                    <a:pt x="681228" y="77723"/>
                  </a:moveTo>
                  <a:lnTo>
                    <a:pt x="676656" y="77723"/>
                  </a:lnTo>
                  <a:lnTo>
                    <a:pt x="676656" y="76200"/>
                  </a:lnTo>
                  <a:lnTo>
                    <a:pt x="682751" y="76200"/>
                  </a:lnTo>
                  <a:lnTo>
                    <a:pt x="681228" y="77723"/>
                  </a:lnTo>
                  <a:close/>
                </a:path>
                <a:path w="1339850" h="102235">
                  <a:moveTo>
                    <a:pt x="681227" y="79248"/>
                  </a:moveTo>
                  <a:lnTo>
                    <a:pt x="678180" y="79248"/>
                  </a:lnTo>
                  <a:lnTo>
                    <a:pt x="678180" y="77723"/>
                  </a:lnTo>
                  <a:lnTo>
                    <a:pt x="682751" y="77723"/>
                  </a:lnTo>
                  <a:lnTo>
                    <a:pt x="681227" y="79248"/>
                  </a:lnTo>
                  <a:close/>
                </a:path>
                <a:path w="1339850" h="102235">
                  <a:moveTo>
                    <a:pt x="725424" y="79248"/>
                  </a:moveTo>
                  <a:lnTo>
                    <a:pt x="720851" y="79248"/>
                  </a:lnTo>
                  <a:lnTo>
                    <a:pt x="717803" y="77723"/>
                  </a:lnTo>
                  <a:lnTo>
                    <a:pt x="716280" y="76200"/>
                  </a:lnTo>
                  <a:lnTo>
                    <a:pt x="714756" y="73151"/>
                  </a:lnTo>
                  <a:lnTo>
                    <a:pt x="713232" y="71628"/>
                  </a:lnTo>
                  <a:lnTo>
                    <a:pt x="710184" y="65532"/>
                  </a:lnTo>
                  <a:lnTo>
                    <a:pt x="710184" y="21335"/>
                  </a:lnTo>
                  <a:lnTo>
                    <a:pt x="723900" y="21335"/>
                  </a:lnTo>
                  <a:lnTo>
                    <a:pt x="723900" y="24383"/>
                  </a:lnTo>
                  <a:lnTo>
                    <a:pt x="711708" y="24383"/>
                  </a:lnTo>
                  <a:lnTo>
                    <a:pt x="711708" y="62483"/>
                  </a:lnTo>
                  <a:lnTo>
                    <a:pt x="713232" y="65532"/>
                  </a:lnTo>
                  <a:lnTo>
                    <a:pt x="713232" y="68580"/>
                  </a:lnTo>
                  <a:lnTo>
                    <a:pt x="714756" y="70103"/>
                  </a:lnTo>
                  <a:lnTo>
                    <a:pt x="716280" y="73151"/>
                  </a:lnTo>
                  <a:lnTo>
                    <a:pt x="720851" y="77723"/>
                  </a:lnTo>
                  <a:lnTo>
                    <a:pt x="723900" y="77723"/>
                  </a:lnTo>
                  <a:lnTo>
                    <a:pt x="725424" y="79248"/>
                  </a:lnTo>
                  <a:close/>
                </a:path>
                <a:path w="1339850" h="102235">
                  <a:moveTo>
                    <a:pt x="742187" y="67055"/>
                  </a:moveTo>
                  <a:lnTo>
                    <a:pt x="739140" y="67055"/>
                  </a:lnTo>
                  <a:lnTo>
                    <a:pt x="743712" y="62483"/>
                  </a:lnTo>
                  <a:lnTo>
                    <a:pt x="743712" y="21335"/>
                  </a:lnTo>
                  <a:lnTo>
                    <a:pt x="757428" y="21335"/>
                  </a:lnTo>
                  <a:lnTo>
                    <a:pt x="757428" y="24383"/>
                  </a:lnTo>
                  <a:lnTo>
                    <a:pt x="745235" y="24383"/>
                  </a:lnTo>
                  <a:lnTo>
                    <a:pt x="745235" y="62483"/>
                  </a:lnTo>
                  <a:lnTo>
                    <a:pt x="743712" y="64007"/>
                  </a:lnTo>
                  <a:lnTo>
                    <a:pt x="743712" y="65532"/>
                  </a:lnTo>
                  <a:lnTo>
                    <a:pt x="742187" y="67055"/>
                  </a:lnTo>
                  <a:close/>
                </a:path>
                <a:path w="1339850" h="102235">
                  <a:moveTo>
                    <a:pt x="726948" y="77723"/>
                  </a:moveTo>
                  <a:lnTo>
                    <a:pt x="720851" y="77723"/>
                  </a:lnTo>
                  <a:lnTo>
                    <a:pt x="716280" y="73151"/>
                  </a:lnTo>
                  <a:lnTo>
                    <a:pt x="714756" y="70103"/>
                  </a:lnTo>
                  <a:lnTo>
                    <a:pt x="713232" y="68580"/>
                  </a:lnTo>
                  <a:lnTo>
                    <a:pt x="713232" y="65532"/>
                  </a:lnTo>
                  <a:lnTo>
                    <a:pt x="711708" y="62483"/>
                  </a:lnTo>
                  <a:lnTo>
                    <a:pt x="711708" y="24383"/>
                  </a:lnTo>
                  <a:lnTo>
                    <a:pt x="714756" y="24383"/>
                  </a:lnTo>
                  <a:lnTo>
                    <a:pt x="714756" y="67055"/>
                  </a:lnTo>
                  <a:lnTo>
                    <a:pt x="716280" y="70103"/>
                  </a:lnTo>
                  <a:lnTo>
                    <a:pt x="722376" y="76200"/>
                  </a:lnTo>
                  <a:lnTo>
                    <a:pt x="723900" y="76200"/>
                  </a:lnTo>
                  <a:lnTo>
                    <a:pt x="726948" y="77723"/>
                  </a:lnTo>
                  <a:close/>
                </a:path>
                <a:path w="1339850" h="102235">
                  <a:moveTo>
                    <a:pt x="739140" y="76200"/>
                  </a:moveTo>
                  <a:lnTo>
                    <a:pt x="722376" y="76200"/>
                  </a:lnTo>
                  <a:lnTo>
                    <a:pt x="716280" y="70103"/>
                  </a:lnTo>
                  <a:lnTo>
                    <a:pt x="714756" y="67055"/>
                  </a:lnTo>
                  <a:lnTo>
                    <a:pt x="714756" y="24383"/>
                  </a:lnTo>
                  <a:lnTo>
                    <a:pt x="720851" y="24383"/>
                  </a:lnTo>
                  <a:lnTo>
                    <a:pt x="720851" y="64007"/>
                  </a:lnTo>
                  <a:lnTo>
                    <a:pt x="722376" y="65532"/>
                  </a:lnTo>
                  <a:lnTo>
                    <a:pt x="722376" y="67055"/>
                  </a:lnTo>
                  <a:lnTo>
                    <a:pt x="723900" y="67055"/>
                  </a:lnTo>
                  <a:lnTo>
                    <a:pt x="726948" y="70103"/>
                  </a:lnTo>
                  <a:lnTo>
                    <a:pt x="728471" y="70103"/>
                  </a:lnTo>
                  <a:lnTo>
                    <a:pt x="729996" y="71628"/>
                  </a:lnTo>
                  <a:lnTo>
                    <a:pt x="743712" y="71628"/>
                  </a:lnTo>
                  <a:lnTo>
                    <a:pt x="743712" y="73151"/>
                  </a:lnTo>
                  <a:lnTo>
                    <a:pt x="742187" y="74675"/>
                  </a:lnTo>
                  <a:lnTo>
                    <a:pt x="740664" y="74675"/>
                  </a:lnTo>
                  <a:lnTo>
                    <a:pt x="739140" y="76200"/>
                  </a:lnTo>
                  <a:close/>
                </a:path>
                <a:path w="1339850" h="102235">
                  <a:moveTo>
                    <a:pt x="725424" y="67055"/>
                  </a:moveTo>
                  <a:lnTo>
                    <a:pt x="722376" y="67055"/>
                  </a:lnTo>
                  <a:lnTo>
                    <a:pt x="722376" y="65532"/>
                  </a:lnTo>
                  <a:lnTo>
                    <a:pt x="720851" y="64007"/>
                  </a:lnTo>
                  <a:lnTo>
                    <a:pt x="720851" y="24383"/>
                  </a:lnTo>
                  <a:lnTo>
                    <a:pt x="722376" y="24383"/>
                  </a:lnTo>
                  <a:lnTo>
                    <a:pt x="722376" y="62483"/>
                  </a:lnTo>
                  <a:lnTo>
                    <a:pt x="723900" y="64007"/>
                  </a:lnTo>
                  <a:lnTo>
                    <a:pt x="723900" y="65532"/>
                  </a:lnTo>
                  <a:lnTo>
                    <a:pt x="725424" y="67055"/>
                  </a:lnTo>
                  <a:close/>
                </a:path>
                <a:path w="1339850" h="102235">
                  <a:moveTo>
                    <a:pt x="728471" y="67055"/>
                  </a:moveTo>
                  <a:lnTo>
                    <a:pt x="725424" y="67055"/>
                  </a:lnTo>
                  <a:lnTo>
                    <a:pt x="723900" y="65532"/>
                  </a:lnTo>
                  <a:lnTo>
                    <a:pt x="723900" y="64007"/>
                  </a:lnTo>
                  <a:lnTo>
                    <a:pt x="722376" y="62483"/>
                  </a:lnTo>
                  <a:lnTo>
                    <a:pt x="722376" y="24383"/>
                  </a:lnTo>
                  <a:lnTo>
                    <a:pt x="723900" y="24383"/>
                  </a:lnTo>
                  <a:lnTo>
                    <a:pt x="723900" y="60960"/>
                  </a:lnTo>
                  <a:lnTo>
                    <a:pt x="725424" y="62483"/>
                  </a:lnTo>
                  <a:lnTo>
                    <a:pt x="725424" y="64007"/>
                  </a:lnTo>
                  <a:lnTo>
                    <a:pt x="728471" y="67055"/>
                  </a:lnTo>
                  <a:close/>
                </a:path>
                <a:path w="1339850" h="102235">
                  <a:moveTo>
                    <a:pt x="743712" y="68580"/>
                  </a:moveTo>
                  <a:lnTo>
                    <a:pt x="739140" y="68580"/>
                  </a:lnTo>
                  <a:lnTo>
                    <a:pt x="740664" y="67055"/>
                  </a:lnTo>
                  <a:lnTo>
                    <a:pt x="742187" y="67055"/>
                  </a:lnTo>
                  <a:lnTo>
                    <a:pt x="743712" y="65532"/>
                  </a:lnTo>
                  <a:lnTo>
                    <a:pt x="743712" y="64007"/>
                  </a:lnTo>
                  <a:lnTo>
                    <a:pt x="745235" y="62483"/>
                  </a:lnTo>
                  <a:lnTo>
                    <a:pt x="745235" y="24383"/>
                  </a:lnTo>
                  <a:lnTo>
                    <a:pt x="748284" y="24383"/>
                  </a:lnTo>
                  <a:lnTo>
                    <a:pt x="748284" y="60960"/>
                  </a:lnTo>
                  <a:lnTo>
                    <a:pt x="746760" y="62483"/>
                  </a:lnTo>
                  <a:lnTo>
                    <a:pt x="746760" y="65532"/>
                  </a:lnTo>
                  <a:lnTo>
                    <a:pt x="743712" y="68580"/>
                  </a:lnTo>
                  <a:close/>
                </a:path>
                <a:path w="1339850" h="102235">
                  <a:moveTo>
                    <a:pt x="754380" y="79248"/>
                  </a:moveTo>
                  <a:lnTo>
                    <a:pt x="748284" y="79248"/>
                  </a:lnTo>
                  <a:lnTo>
                    <a:pt x="748284" y="71628"/>
                  </a:lnTo>
                  <a:lnTo>
                    <a:pt x="739140" y="71628"/>
                  </a:lnTo>
                  <a:lnTo>
                    <a:pt x="742187" y="68580"/>
                  </a:lnTo>
                  <a:lnTo>
                    <a:pt x="743712" y="68580"/>
                  </a:lnTo>
                  <a:lnTo>
                    <a:pt x="746760" y="65532"/>
                  </a:lnTo>
                  <a:lnTo>
                    <a:pt x="746760" y="62483"/>
                  </a:lnTo>
                  <a:lnTo>
                    <a:pt x="748284" y="60960"/>
                  </a:lnTo>
                  <a:lnTo>
                    <a:pt x="748284" y="24383"/>
                  </a:lnTo>
                  <a:lnTo>
                    <a:pt x="754380" y="24383"/>
                  </a:lnTo>
                  <a:lnTo>
                    <a:pt x="754380" y="79248"/>
                  </a:lnTo>
                  <a:close/>
                </a:path>
                <a:path w="1339850" h="102235">
                  <a:moveTo>
                    <a:pt x="755903" y="79248"/>
                  </a:moveTo>
                  <a:lnTo>
                    <a:pt x="754380" y="79248"/>
                  </a:lnTo>
                  <a:lnTo>
                    <a:pt x="754380" y="24383"/>
                  </a:lnTo>
                  <a:lnTo>
                    <a:pt x="755903" y="24383"/>
                  </a:lnTo>
                  <a:lnTo>
                    <a:pt x="755903" y="79248"/>
                  </a:lnTo>
                  <a:close/>
                </a:path>
                <a:path w="1339850" h="102235">
                  <a:moveTo>
                    <a:pt x="757428" y="79248"/>
                  </a:moveTo>
                  <a:lnTo>
                    <a:pt x="755903" y="79248"/>
                  </a:lnTo>
                  <a:lnTo>
                    <a:pt x="755903" y="24383"/>
                  </a:lnTo>
                  <a:lnTo>
                    <a:pt x="757428" y="24383"/>
                  </a:lnTo>
                  <a:lnTo>
                    <a:pt x="757428" y="79248"/>
                  </a:lnTo>
                  <a:close/>
                </a:path>
                <a:path w="1339850" h="102235">
                  <a:moveTo>
                    <a:pt x="731519" y="70103"/>
                  </a:moveTo>
                  <a:lnTo>
                    <a:pt x="726948" y="70103"/>
                  </a:lnTo>
                  <a:lnTo>
                    <a:pt x="723900" y="67055"/>
                  </a:lnTo>
                  <a:lnTo>
                    <a:pt x="726948" y="67055"/>
                  </a:lnTo>
                  <a:lnTo>
                    <a:pt x="726948" y="68580"/>
                  </a:lnTo>
                  <a:lnTo>
                    <a:pt x="729996" y="68580"/>
                  </a:lnTo>
                  <a:lnTo>
                    <a:pt x="731519" y="70103"/>
                  </a:lnTo>
                  <a:close/>
                </a:path>
                <a:path w="1339850" h="102235">
                  <a:moveTo>
                    <a:pt x="739140" y="68580"/>
                  </a:moveTo>
                  <a:lnTo>
                    <a:pt x="726948" y="68580"/>
                  </a:lnTo>
                  <a:lnTo>
                    <a:pt x="726948" y="67055"/>
                  </a:lnTo>
                  <a:lnTo>
                    <a:pt x="740664" y="67055"/>
                  </a:lnTo>
                  <a:lnTo>
                    <a:pt x="739140" y="68580"/>
                  </a:lnTo>
                  <a:close/>
                </a:path>
                <a:path w="1339850" h="102235">
                  <a:moveTo>
                    <a:pt x="736092" y="70103"/>
                  </a:moveTo>
                  <a:lnTo>
                    <a:pt x="731519" y="70103"/>
                  </a:lnTo>
                  <a:lnTo>
                    <a:pt x="729996" y="68580"/>
                  </a:lnTo>
                  <a:lnTo>
                    <a:pt x="737616" y="68580"/>
                  </a:lnTo>
                  <a:lnTo>
                    <a:pt x="736092" y="70103"/>
                  </a:lnTo>
                  <a:close/>
                </a:path>
                <a:path w="1339850" h="102235">
                  <a:moveTo>
                    <a:pt x="739140" y="71628"/>
                  </a:moveTo>
                  <a:lnTo>
                    <a:pt x="729996" y="71628"/>
                  </a:lnTo>
                  <a:lnTo>
                    <a:pt x="728471" y="70103"/>
                  </a:lnTo>
                  <a:lnTo>
                    <a:pt x="736092" y="70103"/>
                  </a:lnTo>
                  <a:lnTo>
                    <a:pt x="737616" y="68580"/>
                  </a:lnTo>
                  <a:lnTo>
                    <a:pt x="742187" y="68580"/>
                  </a:lnTo>
                  <a:lnTo>
                    <a:pt x="739140" y="71628"/>
                  </a:lnTo>
                  <a:close/>
                </a:path>
                <a:path w="1339850" h="102235">
                  <a:moveTo>
                    <a:pt x="743712" y="74675"/>
                  </a:moveTo>
                  <a:lnTo>
                    <a:pt x="743712" y="71628"/>
                  </a:lnTo>
                  <a:lnTo>
                    <a:pt x="748284" y="71628"/>
                  </a:lnTo>
                  <a:lnTo>
                    <a:pt x="748284" y="73151"/>
                  </a:lnTo>
                  <a:lnTo>
                    <a:pt x="745235" y="73151"/>
                  </a:lnTo>
                  <a:lnTo>
                    <a:pt x="743712" y="74675"/>
                  </a:lnTo>
                  <a:close/>
                </a:path>
                <a:path w="1339850" h="102235">
                  <a:moveTo>
                    <a:pt x="743712" y="77723"/>
                  </a:moveTo>
                  <a:lnTo>
                    <a:pt x="740664" y="77723"/>
                  </a:lnTo>
                  <a:lnTo>
                    <a:pt x="742187" y="76200"/>
                  </a:lnTo>
                  <a:lnTo>
                    <a:pt x="739140" y="76200"/>
                  </a:lnTo>
                  <a:lnTo>
                    <a:pt x="740664" y="74675"/>
                  </a:lnTo>
                  <a:lnTo>
                    <a:pt x="742187" y="74675"/>
                  </a:lnTo>
                  <a:lnTo>
                    <a:pt x="743712" y="73151"/>
                  </a:lnTo>
                  <a:lnTo>
                    <a:pt x="743712" y="77723"/>
                  </a:lnTo>
                  <a:close/>
                </a:path>
                <a:path w="1339850" h="102235">
                  <a:moveTo>
                    <a:pt x="743712" y="77723"/>
                  </a:moveTo>
                  <a:lnTo>
                    <a:pt x="743712" y="74675"/>
                  </a:lnTo>
                  <a:lnTo>
                    <a:pt x="745235" y="73151"/>
                  </a:lnTo>
                  <a:lnTo>
                    <a:pt x="745235" y="76200"/>
                  </a:lnTo>
                  <a:lnTo>
                    <a:pt x="743712" y="77723"/>
                  </a:lnTo>
                  <a:close/>
                </a:path>
                <a:path w="1339850" h="102235">
                  <a:moveTo>
                    <a:pt x="745235" y="76200"/>
                  </a:moveTo>
                  <a:lnTo>
                    <a:pt x="745235" y="73151"/>
                  </a:lnTo>
                  <a:lnTo>
                    <a:pt x="746760" y="74675"/>
                  </a:lnTo>
                  <a:lnTo>
                    <a:pt x="745235" y="76200"/>
                  </a:lnTo>
                  <a:close/>
                </a:path>
                <a:path w="1339850" h="102235">
                  <a:moveTo>
                    <a:pt x="748284" y="79248"/>
                  </a:moveTo>
                  <a:lnTo>
                    <a:pt x="745235" y="79248"/>
                  </a:lnTo>
                  <a:lnTo>
                    <a:pt x="745235" y="76200"/>
                  </a:lnTo>
                  <a:lnTo>
                    <a:pt x="746760" y="74675"/>
                  </a:lnTo>
                  <a:lnTo>
                    <a:pt x="745235" y="73151"/>
                  </a:lnTo>
                  <a:lnTo>
                    <a:pt x="748284" y="73151"/>
                  </a:lnTo>
                  <a:lnTo>
                    <a:pt x="748284" y="79248"/>
                  </a:lnTo>
                  <a:close/>
                </a:path>
                <a:path w="1339850" h="102235">
                  <a:moveTo>
                    <a:pt x="734567" y="77723"/>
                  </a:moveTo>
                  <a:lnTo>
                    <a:pt x="726948" y="77723"/>
                  </a:lnTo>
                  <a:lnTo>
                    <a:pt x="723900" y="76200"/>
                  </a:lnTo>
                  <a:lnTo>
                    <a:pt x="736092" y="76200"/>
                  </a:lnTo>
                  <a:lnTo>
                    <a:pt x="734567" y="77723"/>
                  </a:lnTo>
                  <a:close/>
                </a:path>
                <a:path w="1339850" h="102235">
                  <a:moveTo>
                    <a:pt x="740664" y="77723"/>
                  </a:moveTo>
                  <a:lnTo>
                    <a:pt x="734567" y="77723"/>
                  </a:lnTo>
                  <a:lnTo>
                    <a:pt x="736092" y="76200"/>
                  </a:lnTo>
                  <a:lnTo>
                    <a:pt x="742187" y="76200"/>
                  </a:lnTo>
                  <a:lnTo>
                    <a:pt x="740664" y="77723"/>
                  </a:lnTo>
                  <a:close/>
                </a:path>
                <a:path w="1339850" h="102235">
                  <a:moveTo>
                    <a:pt x="757428" y="80771"/>
                  </a:moveTo>
                  <a:lnTo>
                    <a:pt x="743712" y="80771"/>
                  </a:lnTo>
                  <a:lnTo>
                    <a:pt x="743712" y="77723"/>
                  </a:lnTo>
                  <a:lnTo>
                    <a:pt x="745235" y="76200"/>
                  </a:lnTo>
                  <a:lnTo>
                    <a:pt x="745235" y="79248"/>
                  </a:lnTo>
                  <a:lnTo>
                    <a:pt x="757428" y="79248"/>
                  </a:lnTo>
                  <a:lnTo>
                    <a:pt x="757428" y="80771"/>
                  </a:lnTo>
                  <a:close/>
                </a:path>
                <a:path w="1339850" h="102235">
                  <a:moveTo>
                    <a:pt x="737616" y="79248"/>
                  </a:moveTo>
                  <a:lnTo>
                    <a:pt x="725424" y="79248"/>
                  </a:lnTo>
                  <a:lnTo>
                    <a:pt x="723900" y="77723"/>
                  </a:lnTo>
                  <a:lnTo>
                    <a:pt x="739140" y="77723"/>
                  </a:lnTo>
                  <a:lnTo>
                    <a:pt x="737616" y="79248"/>
                  </a:lnTo>
                  <a:close/>
                </a:path>
                <a:path w="1339850" h="102235">
                  <a:moveTo>
                    <a:pt x="740664" y="79248"/>
                  </a:moveTo>
                  <a:lnTo>
                    <a:pt x="737616" y="79248"/>
                  </a:lnTo>
                  <a:lnTo>
                    <a:pt x="739140" y="77723"/>
                  </a:lnTo>
                  <a:lnTo>
                    <a:pt x="742187" y="77723"/>
                  </a:lnTo>
                  <a:lnTo>
                    <a:pt x="740664" y="79248"/>
                  </a:lnTo>
                  <a:close/>
                </a:path>
                <a:path w="1339850" h="102235">
                  <a:moveTo>
                    <a:pt x="737616" y="80771"/>
                  </a:moveTo>
                  <a:lnTo>
                    <a:pt x="725424" y="80771"/>
                  </a:lnTo>
                  <a:lnTo>
                    <a:pt x="722376" y="79248"/>
                  </a:lnTo>
                  <a:lnTo>
                    <a:pt x="739140" y="79248"/>
                  </a:lnTo>
                  <a:lnTo>
                    <a:pt x="737616" y="80771"/>
                  </a:lnTo>
                  <a:close/>
                </a:path>
                <a:path w="1339850" h="102235">
                  <a:moveTo>
                    <a:pt x="800100" y="80771"/>
                  </a:moveTo>
                  <a:lnTo>
                    <a:pt x="786384" y="80771"/>
                  </a:lnTo>
                  <a:lnTo>
                    <a:pt x="781812" y="79248"/>
                  </a:lnTo>
                  <a:lnTo>
                    <a:pt x="778764" y="77723"/>
                  </a:lnTo>
                  <a:lnTo>
                    <a:pt x="771144" y="70103"/>
                  </a:lnTo>
                  <a:lnTo>
                    <a:pt x="769620" y="67056"/>
                  </a:lnTo>
                  <a:lnTo>
                    <a:pt x="769619" y="62483"/>
                  </a:lnTo>
                  <a:lnTo>
                    <a:pt x="768096" y="59435"/>
                  </a:lnTo>
                  <a:lnTo>
                    <a:pt x="768096" y="42671"/>
                  </a:lnTo>
                  <a:lnTo>
                    <a:pt x="769619" y="39624"/>
                  </a:lnTo>
                  <a:lnTo>
                    <a:pt x="769619" y="36575"/>
                  </a:lnTo>
                  <a:lnTo>
                    <a:pt x="771144" y="33527"/>
                  </a:lnTo>
                  <a:lnTo>
                    <a:pt x="774192" y="30479"/>
                  </a:lnTo>
                  <a:lnTo>
                    <a:pt x="775716" y="27432"/>
                  </a:lnTo>
                  <a:lnTo>
                    <a:pt x="784860" y="22859"/>
                  </a:lnTo>
                  <a:lnTo>
                    <a:pt x="789432" y="21335"/>
                  </a:lnTo>
                  <a:lnTo>
                    <a:pt x="800100" y="21335"/>
                  </a:lnTo>
                  <a:lnTo>
                    <a:pt x="803148" y="22859"/>
                  </a:lnTo>
                  <a:lnTo>
                    <a:pt x="789432" y="22859"/>
                  </a:lnTo>
                  <a:lnTo>
                    <a:pt x="777240" y="28956"/>
                  </a:lnTo>
                  <a:lnTo>
                    <a:pt x="775716" y="32003"/>
                  </a:lnTo>
                  <a:lnTo>
                    <a:pt x="774192" y="33527"/>
                  </a:lnTo>
                  <a:lnTo>
                    <a:pt x="771144" y="39624"/>
                  </a:lnTo>
                  <a:lnTo>
                    <a:pt x="769619" y="44195"/>
                  </a:lnTo>
                  <a:lnTo>
                    <a:pt x="769619" y="59435"/>
                  </a:lnTo>
                  <a:lnTo>
                    <a:pt x="777240" y="74675"/>
                  </a:lnTo>
                  <a:lnTo>
                    <a:pt x="786384" y="79248"/>
                  </a:lnTo>
                  <a:lnTo>
                    <a:pt x="803148" y="79248"/>
                  </a:lnTo>
                  <a:lnTo>
                    <a:pt x="800100" y="80771"/>
                  </a:lnTo>
                  <a:close/>
                </a:path>
                <a:path w="1339850" h="102235">
                  <a:moveTo>
                    <a:pt x="800100" y="79248"/>
                  </a:moveTo>
                  <a:lnTo>
                    <a:pt x="786384" y="79248"/>
                  </a:lnTo>
                  <a:lnTo>
                    <a:pt x="777240" y="74675"/>
                  </a:lnTo>
                  <a:lnTo>
                    <a:pt x="769619" y="59435"/>
                  </a:lnTo>
                  <a:lnTo>
                    <a:pt x="769619" y="44195"/>
                  </a:lnTo>
                  <a:lnTo>
                    <a:pt x="771144" y="39624"/>
                  </a:lnTo>
                  <a:lnTo>
                    <a:pt x="774192" y="33527"/>
                  </a:lnTo>
                  <a:lnTo>
                    <a:pt x="775716" y="32003"/>
                  </a:lnTo>
                  <a:lnTo>
                    <a:pt x="777240" y="28956"/>
                  </a:lnTo>
                  <a:lnTo>
                    <a:pt x="789432" y="22859"/>
                  </a:lnTo>
                  <a:lnTo>
                    <a:pt x="797051" y="22859"/>
                  </a:lnTo>
                  <a:lnTo>
                    <a:pt x="800100" y="24383"/>
                  </a:lnTo>
                  <a:lnTo>
                    <a:pt x="789432" y="24383"/>
                  </a:lnTo>
                  <a:lnTo>
                    <a:pt x="783335" y="27432"/>
                  </a:lnTo>
                  <a:lnTo>
                    <a:pt x="781812" y="28956"/>
                  </a:lnTo>
                  <a:lnTo>
                    <a:pt x="778764" y="30479"/>
                  </a:lnTo>
                  <a:lnTo>
                    <a:pt x="777240" y="32003"/>
                  </a:lnTo>
                  <a:lnTo>
                    <a:pt x="771144" y="44195"/>
                  </a:lnTo>
                  <a:lnTo>
                    <a:pt x="771144" y="57912"/>
                  </a:lnTo>
                  <a:lnTo>
                    <a:pt x="772667" y="62483"/>
                  </a:lnTo>
                  <a:lnTo>
                    <a:pt x="775716" y="68580"/>
                  </a:lnTo>
                  <a:lnTo>
                    <a:pt x="777240" y="70103"/>
                  </a:lnTo>
                  <a:lnTo>
                    <a:pt x="778764" y="73151"/>
                  </a:lnTo>
                  <a:lnTo>
                    <a:pt x="781812" y="74675"/>
                  </a:lnTo>
                  <a:lnTo>
                    <a:pt x="783335" y="76200"/>
                  </a:lnTo>
                  <a:lnTo>
                    <a:pt x="786384" y="76200"/>
                  </a:lnTo>
                  <a:lnTo>
                    <a:pt x="789432" y="77723"/>
                  </a:lnTo>
                  <a:lnTo>
                    <a:pt x="801624" y="77723"/>
                  </a:lnTo>
                  <a:lnTo>
                    <a:pt x="800100" y="79248"/>
                  </a:lnTo>
                  <a:close/>
                </a:path>
                <a:path w="1339850" h="102235">
                  <a:moveTo>
                    <a:pt x="806196" y="24383"/>
                  </a:moveTo>
                  <a:lnTo>
                    <a:pt x="800100" y="24383"/>
                  </a:lnTo>
                  <a:lnTo>
                    <a:pt x="797051" y="22859"/>
                  </a:lnTo>
                  <a:lnTo>
                    <a:pt x="803148" y="22859"/>
                  </a:lnTo>
                  <a:lnTo>
                    <a:pt x="806196" y="24383"/>
                  </a:lnTo>
                  <a:close/>
                </a:path>
                <a:path w="1339850" h="102235">
                  <a:moveTo>
                    <a:pt x="804671" y="76200"/>
                  </a:moveTo>
                  <a:lnTo>
                    <a:pt x="783335" y="76200"/>
                  </a:lnTo>
                  <a:lnTo>
                    <a:pt x="781812" y="74675"/>
                  </a:lnTo>
                  <a:lnTo>
                    <a:pt x="778764" y="73151"/>
                  </a:lnTo>
                  <a:lnTo>
                    <a:pt x="777240" y="70103"/>
                  </a:lnTo>
                  <a:lnTo>
                    <a:pt x="775716" y="68580"/>
                  </a:lnTo>
                  <a:lnTo>
                    <a:pt x="772667" y="62483"/>
                  </a:lnTo>
                  <a:lnTo>
                    <a:pt x="771144" y="57912"/>
                  </a:lnTo>
                  <a:lnTo>
                    <a:pt x="771144" y="44195"/>
                  </a:lnTo>
                  <a:lnTo>
                    <a:pt x="777240" y="32003"/>
                  </a:lnTo>
                  <a:lnTo>
                    <a:pt x="778764" y="30479"/>
                  </a:lnTo>
                  <a:lnTo>
                    <a:pt x="781812" y="28956"/>
                  </a:lnTo>
                  <a:lnTo>
                    <a:pt x="783335" y="27432"/>
                  </a:lnTo>
                  <a:lnTo>
                    <a:pt x="789432" y="24383"/>
                  </a:lnTo>
                  <a:lnTo>
                    <a:pt x="797051" y="24383"/>
                  </a:lnTo>
                  <a:lnTo>
                    <a:pt x="800100" y="25908"/>
                  </a:lnTo>
                  <a:lnTo>
                    <a:pt x="801624" y="25908"/>
                  </a:lnTo>
                  <a:lnTo>
                    <a:pt x="804671" y="27432"/>
                  </a:lnTo>
                  <a:lnTo>
                    <a:pt x="806196" y="27432"/>
                  </a:lnTo>
                  <a:lnTo>
                    <a:pt x="809243" y="30479"/>
                  </a:lnTo>
                  <a:lnTo>
                    <a:pt x="790956" y="30479"/>
                  </a:lnTo>
                  <a:lnTo>
                    <a:pt x="789432" y="32003"/>
                  </a:lnTo>
                  <a:lnTo>
                    <a:pt x="786384" y="33527"/>
                  </a:lnTo>
                  <a:lnTo>
                    <a:pt x="784860" y="33527"/>
                  </a:lnTo>
                  <a:lnTo>
                    <a:pt x="783335" y="35051"/>
                  </a:lnTo>
                  <a:lnTo>
                    <a:pt x="781812" y="38100"/>
                  </a:lnTo>
                  <a:lnTo>
                    <a:pt x="778764" y="41148"/>
                  </a:lnTo>
                  <a:lnTo>
                    <a:pt x="778764" y="47243"/>
                  </a:lnTo>
                  <a:lnTo>
                    <a:pt x="777240" y="48767"/>
                  </a:lnTo>
                  <a:lnTo>
                    <a:pt x="777240" y="53339"/>
                  </a:lnTo>
                  <a:lnTo>
                    <a:pt x="778764" y="56387"/>
                  </a:lnTo>
                  <a:lnTo>
                    <a:pt x="778764" y="60960"/>
                  </a:lnTo>
                  <a:lnTo>
                    <a:pt x="780287" y="62483"/>
                  </a:lnTo>
                  <a:lnTo>
                    <a:pt x="781812" y="65532"/>
                  </a:lnTo>
                  <a:lnTo>
                    <a:pt x="786384" y="70103"/>
                  </a:lnTo>
                  <a:lnTo>
                    <a:pt x="789432" y="71628"/>
                  </a:lnTo>
                  <a:lnTo>
                    <a:pt x="810767" y="71628"/>
                  </a:lnTo>
                  <a:lnTo>
                    <a:pt x="809244" y="73151"/>
                  </a:lnTo>
                  <a:lnTo>
                    <a:pt x="807719" y="73151"/>
                  </a:lnTo>
                  <a:lnTo>
                    <a:pt x="804671" y="76200"/>
                  </a:lnTo>
                  <a:close/>
                </a:path>
                <a:path w="1339850" h="102235">
                  <a:moveTo>
                    <a:pt x="804671" y="25908"/>
                  </a:moveTo>
                  <a:lnTo>
                    <a:pt x="800100" y="25908"/>
                  </a:lnTo>
                  <a:lnTo>
                    <a:pt x="797051" y="24383"/>
                  </a:lnTo>
                  <a:lnTo>
                    <a:pt x="801624" y="24383"/>
                  </a:lnTo>
                  <a:lnTo>
                    <a:pt x="804671" y="25908"/>
                  </a:lnTo>
                  <a:close/>
                </a:path>
                <a:path w="1339850" h="102235">
                  <a:moveTo>
                    <a:pt x="808228" y="38100"/>
                  </a:moveTo>
                  <a:lnTo>
                    <a:pt x="806196" y="38100"/>
                  </a:lnTo>
                  <a:lnTo>
                    <a:pt x="812292" y="32003"/>
                  </a:lnTo>
                  <a:lnTo>
                    <a:pt x="812292" y="30479"/>
                  </a:lnTo>
                  <a:lnTo>
                    <a:pt x="810767" y="28956"/>
                  </a:lnTo>
                  <a:lnTo>
                    <a:pt x="807719" y="27432"/>
                  </a:lnTo>
                  <a:lnTo>
                    <a:pt x="806196" y="25908"/>
                  </a:lnTo>
                  <a:lnTo>
                    <a:pt x="804671" y="25908"/>
                  </a:lnTo>
                  <a:lnTo>
                    <a:pt x="801624" y="24383"/>
                  </a:lnTo>
                  <a:lnTo>
                    <a:pt x="807719" y="24383"/>
                  </a:lnTo>
                  <a:lnTo>
                    <a:pt x="810767" y="27432"/>
                  </a:lnTo>
                  <a:lnTo>
                    <a:pt x="813816" y="28956"/>
                  </a:lnTo>
                  <a:lnTo>
                    <a:pt x="813816" y="30479"/>
                  </a:lnTo>
                  <a:lnTo>
                    <a:pt x="815340" y="32003"/>
                  </a:lnTo>
                  <a:lnTo>
                    <a:pt x="808228" y="38100"/>
                  </a:lnTo>
                  <a:close/>
                </a:path>
                <a:path w="1339850" h="102235">
                  <a:moveTo>
                    <a:pt x="810598" y="31834"/>
                  </a:moveTo>
                  <a:lnTo>
                    <a:pt x="806196" y="27432"/>
                  </a:lnTo>
                  <a:lnTo>
                    <a:pt x="804671" y="27432"/>
                  </a:lnTo>
                  <a:lnTo>
                    <a:pt x="801624" y="25908"/>
                  </a:lnTo>
                  <a:lnTo>
                    <a:pt x="806196" y="25908"/>
                  </a:lnTo>
                  <a:lnTo>
                    <a:pt x="807719" y="27432"/>
                  </a:lnTo>
                  <a:lnTo>
                    <a:pt x="810767" y="28956"/>
                  </a:lnTo>
                  <a:lnTo>
                    <a:pt x="812292" y="30479"/>
                  </a:lnTo>
                  <a:lnTo>
                    <a:pt x="810598" y="31834"/>
                  </a:lnTo>
                  <a:close/>
                </a:path>
                <a:path w="1339850" h="102235">
                  <a:moveTo>
                    <a:pt x="801624" y="33527"/>
                  </a:moveTo>
                  <a:lnTo>
                    <a:pt x="786384" y="33527"/>
                  </a:lnTo>
                  <a:lnTo>
                    <a:pt x="789432" y="32003"/>
                  </a:lnTo>
                  <a:lnTo>
                    <a:pt x="790956" y="30479"/>
                  </a:lnTo>
                  <a:lnTo>
                    <a:pt x="795528" y="30479"/>
                  </a:lnTo>
                  <a:lnTo>
                    <a:pt x="797051" y="32003"/>
                  </a:lnTo>
                  <a:lnTo>
                    <a:pt x="801624" y="32003"/>
                  </a:lnTo>
                  <a:lnTo>
                    <a:pt x="801624" y="33527"/>
                  </a:lnTo>
                  <a:close/>
                </a:path>
                <a:path w="1339850" h="102235">
                  <a:moveTo>
                    <a:pt x="805518" y="35898"/>
                  </a:moveTo>
                  <a:lnTo>
                    <a:pt x="803148" y="33527"/>
                  </a:lnTo>
                  <a:lnTo>
                    <a:pt x="801624" y="33527"/>
                  </a:lnTo>
                  <a:lnTo>
                    <a:pt x="801624" y="32003"/>
                  </a:lnTo>
                  <a:lnTo>
                    <a:pt x="797051" y="32003"/>
                  </a:lnTo>
                  <a:lnTo>
                    <a:pt x="795528" y="30479"/>
                  </a:lnTo>
                  <a:lnTo>
                    <a:pt x="809243" y="30479"/>
                  </a:lnTo>
                  <a:lnTo>
                    <a:pt x="810598" y="31834"/>
                  </a:lnTo>
                  <a:lnTo>
                    <a:pt x="805518" y="35898"/>
                  </a:lnTo>
                  <a:close/>
                </a:path>
                <a:path w="1339850" h="102235">
                  <a:moveTo>
                    <a:pt x="812292" y="32003"/>
                  </a:moveTo>
                  <a:lnTo>
                    <a:pt x="810767" y="32003"/>
                  </a:lnTo>
                  <a:lnTo>
                    <a:pt x="810598" y="31834"/>
                  </a:lnTo>
                  <a:lnTo>
                    <a:pt x="812292" y="30479"/>
                  </a:lnTo>
                  <a:lnTo>
                    <a:pt x="812292" y="32003"/>
                  </a:lnTo>
                  <a:close/>
                </a:path>
                <a:path w="1339850" h="102235">
                  <a:moveTo>
                    <a:pt x="806196" y="38100"/>
                  </a:moveTo>
                  <a:lnTo>
                    <a:pt x="806196" y="36575"/>
                  </a:lnTo>
                  <a:lnTo>
                    <a:pt x="805518" y="35898"/>
                  </a:lnTo>
                  <a:lnTo>
                    <a:pt x="810598" y="31834"/>
                  </a:lnTo>
                  <a:lnTo>
                    <a:pt x="810767" y="32003"/>
                  </a:lnTo>
                  <a:lnTo>
                    <a:pt x="812292" y="32003"/>
                  </a:lnTo>
                  <a:lnTo>
                    <a:pt x="806196" y="38100"/>
                  </a:lnTo>
                  <a:close/>
                </a:path>
                <a:path w="1339850" h="102235">
                  <a:moveTo>
                    <a:pt x="797051" y="71628"/>
                  </a:moveTo>
                  <a:lnTo>
                    <a:pt x="789431" y="71627"/>
                  </a:lnTo>
                  <a:lnTo>
                    <a:pt x="786384" y="70103"/>
                  </a:lnTo>
                  <a:lnTo>
                    <a:pt x="781812" y="65532"/>
                  </a:lnTo>
                  <a:lnTo>
                    <a:pt x="780287" y="62483"/>
                  </a:lnTo>
                  <a:lnTo>
                    <a:pt x="778764" y="60960"/>
                  </a:lnTo>
                  <a:lnTo>
                    <a:pt x="778764" y="56387"/>
                  </a:lnTo>
                  <a:lnTo>
                    <a:pt x="777240" y="53339"/>
                  </a:lnTo>
                  <a:lnTo>
                    <a:pt x="777240" y="48767"/>
                  </a:lnTo>
                  <a:lnTo>
                    <a:pt x="778764" y="47243"/>
                  </a:lnTo>
                  <a:lnTo>
                    <a:pt x="778764" y="41148"/>
                  </a:lnTo>
                  <a:lnTo>
                    <a:pt x="781812" y="38100"/>
                  </a:lnTo>
                  <a:lnTo>
                    <a:pt x="783335" y="35051"/>
                  </a:lnTo>
                  <a:lnTo>
                    <a:pt x="784860" y="33527"/>
                  </a:lnTo>
                  <a:lnTo>
                    <a:pt x="789432" y="33527"/>
                  </a:lnTo>
                  <a:lnTo>
                    <a:pt x="787908" y="35051"/>
                  </a:lnTo>
                  <a:lnTo>
                    <a:pt x="786384" y="35051"/>
                  </a:lnTo>
                  <a:lnTo>
                    <a:pt x="783335" y="38100"/>
                  </a:lnTo>
                  <a:lnTo>
                    <a:pt x="781812" y="41148"/>
                  </a:lnTo>
                  <a:lnTo>
                    <a:pt x="781812" y="42671"/>
                  </a:lnTo>
                  <a:lnTo>
                    <a:pt x="780287" y="44195"/>
                  </a:lnTo>
                  <a:lnTo>
                    <a:pt x="780287" y="57912"/>
                  </a:lnTo>
                  <a:lnTo>
                    <a:pt x="781812" y="60960"/>
                  </a:lnTo>
                  <a:lnTo>
                    <a:pt x="781812" y="62483"/>
                  </a:lnTo>
                  <a:lnTo>
                    <a:pt x="787908" y="68580"/>
                  </a:lnTo>
                  <a:lnTo>
                    <a:pt x="789432" y="68580"/>
                  </a:lnTo>
                  <a:lnTo>
                    <a:pt x="790956" y="70103"/>
                  </a:lnTo>
                  <a:lnTo>
                    <a:pt x="800100" y="70103"/>
                  </a:lnTo>
                  <a:lnTo>
                    <a:pt x="797051" y="71628"/>
                  </a:lnTo>
                  <a:close/>
                </a:path>
                <a:path w="1339850" h="102235">
                  <a:moveTo>
                    <a:pt x="800100" y="35051"/>
                  </a:moveTo>
                  <a:lnTo>
                    <a:pt x="787908" y="35051"/>
                  </a:lnTo>
                  <a:lnTo>
                    <a:pt x="789432" y="33527"/>
                  </a:lnTo>
                  <a:lnTo>
                    <a:pt x="798576" y="33527"/>
                  </a:lnTo>
                  <a:lnTo>
                    <a:pt x="800100" y="35051"/>
                  </a:lnTo>
                  <a:close/>
                </a:path>
                <a:path w="1339850" h="102235">
                  <a:moveTo>
                    <a:pt x="804671" y="41148"/>
                  </a:moveTo>
                  <a:lnTo>
                    <a:pt x="804671" y="39624"/>
                  </a:lnTo>
                  <a:lnTo>
                    <a:pt x="801624" y="36575"/>
                  </a:lnTo>
                  <a:lnTo>
                    <a:pt x="803148" y="36575"/>
                  </a:lnTo>
                  <a:lnTo>
                    <a:pt x="803148" y="35051"/>
                  </a:lnTo>
                  <a:lnTo>
                    <a:pt x="800100" y="35051"/>
                  </a:lnTo>
                  <a:lnTo>
                    <a:pt x="798576" y="33527"/>
                  </a:lnTo>
                  <a:lnTo>
                    <a:pt x="803148" y="33527"/>
                  </a:lnTo>
                  <a:lnTo>
                    <a:pt x="805518" y="35898"/>
                  </a:lnTo>
                  <a:lnTo>
                    <a:pt x="804671" y="36575"/>
                  </a:lnTo>
                  <a:lnTo>
                    <a:pt x="806196" y="38100"/>
                  </a:lnTo>
                  <a:lnTo>
                    <a:pt x="808228" y="38100"/>
                  </a:lnTo>
                  <a:lnTo>
                    <a:pt x="804671" y="41148"/>
                  </a:lnTo>
                  <a:close/>
                </a:path>
                <a:path w="1339850" h="102235">
                  <a:moveTo>
                    <a:pt x="800100" y="68580"/>
                  </a:moveTo>
                  <a:lnTo>
                    <a:pt x="787908" y="68580"/>
                  </a:lnTo>
                  <a:lnTo>
                    <a:pt x="781812" y="62483"/>
                  </a:lnTo>
                  <a:lnTo>
                    <a:pt x="781812" y="60960"/>
                  </a:lnTo>
                  <a:lnTo>
                    <a:pt x="780287" y="57912"/>
                  </a:lnTo>
                  <a:lnTo>
                    <a:pt x="780287" y="44195"/>
                  </a:lnTo>
                  <a:lnTo>
                    <a:pt x="781812" y="42671"/>
                  </a:lnTo>
                  <a:lnTo>
                    <a:pt x="781812" y="41148"/>
                  </a:lnTo>
                  <a:lnTo>
                    <a:pt x="783335" y="38100"/>
                  </a:lnTo>
                  <a:lnTo>
                    <a:pt x="786384" y="35051"/>
                  </a:lnTo>
                  <a:lnTo>
                    <a:pt x="790956" y="35051"/>
                  </a:lnTo>
                  <a:lnTo>
                    <a:pt x="789432" y="36575"/>
                  </a:lnTo>
                  <a:lnTo>
                    <a:pt x="787908" y="36575"/>
                  </a:lnTo>
                  <a:lnTo>
                    <a:pt x="783335" y="41148"/>
                  </a:lnTo>
                  <a:lnTo>
                    <a:pt x="783335" y="42671"/>
                  </a:lnTo>
                  <a:lnTo>
                    <a:pt x="781812" y="45719"/>
                  </a:lnTo>
                  <a:lnTo>
                    <a:pt x="781812" y="57912"/>
                  </a:lnTo>
                  <a:lnTo>
                    <a:pt x="783335" y="59435"/>
                  </a:lnTo>
                  <a:lnTo>
                    <a:pt x="783335" y="60960"/>
                  </a:lnTo>
                  <a:lnTo>
                    <a:pt x="789432" y="67055"/>
                  </a:lnTo>
                  <a:lnTo>
                    <a:pt x="801624" y="67055"/>
                  </a:lnTo>
                  <a:lnTo>
                    <a:pt x="800100" y="68580"/>
                  </a:lnTo>
                  <a:close/>
                </a:path>
                <a:path w="1339850" h="102235">
                  <a:moveTo>
                    <a:pt x="803148" y="36575"/>
                  </a:moveTo>
                  <a:lnTo>
                    <a:pt x="800100" y="36575"/>
                  </a:lnTo>
                  <a:lnTo>
                    <a:pt x="798576" y="35051"/>
                  </a:lnTo>
                  <a:lnTo>
                    <a:pt x="803148" y="35051"/>
                  </a:lnTo>
                  <a:lnTo>
                    <a:pt x="803148" y="36575"/>
                  </a:lnTo>
                  <a:close/>
                </a:path>
                <a:path w="1339850" h="102235">
                  <a:moveTo>
                    <a:pt x="806196" y="38100"/>
                  </a:moveTo>
                  <a:lnTo>
                    <a:pt x="804671" y="36575"/>
                  </a:lnTo>
                  <a:lnTo>
                    <a:pt x="805518" y="35898"/>
                  </a:lnTo>
                  <a:lnTo>
                    <a:pt x="806196" y="36575"/>
                  </a:lnTo>
                  <a:lnTo>
                    <a:pt x="806196" y="38100"/>
                  </a:lnTo>
                  <a:close/>
                </a:path>
                <a:path w="1339850" h="102235">
                  <a:moveTo>
                    <a:pt x="806196" y="79248"/>
                  </a:moveTo>
                  <a:lnTo>
                    <a:pt x="800100" y="79248"/>
                  </a:lnTo>
                  <a:lnTo>
                    <a:pt x="801624" y="77723"/>
                  </a:lnTo>
                  <a:lnTo>
                    <a:pt x="804671" y="77723"/>
                  </a:lnTo>
                  <a:lnTo>
                    <a:pt x="807719" y="74675"/>
                  </a:lnTo>
                  <a:lnTo>
                    <a:pt x="810767" y="74675"/>
                  </a:lnTo>
                  <a:lnTo>
                    <a:pt x="812292" y="73151"/>
                  </a:lnTo>
                  <a:lnTo>
                    <a:pt x="812291" y="71627"/>
                  </a:lnTo>
                  <a:lnTo>
                    <a:pt x="806196" y="64007"/>
                  </a:lnTo>
                  <a:lnTo>
                    <a:pt x="804671" y="64007"/>
                  </a:lnTo>
                  <a:lnTo>
                    <a:pt x="804671" y="62483"/>
                  </a:lnTo>
                  <a:lnTo>
                    <a:pt x="815340" y="71628"/>
                  </a:lnTo>
                  <a:lnTo>
                    <a:pt x="813816" y="71628"/>
                  </a:lnTo>
                  <a:lnTo>
                    <a:pt x="813816" y="74675"/>
                  </a:lnTo>
                  <a:lnTo>
                    <a:pt x="810767" y="76200"/>
                  </a:lnTo>
                  <a:lnTo>
                    <a:pt x="809244" y="76200"/>
                  </a:lnTo>
                  <a:lnTo>
                    <a:pt x="806196" y="79248"/>
                  </a:lnTo>
                  <a:close/>
                </a:path>
                <a:path w="1339850" h="102235">
                  <a:moveTo>
                    <a:pt x="803148" y="67055"/>
                  </a:moveTo>
                  <a:lnTo>
                    <a:pt x="800100" y="67055"/>
                  </a:lnTo>
                  <a:lnTo>
                    <a:pt x="800100" y="65532"/>
                  </a:lnTo>
                  <a:lnTo>
                    <a:pt x="803148" y="65532"/>
                  </a:lnTo>
                  <a:lnTo>
                    <a:pt x="803148" y="64007"/>
                  </a:lnTo>
                  <a:lnTo>
                    <a:pt x="806196" y="64007"/>
                  </a:lnTo>
                  <a:lnTo>
                    <a:pt x="803148" y="67055"/>
                  </a:lnTo>
                  <a:close/>
                </a:path>
                <a:path w="1339850" h="102235">
                  <a:moveTo>
                    <a:pt x="806195" y="67056"/>
                  </a:moveTo>
                  <a:lnTo>
                    <a:pt x="804671" y="65532"/>
                  </a:lnTo>
                  <a:lnTo>
                    <a:pt x="806196" y="64007"/>
                  </a:lnTo>
                  <a:lnTo>
                    <a:pt x="806195" y="67056"/>
                  </a:lnTo>
                  <a:close/>
                </a:path>
                <a:path w="1339850" h="102235">
                  <a:moveTo>
                    <a:pt x="810767" y="71627"/>
                  </a:moveTo>
                  <a:lnTo>
                    <a:pt x="806195" y="67056"/>
                  </a:lnTo>
                  <a:lnTo>
                    <a:pt x="806196" y="64007"/>
                  </a:lnTo>
                  <a:lnTo>
                    <a:pt x="811072" y="70103"/>
                  </a:lnTo>
                  <a:lnTo>
                    <a:pt x="810767" y="70103"/>
                  </a:lnTo>
                  <a:lnTo>
                    <a:pt x="810767" y="71627"/>
                  </a:lnTo>
                  <a:close/>
                </a:path>
                <a:path w="1339850" h="102235">
                  <a:moveTo>
                    <a:pt x="804671" y="68580"/>
                  </a:moveTo>
                  <a:lnTo>
                    <a:pt x="800100" y="68580"/>
                  </a:lnTo>
                  <a:lnTo>
                    <a:pt x="801624" y="67055"/>
                  </a:lnTo>
                  <a:lnTo>
                    <a:pt x="803148" y="67055"/>
                  </a:lnTo>
                  <a:lnTo>
                    <a:pt x="804671" y="65532"/>
                  </a:lnTo>
                  <a:lnTo>
                    <a:pt x="806195" y="67056"/>
                  </a:lnTo>
                  <a:lnTo>
                    <a:pt x="804671" y="68580"/>
                  </a:lnTo>
                  <a:close/>
                </a:path>
                <a:path w="1339850" h="102235">
                  <a:moveTo>
                    <a:pt x="810767" y="71628"/>
                  </a:moveTo>
                  <a:lnTo>
                    <a:pt x="797051" y="71628"/>
                  </a:lnTo>
                  <a:lnTo>
                    <a:pt x="800100" y="70103"/>
                  </a:lnTo>
                  <a:lnTo>
                    <a:pt x="801624" y="70103"/>
                  </a:lnTo>
                  <a:lnTo>
                    <a:pt x="803148" y="68580"/>
                  </a:lnTo>
                  <a:lnTo>
                    <a:pt x="804671" y="68580"/>
                  </a:lnTo>
                  <a:lnTo>
                    <a:pt x="806195" y="67056"/>
                  </a:lnTo>
                  <a:lnTo>
                    <a:pt x="810767" y="71627"/>
                  </a:lnTo>
                  <a:close/>
                </a:path>
                <a:path w="1339850" h="102235">
                  <a:moveTo>
                    <a:pt x="797051" y="70103"/>
                  </a:moveTo>
                  <a:lnTo>
                    <a:pt x="790956" y="70103"/>
                  </a:lnTo>
                  <a:lnTo>
                    <a:pt x="789432" y="68580"/>
                  </a:lnTo>
                  <a:lnTo>
                    <a:pt x="798576" y="68580"/>
                  </a:lnTo>
                  <a:lnTo>
                    <a:pt x="797051" y="70103"/>
                  </a:lnTo>
                  <a:close/>
                </a:path>
                <a:path w="1339850" h="102235">
                  <a:moveTo>
                    <a:pt x="801624" y="70103"/>
                  </a:moveTo>
                  <a:lnTo>
                    <a:pt x="797051" y="70103"/>
                  </a:lnTo>
                  <a:lnTo>
                    <a:pt x="798576" y="68580"/>
                  </a:lnTo>
                  <a:lnTo>
                    <a:pt x="803148" y="68580"/>
                  </a:lnTo>
                  <a:lnTo>
                    <a:pt x="801624" y="70103"/>
                  </a:lnTo>
                  <a:close/>
                </a:path>
                <a:path w="1339850" h="102235">
                  <a:moveTo>
                    <a:pt x="812292" y="73151"/>
                  </a:moveTo>
                  <a:lnTo>
                    <a:pt x="810768" y="71628"/>
                  </a:lnTo>
                  <a:lnTo>
                    <a:pt x="810767" y="70103"/>
                  </a:lnTo>
                  <a:lnTo>
                    <a:pt x="812291" y="71627"/>
                  </a:lnTo>
                  <a:lnTo>
                    <a:pt x="812292" y="73151"/>
                  </a:lnTo>
                  <a:close/>
                </a:path>
                <a:path w="1339850" h="102235">
                  <a:moveTo>
                    <a:pt x="812292" y="71628"/>
                  </a:moveTo>
                  <a:lnTo>
                    <a:pt x="810767" y="70103"/>
                  </a:lnTo>
                  <a:lnTo>
                    <a:pt x="811072" y="70103"/>
                  </a:lnTo>
                  <a:lnTo>
                    <a:pt x="812292" y="71628"/>
                  </a:lnTo>
                  <a:close/>
                </a:path>
                <a:path w="1339850" h="102235">
                  <a:moveTo>
                    <a:pt x="804671" y="77723"/>
                  </a:moveTo>
                  <a:lnTo>
                    <a:pt x="800100" y="77723"/>
                  </a:lnTo>
                  <a:lnTo>
                    <a:pt x="801624" y="76200"/>
                  </a:lnTo>
                  <a:lnTo>
                    <a:pt x="804671" y="76200"/>
                  </a:lnTo>
                  <a:lnTo>
                    <a:pt x="807719" y="73151"/>
                  </a:lnTo>
                  <a:lnTo>
                    <a:pt x="809244" y="73151"/>
                  </a:lnTo>
                  <a:lnTo>
                    <a:pt x="810767" y="71628"/>
                  </a:lnTo>
                  <a:lnTo>
                    <a:pt x="812292" y="73151"/>
                  </a:lnTo>
                  <a:lnTo>
                    <a:pt x="810767" y="74675"/>
                  </a:lnTo>
                  <a:lnTo>
                    <a:pt x="807719" y="74675"/>
                  </a:lnTo>
                  <a:lnTo>
                    <a:pt x="804671" y="77723"/>
                  </a:lnTo>
                  <a:close/>
                </a:path>
                <a:path w="1339850" h="102235">
                  <a:moveTo>
                    <a:pt x="800100" y="77723"/>
                  </a:moveTo>
                  <a:lnTo>
                    <a:pt x="789432" y="77723"/>
                  </a:lnTo>
                  <a:lnTo>
                    <a:pt x="786384" y="76200"/>
                  </a:lnTo>
                  <a:lnTo>
                    <a:pt x="801624" y="76200"/>
                  </a:lnTo>
                  <a:lnTo>
                    <a:pt x="800100" y="77723"/>
                  </a:lnTo>
                  <a:close/>
                </a:path>
                <a:path w="1339850" h="102235">
                  <a:moveTo>
                    <a:pt x="867156" y="79248"/>
                  </a:moveTo>
                  <a:lnTo>
                    <a:pt x="864108" y="79248"/>
                  </a:lnTo>
                  <a:lnTo>
                    <a:pt x="864108" y="35051"/>
                  </a:lnTo>
                  <a:lnTo>
                    <a:pt x="862584" y="32003"/>
                  </a:lnTo>
                  <a:lnTo>
                    <a:pt x="858012" y="27432"/>
                  </a:lnTo>
                  <a:lnTo>
                    <a:pt x="851916" y="24383"/>
                  </a:lnTo>
                  <a:lnTo>
                    <a:pt x="848867" y="24383"/>
                  </a:lnTo>
                  <a:lnTo>
                    <a:pt x="845819" y="22859"/>
                  </a:lnTo>
                  <a:lnTo>
                    <a:pt x="833628" y="22859"/>
                  </a:lnTo>
                  <a:lnTo>
                    <a:pt x="835151" y="21335"/>
                  </a:lnTo>
                  <a:lnTo>
                    <a:pt x="848867" y="21335"/>
                  </a:lnTo>
                  <a:lnTo>
                    <a:pt x="853440" y="22859"/>
                  </a:lnTo>
                  <a:lnTo>
                    <a:pt x="856487" y="24383"/>
                  </a:lnTo>
                  <a:lnTo>
                    <a:pt x="858012" y="25908"/>
                  </a:lnTo>
                  <a:lnTo>
                    <a:pt x="861060" y="27432"/>
                  </a:lnTo>
                  <a:lnTo>
                    <a:pt x="862584" y="28956"/>
                  </a:lnTo>
                  <a:lnTo>
                    <a:pt x="864108" y="32003"/>
                  </a:lnTo>
                  <a:lnTo>
                    <a:pt x="865632" y="33527"/>
                  </a:lnTo>
                  <a:lnTo>
                    <a:pt x="865632" y="36575"/>
                  </a:lnTo>
                  <a:lnTo>
                    <a:pt x="867156" y="39624"/>
                  </a:lnTo>
                  <a:lnTo>
                    <a:pt x="867156" y="79248"/>
                  </a:lnTo>
                  <a:close/>
                </a:path>
                <a:path w="1339850" h="102235">
                  <a:moveTo>
                    <a:pt x="835151" y="24383"/>
                  </a:moveTo>
                  <a:lnTo>
                    <a:pt x="827532" y="24383"/>
                  </a:lnTo>
                  <a:lnTo>
                    <a:pt x="829056" y="22859"/>
                  </a:lnTo>
                  <a:lnTo>
                    <a:pt x="836676" y="22859"/>
                  </a:lnTo>
                  <a:lnTo>
                    <a:pt x="835151" y="24383"/>
                  </a:lnTo>
                  <a:close/>
                </a:path>
                <a:path w="1339850" h="102235">
                  <a:moveTo>
                    <a:pt x="848867" y="24383"/>
                  </a:moveTo>
                  <a:lnTo>
                    <a:pt x="835151" y="24383"/>
                  </a:lnTo>
                  <a:lnTo>
                    <a:pt x="836676" y="22859"/>
                  </a:lnTo>
                  <a:lnTo>
                    <a:pt x="845819" y="22859"/>
                  </a:lnTo>
                  <a:lnTo>
                    <a:pt x="848867" y="24383"/>
                  </a:lnTo>
                  <a:close/>
                </a:path>
                <a:path w="1339850" h="102235">
                  <a:moveTo>
                    <a:pt x="824484" y="28956"/>
                  </a:moveTo>
                  <a:lnTo>
                    <a:pt x="822960" y="28956"/>
                  </a:lnTo>
                  <a:lnTo>
                    <a:pt x="824484" y="27432"/>
                  </a:lnTo>
                  <a:lnTo>
                    <a:pt x="824484" y="25908"/>
                  </a:lnTo>
                  <a:lnTo>
                    <a:pt x="826008" y="24383"/>
                  </a:lnTo>
                  <a:lnTo>
                    <a:pt x="832103" y="24383"/>
                  </a:lnTo>
                  <a:lnTo>
                    <a:pt x="830580" y="25908"/>
                  </a:lnTo>
                  <a:lnTo>
                    <a:pt x="829056" y="25908"/>
                  </a:lnTo>
                  <a:lnTo>
                    <a:pt x="827532" y="27432"/>
                  </a:lnTo>
                  <a:lnTo>
                    <a:pt x="826008" y="27432"/>
                  </a:lnTo>
                  <a:lnTo>
                    <a:pt x="824484" y="28956"/>
                  </a:lnTo>
                  <a:close/>
                </a:path>
                <a:path w="1339850" h="102235">
                  <a:moveTo>
                    <a:pt x="838200" y="25908"/>
                  </a:moveTo>
                  <a:lnTo>
                    <a:pt x="830580" y="25908"/>
                  </a:lnTo>
                  <a:lnTo>
                    <a:pt x="832103" y="24383"/>
                  </a:lnTo>
                  <a:lnTo>
                    <a:pt x="839724" y="24383"/>
                  </a:lnTo>
                  <a:lnTo>
                    <a:pt x="838200" y="25908"/>
                  </a:lnTo>
                  <a:close/>
                </a:path>
                <a:path w="1339850" h="102235">
                  <a:moveTo>
                    <a:pt x="848867" y="25908"/>
                  </a:moveTo>
                  <a:lnTo>
                    <a:pt x="838200" y="25908"/>
                  </a:lnTo>
                  <a:lnTo>
                    <a:pt x="839724" y="24383"/>
                  </a:lnTo>
                  <a:lnTo>
                    <a:pt x="845819" y="24383"/>
                  </a:lnTo>
                  <a:lnTo>
                    <a:pt x="848867" y="25908"/>
                  </a:lnTo>
                  <a:close/>
                </a:path>
                <a:path w="1339850" h="102235">
                  <a:moveTo>
                    <a:pt x="864108" y="79248"/>
                  </a:moveTo>
                  <a:lnTo>
                    <a:pt x="862584" y="79248"/>
                  </a:lnTo>
                  <a:lnTo>
                    <a:pt x="862584" y="38100"/>
                  </a:lnTo>
                  <a:lnTo>
                    <a:pt x="861060" y="35051"/>
                  </a:lnTo>
                  <a:lnTo>
                    <a:pt x="861060" y="33527"/>
                  </a:lnTo>
                  <a:lnTo>
                    <a:pt x="856487" y="28956"/>
                  </a:lnTo>
                  <a:lnTo>
                    <a:pt x="853440" y="27432"/>
                  </a:lnTo>
                  <a:lnTo>
                    <a:pt x="851916" y="25908"/>
                  </a:lnTo>
                  <a:lnTo>
                    <a:pt x="848867" y="25908"/>
                  </a:lnTo>
                  <a:lnTo>
                    <a:pt x="845819" y="24383"/>
                  </a:lnTo>
                  <a:lnTo>
                    <a:pt x="851916" y="24383"/>
                  </a:lnTo>
                  <a:lnTo>
                    <a:pt x="858012" y="27432"/>
                  </a:lnTo>
                  <a:lnTo>
                    <a:pt x="862584" y="32003"/>
                  </a:lnTo>
                  <a:lnTo>
                    <a:pt x="864108" y="35051"/>
                  </a:lnTo>
                  <a:lnTo>
                    <a:pt x="864108" y="79248"/>
                  </a:lnTo>
                  <a:close/>
                </a:path>
                <a:path w="1339850" h="102235">
                  <a:moveTo>
                    <a:pt x="830580" y="27432"/>
                  </a:moveTo>
                  <a:lnTo>
                    <a:pt x="827532" y="27432"/>
                  </a:lnTo>
                  <a:lnTo>
                    <a:pt x="829056" y="25908"/>
                  </a:lnTo>
                  <a:lnTo>
                    <a:pt x="832103" y="25908"/>
                  </a:lnTo>
                  <a:lnTo>
                    <a:pt x="830580" y="27432"/>
                  </a:lnTo>
                  <a:close/>
                </a:path>
                <a:path w="1339850" h="102235">
                  <a:moveTo>
                    <a:pt x="830580" y="33832"/>
                  </a:moveTo>
                  <a:lnTo>
                    <a:pt x="826177" y="30310"/>
                  </a:lnTo>
                  <a:lnTo>
                    <a:pt x="827532" y="28956"/>
                  </a:lnTo>
                  <a:lnTo>
                    <a:pt x="829056" y="28956"/>
                  </a:lnTo>
                  <a:lnTo>
                    <a:pt x="829056" y="27432"/>
                  </a:lnTo>
                  <a:lnTo>
                    <a:pt x="830580" y="27432"/>
                  </a:lnTo>
                  <a:lnTo>
                    <a:pt x="832103" y="25908"/>
                  </a:lnTo>
                  <a:lnTo>
                    <a:pt x="851916" y="25908"/>
                  </a:lnTo>
                  <a:lnTo>
                    <a:pt x="853440" y="27432"/>
                  </a:lnTo>
                  <a:lnTo>
                    <a:pt x="856487" y="28956"/>
                  </a:lnTo>
                  <a:lnTo>
                    <a:pt x="858011" y="30479"/>
                  </a:lnTo>
                  <a:lnTo>
                    <a:pt x="838200" y="30479"/>
                  </a:lnTo>
                  <a:lnTo>
                    <a:pt x="836676" y="32003"/>
                  </a:lnTo>
                  <a:lnTo>
                    <a:pt x="833628" y="32003"/>
                  </a:lnTo>
                  <a:lnTo>
                    <a:pt x="832103" y="33527"/>
                  </a:lnTo>
                  <a:lnTo>
                    <a:pt x="830580" y="33527"/>
                  </a:lnTo>
                  <a:lnTo>
                    <a:pt x="830580" y="33832"/>
                  </a:lnTo>
                  <a:close/>
                </a:path>
                <a:path w="1339850" h="102235">
                  <a:moveTo>
                    <a:pt x="826177" y="30310"/>
                  </a:moveTo>
                  <a:lnTo>
                    <a:pt x="824484" y="28956"/>
                  </a:lnTo>
                  <a:lnTo>
                    <a:pt x="826008" y="27432"/>
                  </a:lnTo>
                  <a:lnTo>
                    <a:pt x="829056" y="27432"/>
                  </a:lnTo>
                  <a:lnTo>
                    <a:pt x="829056" y="28956"/>
                  </a:lnTo>
                  <a:lnTo>
                    <a:pt x="827532" y="28956"/>
                  </a:lnTo>
                  <a:lnTo>
                    <a:pt x="826177" y="30310"/>
                  </a:lnTo>
                  <a:close/>
                </a:path>
                <a:path w="1339850" h="102235">
                  <a:moveTo>
                    <a:pt x="832103" y="38100"/>
                  </a:moveTo>
                  <a:lnTo>
                    <a:pt x="819912" y="30479"/>
                  </a:lnTo>
                  <a:lnTo>
                    <a:pt x="821435" y="28956"/>
                  </a:lnTo>
                  <a:lnTo>
                    <a:pt x="824484" y="28956"/>
                  </a:lnTo>
                  <a:lnTo>
                    <a:pt x="822960" y="30479"/>
                  </a:lnTo>
                  <a:lnTo>
                    <a:pt x="824484" y="32003"/>
                  </a:lnTo>
                  <a:lnTo>
                    <a:pt x="825246" y="32003"/>
                  </a:lnTo>
                  <a:lnTo>
                    <a:pt x="832103" y="36575"/>
                  </a:lnTo>
                  <a:lnTo>
                    <a:pt x="833628" y="36575"/>
                  </a:lnTo>
                  <a:lnTo>
                    <a:pt x="832103" y="38100"/>
                  </a:lnTo>
                  <a:close/>
                </a:path>
                <a:path w="1339850" h="102235">
                  <a:moveTo>
                    <a:pt x="824484" y="28956"/>
                  </a:moveTo>
                  <a:close/>
                </a:path>
                <a:path w="1339850" h="102235">
                  <a:moveTo>
                    <a:pt x="824788" y="31698"/>
                  </a:moveTo>
                  <a:lnTo>
                    <a:pt x="822960" y="30479"/>
                  </a:lnTo>
                  <a:lnTo>
                    <a:pt x="824484" y="28956"/>
                  </a:lnTo>
                  <a:lnTo>
                    <a:pt x="826177" y="30310"/>
                  </a:lnTo>
                  <a:lnTo>
                    <a:pt x="824788" y="31698"/>
                  </a:lnTo>
                  <a:close/>
                </a:path>
                <a:path w="1339850" h="102235">
                  <a:moveTo>
                    <a:pt x="832103" y="36575"/>
                  </a:moveTo>
                  <a:lnTo>
                    <a:pt x="824788" y="31698"/>
                  </a:lnTo>
                  <a:lnTo>
                    <a:pt x="826177" y="30310"/>
                  </a:lnTo>
                  <a:lnTo>
                    <a:pt x="830580" y="33832"/>
                  </a:lnTo>
                  <a:lnTo>
                    <a:pt x="830580" y="35051"/>
                  </a:lnTo>
                  <a:lnTo>
                    <a:pt x="832103" y="36575"/>
                  </a:lnTo>
                  <a:close/>
                </a:path>
                <a:path w="1339850" h="102235">
                  <a:moveTo>
                    <a:pt x="824484" y="32003"/>
                  </a:moveTo>
                  <a:lnTo>
                    <a:pt x="822960" y="30479"/>
                  </a:lnTo>
                  <a:lnTo>
                    <a:pt x="824788" y="31698"/>
                  </a:lnTo>
                  <a:lnTo>
                    <a:pt x="824484" y="32003"/>
                  </a:lnTo>
                  <a:close/>
                </a:path>
                <a:path w="1339850" h="102235">
                  <a:moveTo>
                    <a:pt x="848867" y="32003"/>
                  </a:moveTo>
                  <a:lnTo>
                    <a:pt x="836676" y="32003"/>
                  </a:lnTo>
                  <a:lnTo>
                    <a:pt x="838200" y="30479"/>
                  </a:lnTo>
                  <a:lnTo>
                    <a:pt x="847344" y="30479"/>
                  </a:lnTo>
                  <a:lnTo>
                    <a:pt x="848867" y="32003"/>
                  </a:lnTo>
                  <a:close/>
                </a:path>
                <a:path w="1339850" h="102235">
                  <a:moveTo>
                    <a:pt x="862584" y="79248"/>
                  </a:moveTo>
                  <a:lnTo>
                    <a:pt x="856487" y="79248"/>
                  </a:lnTo>
                  <a:lnTo>
                    <a:pt x="856487" y="73151"/>
                  </a:lnTo>
                  <a:lnTo>
                    <a:pt x="842771" y="73151"/>
                  </a:lnTo>
                  <a:lnTo>
                    <a:pt x="845819" y="71628"/>
                  </a:lnTo>
                  <a:lnTo>
                    <a:pt x="850392" y="71628"/>
                  </a:lnTo>
                  <a:lnTo>
                    <a:pt x="851916" y="70103"/>
                  </a:lnTo>
                  <a:lnTo>
                    <a:pt x="851916" y="68580"/>
                  </a:lnTo>
                  <a:lnTo>
                    <a:pt x="853440" y="68580"/>
                  </a:lnTo>
                  <a:lnTo>
                    <a:pt x="854964" y="67055"/>
                  </a:lnTo>
                  <a:lnTo>
                    <a:pt x="854964" y="64007"/>
                  </a:lnTo>
                  <a:lnTo>
                    <a:pt x="856487" y="64007"/>
                  </a:lnTo>
                  <a:lnTo>
                    <a:pt x="856487" y="51816"/>
                  </a:lnTo>
                  <a:lnTo>
                    <a:pt x="829056" y="51816"/>
                  </a:lnTo>
                  <a:lnTo>
                    <a:pt x="830580" y="50291"/>
                  </a:lnTo>
                  <a:lnTo>
                    <a:pt x="833628" y="50291"/>
                  </a:lnTo>
                  <a:lnTo>
                    <a:pt x="835151" y="48767"/>
                  </a:lnTo>
                  <a:lnTo>
                    <a:pt x="854964" y="48767"/>
                  </a:lnTo>
                  <a:lnTo>
                    <a:pt x="856487" y="47243"/>
                  </a:lnTo>
                  <a:lnTo>
                    <a:pt x="856487" y="41148"/>
                  </a:lnTo>
                  <a:lnTo>
                    <a:pt x="854964" y="39624"/>
                  </a:lnTo>
                  <a:lnTo>
                    <a:pt x="854964" y="38100"/>
                  </a:lnTo>
                  <a:lnTo>
                    <a:pt x="853440" y="36575"/>
                  </a:lnTo>
                  <a:lnTo>
                    <a:pt x="853440" y="35051"/>
                  </a:lnTo>
                  <a:lnTo>
                    <a:pt x="850392" y="32003"/>
                  </a:lnTo>
                  <a:lnTo>
                    <a:pt x="848867" y="32003"/>
                  </a:lnTo>
                  <a:lnTo>
                    <a:pt x="847344" y="30479"/>
                  </a:lnTo>
                  <a:lnTo>
                    <a:pt x="858011" y="30479"/>
                  </a:lnTo>
                  <a:lnTo>
                    <a:pt x="861060" y="33527"/>
                  </a:lnTo>
                  <a:lnTo>
                    <a:pt x="861060" y="35051"/>
                  </a:lnTo>
                  <a:lnTo>
                    <a:pt x="862584" y="38100"/>
                  </a:lnTo>
                  <a:lnTo>
                    <a:pt x="862584" y="79248"/>
                  </a:lnTo>
                  <a:close/>
                </a:path>
                <a:path w="1339850" h="102235">
                  <a:moveTo>
                    <a:pt x="825246" y="32003"/>
                  </a:moveTo>
                  <a:lnTo>
                    <a:pt x="824484" y="32003"/>
                  </a:lnTo>
                  <a:lnTo>
                    <a:pt x="824788" y="31698"/>
                  </a:lnTo>
                  <a:lnTo>
                    <a:pt x="825246" y="32003"/>
                  </a:lnTo>
                  <a:close/>
                </a:path>
                <a:path w="1339850" h="102235">
                  <a:moveTo>
                    <a:pt x="854964" y="48767"/>
                  </a:moveTo>
                  <a:lnTo>
                    <a:pt x="833628" y="48767"/>
                  </a:lnTo>
                  <a:lnTo>
                    <a:pt x="835151" y="47243"/>
                  </a:lnTo>
                  <a:lnTo>
                    <a:pt x="853440" y="47243"/>
                  </a:lnTo>
                  <a:lnTo>
                    <a:pt x="853440" y="38100"/>
                  </a:lnTo>
                  <a:lnTo>
                    <a:pt x="850392" y="35051"/>
                  </a:lnTo>
                  <a:lnTo>
                    <a:pt x="848867" y="35051"/>
                  </a:lnTo>
                  <a:lnTo>
                    <a:pt x="847344" y="33527"/>
                  </a:lnTo>
                  <a:lnTo>
                    <a:pt x="832103" y="33527"/>
                  </a:lnTo>
                  <a:lnTo>
                    <a:pt x="833628" y="32003"/>
                  </a:lnTo>
                  <a:lnTo>
                    <a:pt x="850392" y="32003"/>
                  </a:lnTo>
                  <a:lnTo>
                    <a:pt x="853440" y="35051"/>
                  </a:lnTo>
                  <a:lnTo>
                    <a:pt x="853440" y="36575"/>
                  </a:lnTo>
                  <a:lnTo>
                    <a:pt x="854964" y="38100"/>
                  </a:lnTo>
                  <a:lnTo>
                    <a:pt x="854964" y="39624"/>
                  </a:lnTo>
                  <a:lnTo>
                    <a:pt x="856487" y="41148"/>
                  </a:lnTo>
                  <a:lnTo>
                    <a:pt x="856487" y="47243"/>
                  </a:lnTo>
                  <a:lnTo>
                    <a:pt x="854964" y="48767"/>
                  </a:lnTo>
                  <a:close/>
                </a:path>
                <a:path w="1339850" h="102235">
                  <a:moveTo>
                    <a:pt x="835151" y="36575"/>
                  </a:moveTo>
                  <a:lnTo>
                    <a:pt x="832103" y="36575"/>
                  </a:lnTo>
                  <a:lnTo>
                    <a:pt x="832103" y="35051"/>
                  </a:lnTo>
                  <a:lnTo>
                    <a:pt x="830580" y="33832"/>
                  </a:lnTo>
                  <a:lnTo>
                    <a:pt x="830580" y="33527"/>
                  </a:lnTo>
                  <a:lnTo>
                    <a:pt x="835151" y="33527"/>
                  </a:lnTo>
                  <a:lnTo>
                    <a:pt x="833628" y="35051"/>
                  </a:lnTo>
                  <a:lnTo>
                    <a:pt x="835151" y="35051"/>
                  </a:lnTo>
                  <a:lnTo>
                    <a:pt x="835151" y="36575"/>
                  </a:lnTo>
                  <a:close/>
                </a:path>
                <a:path w="1339850" h="102235">
                  <a:moveTo>
                    <a:pt x="848867" y="35051"/>
                  </a:moveTo>
                  <a:lnTo>
                    <a:pt x="833628" y="35051"/>
                  </a:lnTo>
                  <a:lnTo>
                    <a:pt x="835151" y="33527"/>
                  </a:lnTo>
                  <a:lnTo>
                    <a:pt x="847344" y="33527"/>
                  </a:lnTo>
                  <a:lnTo>
                    <a:pt x="848867" y="35051"/>
                  </a:lnTo>
                  <a:close/>
                </a:path>
                <a:path w="1339850" h="102235">
                  <a:moveTo>
                    <a:pt x="832103" y="36575"/>
                  </a:moveTo>
                  <a:lnTo>
                    <a:pt x="830580" y="35051"/>
                  </a:lnTo>
                  <a:lnTo>
                    <a:pt x="830580" y="33832"/>
                  </a:lnTo>
                  <a:lnTo>
                    <a:pt x="832103" y="35051"/>
                  </a:lnTo>
                  <a:lnTo>
                    <a:pt x="832103" y="36575"/>
                  </a:lnTo>
                  <a:close/>
                </a:path>
                <a:path w="1339850" h="102235">
                  <a:moveTo>
                    <a:pt x="853440" y="47243"/>
                  </a:moveTo>
                  <a:lnTo>
                    <a:pt x="829056" y="47243"/>
                  </a:lnTo>
                  <a:lnTo>
                    <a:pt x="832103" y="45719"/>
                  </a:lnTo>
                  <a:lnTo>
                    <a:pt x="851916" y="45719"/>
                  </a:lnTo>
                  <a:lnTo>
                    <a:pt x="851916" y="39624"/>
                  </a:lnTo>
                  <a:lnTo>
                    <a:pt x="847344" y="35051"/>
                  </a:lnTo>
                  <a:lnTo>
                    <a:pt x="850392" y="35051"/>
                  </a:lnTo>
                  <a:lnTo>
                    <a:pt x="853440" y="38100"/>
                  </a:lnTo>
                  <a:lnTo>
                    <a:pt x="853440" y="47243"/>
                  </a:lnTo>
                  <a:close/>
                </a:path>
                <a:path w="1339850" h="102235">
                  <a:moveTo>
                    <a:pt x="851916" y="45719"/>
                  </a:moveTo>
                  <a:lnTo>
                    <a:pt x="850392" y="45719"/>
                  </a:lnTo>
                  <a:lnTo>
                    <a:pt x="850392" y="44195"/>
                  </a:lnTo>
                  <a:lnTo>
                    <a:pt x="851916" y="44195"/>
                  </a:lnTo>
                  <a:lnTo>
                    <a:pt x="851916" y="45719"/>
                  </a:lnTo>
                  <a:close/>
                </a:path>
                <a:path w="1339850" h="102235">
                  <a:moveTo>
                    <a:pt x="832103" y="79248"/>
                  </a:moveTo>
                  <a:lnTo>
                    <a:pt x="826008" y="79248"/>
                  </a:lnTo>
                  <a:lnTo>
                    <a:pt x="824484" y="76200"/>
                  </a:lnTo>
                  <a:lnTo>
                    <a:pt x="819912" y="71628"/>
                  </a:lnTo>
                  <a:lnTo>
                    <a:pt x="819912" y="68580"/>
                  </a:lnTo>
                  <a:lnTo>
                    <a:pt x="818387" y="65532"/>
                  </a:lnTo>
                  <a:lnTo>
                    <a:pt x="818387" y="59435"/>
                  </a:lnTo>
                  <a:lnTo>
                    <a:pt x="819912" y="57912"/>
                  </a:lnTo>
                  <a:lnTo>
                    <a:pt x="819912" y="54864"/>
                  </a:lnTo>
                  <a:lnTo>
                    <a:pt x="821435" y="53339"/>
                  </a:lnTo>
                  <a:lnTo>
                    <a:pt x="822960" y="50291"/>
                  </a:lnTo>
                  <a:lnTo>
                    <a:pt x="826008" y="48767"/>
                  </a:lnTo>
                  <a:lnTo>
                    <a:pt x="827532" y="47243"/>
                  </a:lnTo>
                  <a:lnTo>
                    <a:pt x="835151" y="47243"/>
                  </a:lnTo>
                  <a:lnTo>
                    <a:pt x="833628" y="48767"/>
                  </a:lnTo>
                  <a:lnTo>
                    <a:pt x="830580" y="48767"/>
                  </a:lnTo>
                  <a:lnTo>
                    <a:pt x="827532" y="50291"/>
                  </a:lnTo>
                  <a:lnTo>
                    <a:pt x="826008" y="50291"/>
                  </a:lnTo>
                  <a:lnTo>
                    <a:pt x="822960" y="53339"/>
                  </a:lnTo>
                  <a:lnTo>
                    <a:pt x="821435" y="56387"/>
                  </a:lnTo>
                  <a:lnTo>
                    <a:pt x="821435" y="57912"/>
                  </a:lnTo>
                  <a:lnTo>
                    <a:pt x="819912" y="60960"/>
                  </a:lnTo>
                  <a:lnTo>
                    <a:pt x="819912" y="65532"/>
                  </a:lnTo>
                  <a:lnTo>
                    <a:pt x="821435" y="68580"/>
                  </a:lnTo>
                  <a:lnTo>
                    <a:pt x="821435" y="70103"/>
                  </a:lnTo>
                  <a:lnTo>
                    <a:pt x="822960" y="73151"/>
                  </a:lnTo>
                  <a:lnTo>
                    <a:pt x="826008" y="76200"/>
                  </a:lnTo>
                  <a:lnTo>
                    <a:pt x="827532" y="76200"/>
                  </a:lnTo>
                  <a:lnTo>
                    <a:pt x="829056" y="77723"/>
                  </a:lnTo>
                  <a:lnTo>
                    <a:pt x="832103" y="79248"/>
                  </a:lnTo>
                  <a:close/>
                </a:path>
                <a:path w="1339850" h="102235">
                  <a:moveTo>
                    <a:pt x="833628" y="50291"/>
                  </a:moveTo>
                  <a:lnTo>
                    <a:pt x="827532" y="50291"/>
                  </a:lnTo>
                  <a:lnTo>
                    <a:pt x="830580" y="48767"/>
                  </a:lnTo>
                  <a:lnTo>
                    <a:pt x="835151" y="48767"/>
                  </a:lnTo>
                  <a:lnTo>
                    <a:pt x="833628" y="50291"/>
                  </a:lnTo>
                  <a:close/>
                </a:path>
                <a:path w="1339850" h="102235">
                  <a:moveTo>
                    <a:pt x="830580" y="76200"/>
                  </a:moveTo>
                  <a:lnTo>
                    <a:pt x="826008" y="76200"/>
                  </a:lnTo>
                  <a:lnTo>
                    <a:pt x="822960" y="73151"/>
                  </a:lnTo>
                  <a:lnTo>
                    <a:pt x="821435" y="70103"/>
                  </a:lnTo>
                  <a:lnTo>
                    <a:pt x="821435" y="68580"/>
                  </a:lnTo>
                  <a:lnTo>
                    <a:pt x="819912" y="65532"/>
                  </a:lnTo>
                  <a:lnTo>
                    <a:pt x="819912" y="60960"/>
                  </a:lnTo>
                  <a:lnTo>
                    <a:pt x="821435" y="57912"/>
                  </a:lnTo>
                  <a:lnTo>
                    <a:pt x="821435" y="56387"/>
                  </a:lnTo>
                  <a:lnTo>
                    <a:pt x="822960" y="53339"/>
                  </a:lnTo>
                  <a:lnTo>
                    <a:pt x="826008" y="50291"/>
                  </a:lnTo>
                  <a:lnTo>
                    <a:pt x="830580" y="50291"/>
                  </a:lnTo>
                  <a:lnTo>
                    <a:pt x="829056" y="51816"/>
                  </a:lnTo>
                  <a:lnTo>
                    <a:pt x="827532" y="51816"/>
                  </a:lnTo>
                  <a:lnTo>
                    <a:pt x="824484" y="54864"/>
                  </a:lnTo>
                  <a:lnTo>
                    <a:pt x="824484" y="56387"/>
                  </a:lnTo>
                  <a:lnTo>
                    <a:pt x="822960" y="57912"/>
                  </a:lnTo>
                  <a:lnTo>
                    <a:pt x="822960" y="70103"/>
                  </a:lnTo>
                  <a:lnTo>
                    <a:pt x="827532" y="74675"/>
                  </a:lnTo>
                  <a:lnTo>
                    <a:pt x="829056" y="74675"/>
                  </a:lnTo>
                  <a:lnTo>
                    <a:pt x="830580" y="76200"/>
                  </a:lnTo>
                  <a:close/>
                </a:path>
                <a:path w="1339850" h="102235">
                  <a:moveTo>
                    <a:pt x="851916" y="77723"/>
                  </a:moveTo>
                  <a:lnTo>
                    <a:pt x="848867" y="77723"/>
                  </a:lnTo>
                  <a:lnTo>
                    <a:pt x="850392" y="76200"/>
                  </a:lnTo>
                  <a:lnTo>
                    <a:pt x="848867" y="76200"/>
                  </a:lnTo>
                  <a:lnTo>
                    <a:pt x="848867" y="74675"/>
                  </a:lnTo>
                  <a:lnTo>
                    <a:pt x="827532" y="74675"/>
                  </a:lnTo>
                  <a:lnTo>
                    <a:pt x="822960" y="70103"/>
                  </a:lnTo>
                  <a:lnTo>
                    <a:pt x="822960" y="57912"/>
                  </a:lnTo>
                  <a:lnTo>
                    <a:pt x="824484" y="56387"/>
                  </a:lnTo>
                  <a:lnTo>
                    <a:pt x="824484" y="54864"/>
                  </a:lnTo>
                  <a:lnTo>
                    <a:pt x="827532" y="51816"/>
                  </a:lnTo>
                  <a:lnTo>
                    <a:pt x="856487" y="51816"/>
                  </a:lnTo>
                  <a:lnTo>
                    <a:pt x="853440" y="53339"/>
                  </a:lnTo>
                  <a:lnTo>
                    <a:pt x="838200" y="53339"/>
                  </a:lnTo>
                  <a:lnTo>
                    <a:pt x="836676" y="54864"/>
                  </a:lnTo>
                  <a:lnTo>
                    <a:pt x="835151" y="54864"/>
                  </a:lnTo>
                  <a:lnTo>
                    <a:pt x="833628" y="56387"/>
                  </a:lnTo>
                  <a:lnTo>
                    <a:pt x="832103" y="56387"/>
                  </a:lnTo>
                  <a:lnTo>
                    <a:pt x="830580" y="57912"/>
                  </a:lnTo>
                  <a:lnTo>
                    <a:pt x="830580" y="59435"/>
                  </a:lnTo>
                  <a:lnTo>
                    <a:pt x="829056" y="59435"/>
                  </a:lnTo>
                  <a:lnTo>
                    <a:pt x="829056" y="67055"/>
                  </a:lnTo>
                  <a:lnTo>
                    <a:pt x="833628" y="71628"/>
                  </a:lnTo>
                  <a:lnTo>
                    <a:pt x="836676" y="71628"/>
                  </a:lnTo>
                  <a:lnTo>
                    <a:pt x="838200" y="73151"/>
                  </a:lnTo>
                  <a:lnTo>
                    <a:pt x="851916" y="73151"/>
                  </a:lnTo>
                  <a:lnTo>
                    <a:pt x="851916" y="77723"/>
                  </a:lnTo>
                  <a:close/>
                </a:path>
                <a:path w="1339850" h="102235">
                  <a:moveTo>
                    <a:pt x="853440" y="68580"/>
                  </a:moveTo>
                  <a:lnTo>
                    <a:pt x="850392" y="68580"/>
                  </a:lnTo>
                  <a:lnTo>
                    <a:pt x="853440" y="65532"/>
                  </a:lnTo>
                  <a:lnTo>
                    <a:pt x="853440" y="54864"/>
                  </a:lnTo>
                  <a:lnTo>
                    <a:pt x="836676" y="54864"/>
                  </a:lnTo>
                  <a:lnTo>
                    <a:pt x="838200" y="53339"/>
                  </a:lnTo>
                  <a:lnTo>
                    <a:pt x="853440" y="53339"/>
                  </a:lnTo>
                  <a:lnTo>
                    <a:pt x="856487" y="51816"/>
                  </a:lnTo>
                  <a:lnTo>
                    <a:pt x="856487" y="64007"/>
                  </a:lnTo>
                  <a:lnTo>
                    <a:pt x="854964" y="64007"/>
                  </a:lnTo>
                  <a:lnTo>
                    <a:pt x="854964" y="67055"/>
                  </a:lnTo>
                  <a:lnTo>
                    <a:pt x="853440" y="68580"/>
                  </a:lnTo>
                  <a:close/>
                </a:path>
                <a:path w="1339850" h="102235">
                  <a:moveTo>
                    <a:pt x="836676" y="56387"/>
                  </a:moveTo>
                  <a:lnTo>
                    <a:pt x="833628" y="56387"/>
                  </a:lnTo>
                  <a:lnTo>
                    <a:pt x="835151" y="54864"/>
                  </a:lnTo>
                  <a:lnTo>
                    <a:pt x="838200" y="54864"/>
                  </a:lnTo>
                  <a:lnTo>
                    <a:pt x="836676" y="56387"/>
                  </a:lnTo>
                  <a:close/>
                </a:path>
                <a:path w="1339850" h="102235">
                  <a:moveTo>
                    <a:pt x="851916" y="56387"/>
                  </a:moveTo>
                  <a:lnTo>
                    <a:pt x="836676" y="56387"/>
                  </a:lnTo>
                  <a:lnTo>
                    <a:pt x="838200" y="54864"/>
                  </a:lnTo>
                  <a:lnTo>
                    <a:pt x="851916" y="54864"/>
                  </a:lnTo>
                  <a:lnTo>
                    <a:pt x="851916" y="56387"/>
                  </a:lnTo>
                  <a:close/>
                </a:path>
                <a:path w="1339850" h="102235">
                  <a:moveTo>
                    <a:pt x="850392" y="68580"/>
                  </a:moveTo>
                  <a:lnTo>
                    <a:pt x="845819" y="68580"/>
                  </a:lnTo>
                  <a:lnTo>
                    <a:pt x="847344" y="67055"/>
                  </a:lnTo>
                  <a:lnTo>
                    <a:pt x="848867" y="67055"/>
                  </a:lnTo>
                  <a:lnTo>
                    <a:pt x="850392" y="65532"/>
                  </a:lnTo>
                  <a:lnTo>
                    <a:pt x="851916" y="65532"/>
                  </a:lnTo>
                  <a:lnTo>
                    <a:pt x="851916" y="54864"/>
                  </a:lnTo>
                  <a:lnTo>
                    <a:pt x="853440" y="54864"/>
                  </a:lnTo>
                  <a:lnTo>
                    <a:pt x="853440" y="65532"/>
                  </a:lnTo>
                  <a:lnTo>
                    <a:pt x="850392" y="68580"/>
                  </a:lnTo>
                  <a:close/>
                </a:path>
                <a:path w="1339850" h="102235">
                  <a:moveTo>
                    <a:pt x="850392" y="71628"/>
                  </a:moveTo>
                  <a:lnTo>
                    <a:pt x="833628" y="71628"/>
                  </a:lnTo>
                  <a:lnTo>
                    <a:pt x="829056" y="67055"/>
                  </a:lnTo>
                  <a:lnTo>
                    <a:pt x="829056" y="59435"/>
                  </a:lnTo>
                  <a:lnTo>
                    <a:pt x="830580" y="59435"/>
                  </a:lnTo>
                  <a:lnTo>
                    <a:pt x="830580" y="57912"/>
                  </a:lnTo>
                  <a:lnTo>
                    <a:pt x="832103" y="56387"/>
                  </a:lnTo>
                  <a:lnTo>
                    <a:pt x="835151" y="56387"/>
                  </a:lnTo>
                  <a:lnTo>
                    <a:pt x="832103" y="59435"/>
                  </a:lnTo>
                  <a:lnTo>
                    <a:pt x="832103" y="60960"/>
                  </a:lnTo>
                  <a:lnTo>
                    <a:pt x="830580" y="60960"/>
                  </a:lnTo>
                  <a:lnTo>
                    <a:pt x="830580" y="65532"/>
                  </a:lnTo>
                  <a:lnTo>
                    <a:pt x="832103" y="67055"/>
                  </a:lnTo>
                  <a:lnTo>
                    <a:pt x="832103" y="68580"/>
                  </a:lnTo>
                  <a:lnTo>
                    <a:pt x="833628" y="68580"/>
                  </a:lnTo>
                  <a:lnTo>
                    <a:pt x="833628" y="70103"/>
                  </a:lnTo>
                  <a:lnTo>
                    <a:pt x="851916" y="70103"/>
                  </a:lnTo>
                  <a:lnTo>
                    <a:pt x="850392" y="71628"/>
                  </a:lnTo>
                  <a:close/>
                </a:path>
                <a:path w="1339850" h="102235">
                  <a:moveTo>
                    <a:pt x="836676" y="68580"/>
                  </a:moveTo>
                  <a:lnTo>
                    <a:pt x="832103" y="68580"/>
                  </a:lnTo>
                  <a:lnTo>
                    <a:pt x="832103" y="67055"/>
                  </a:lnTo>
                  <a:lnTo>
                    <a:pt x="830580" y="65532"/>
                  </a:lnTo>
                  <a:lnTo>
                    <a:pt x="830580" y="60960"/>
                  </a:lnTo>
                  <a:lnTo>
                    <a:pt x="832103" y="60960"/>
                  </a:lnTo>
                  <a:lnTo>
                    <a:pt x="832103" y="59435"/>
                  </a:lnTo>
                  <a:lnTo>
                    <a:pt x="835151" y="56387"/>
                  </a:lnTo>
                  <a:lnTo>
                    <a:pt x="839724" y="56387"/>
                  </a:lnTo>
                  <a:lnTo>
                    <a:pt x="838200" y="57912"/>
                  </a:lnTo>
                  <a:lnTo>
                    <a:pt x="836676" y="57912"/>
                  </a:lnTo>
                  <a:lnTo>
                    <a:pt x="835151" y="59435"/>
                  </a:lnTo>
                  <a:lnTo>
                    <a:pt x="833628" y="59435"/>
                  </a:lnTo>
                  <a:lnTo>
                    <a:pt x="833628" y="67055"/>
                  </a:lnTo>
                  <a:lnTo>
                    <a:pt x="835151" y="67055"/>
                  </a:lnTo>
                  <a:lnTo>
                    <a:pt x="836676" y="68580"/>
                  </a:lnTo>
                  <a:close/>
                </a:path>
                <a:path w="1339850" h="102235">
                  <a:moveTo>
                    <a:pt x="847344" y="70103"/>
                  </a:moveTo>
                  <a:lnTo>
                    <a:pt x="833628" y="70103"/>
                  </a:lnTo>
                  <a:lnTo>
                    <a:pt x="833628" y="68580"/>
                  </a:lnTo>
                  <a:lnTo>
                    <a:pt x="848867" y="68580"/>
                  </a:lnTo>
                  <a:lnTo>
                    <a:pt x="847344" y="70103"/>
                  </a:lnTo>
                  <a:close/>
                </a:path>
                <a:path w="1339850" h="102235">
                  <a:moveTo>
                    <a:pt x="851916" y="70103"/>
                  </a:moveTo>
                  <a:lnTo>
                    <a:pt x="847344" y="70103"/>
                  </a:lnTo>
                  <a:lnTo>
                    <a:pt x="848867" y="68580"/>
                  </a:lnTo>
                  <a:lnTo>
                    <a:pt x="851916" y="68580"/>
                  </a:lnTo>
                  <a:lnTo>
                    <a:pt x="851916" y="70103"/>
                  </a:lnTo>
                  <a:close/>
                </a:path>
                <a:path w="1339850" h="102235">
                  <a:moveTo>
                    <a:pt x="842771" y="73151"/>
                  </a:moveTo>
                  <a:lnTo>
                    <a:pt x="838200" y="73151"/>
                  </a:lnTo>
                  <a:lnTo>
                    <a:pt x="836676" y="71628"/>
                  </a:lnTo>
                  <a:lnTo>
                    <a:pt x="845819" y="71628"/>
                  </a:lnTo>
                  <a:lnTo>
                    <a:pt x="842771" y="73151"/>
                  </a:lnTo>
                  <a:close/>
                </a:path>
                <a:path w="1339850" h="102235">
                  <a:moveTo>
                    <a:pt x="851916" y="76200"/>
                  </a:moveTo>
                  <a:lnTo>
                    <a:pt x="851916" y="73151"/>
                  </a:lnTo>
                  <a:lnTo>
                    <a:pt x="856487" y="73151"/>
                  </a:lnTo>
                  <a:lnTo>
                    <a:pt x="856487" y="74675"/>
                  </a:lnTo>
                  <a:lnTo>
                    <a:pt x="853440" y="74675"/>
                  </a:lnTo>
                  <a:lnTo>
                    <a:pt x="851916" y="76200"/>
                  </a:lnTo>
                  <a:close/>
                </a:path>
                <a:path w="1339850" h="102235">
                  <a:moveTo>
                    <a:pt x="848867" y="76200"/>
                  </a:moveTo>
                  <a:lnTo>
                    <a:pt x="830580" y="76200"/>
                  </a:lnTo>
                  <a:lnTo>
                    <a:pt x="829056" y="74675"/>
                  </a:lnTo>
                  <a:lnTo>
                    <a:pt x="848867" y="74675"/>
                  </a:lnTo>
                  <a:lnTo>
                    <a:pt x="848867" y="76200"/>
                  </a:lnTo>
                  <a:close/>
                </a:path>
                <a:path w="1339850" h="102235">
                  <a:moveTo>
                    <a:pt x="867156" y="80771"/>
                  </a:moveTo>
                  <a:lnTo>
                    <a:pt x="851916" y="80771"/>
                  </a:lnTo>
                  <a:lnTo>
                    <a:pt x="851916" y="76200"/>
                  </a:lnTo>
                  <a:lnTo>
                    <a:pt x="853440" y="74675"/>
                  </a:lnTo>
                  <a:lnTo>
                    <a:pt x="853440" y="79248"/>
                  </a:lnTo>
                  <a:lnTo>
                    <a:pt x="867156" y="79248"/>
                  </a:lnTo>
                  <a:lnTo>
                    <a:pt x="867156" y="80771"/>
                  </a:lnTo>
                  <a:close/>
                </a:path>
                <a:path w="1339850" h="102235">
                  <a:moveTo>
                    <a:pt x="853440" y="77723"/>
                  </a:moveTo>
                  <a:lnTo>
                    <a:pt x="853440" y="74675"/>
                  </a:lnTo>
                  <a:lnTo>
                    <a:pt x="854964" y="76200"/>
                  </a:lnTo>
                  <a:lnTo>
                    <a:pt x="853440" y="77723"/>
                  </a:lnTo>
                  <a:close/>
                </a:path>
                <a:path w="1339850" h="102235">
                  <a:moveTo>
                    <a:pt x="856487" y="79248"/>
                  </a:moveTo>
                  <a:lnTo>
                    <a:pt x="853440" y="79248"/>
                  </a:lnTo>
                  <a:lnTo>
                    <a:pt x="853440" y="77723"/>
                  </a:lnTo>
                  <a:lnTo>
                    <a:pt x="854964" y="76200"/>
                  </a:lnTo>
                  <a:lnTo>
                    <a:pt x="853440" y="74675"/>
                  </a:lnTo>
                  <a:lnTo>
                    <a:pt x="856487" y="74675"/>
                  </a:lnTo>
                  <a:lnTo>
                    <a:pt x="856487" y="79248"/>
                  </a:lnTo>
                  <a:close/>
                </a:path>
                <a:path w="1339850" h="102235">
                  <a:moveTo>
                    <a:pt x="845819" y="79248"/>
                  </a:moveTo>
                  <a:lnTo>
                    <a:pt x="832103" y="79248"/>
                  </a:lnTo>
                  <a:lnTo>
                    <a:pt x="829056" y="77723"/>
                  </a:lnTo>
                  <a:lnTo>
                    <a:pt x="827532" y="76200"/>
                  </a:lnTo>
                  <a:lnTo>
                    <a:pt x="832103" y="76200"/>
                  </a:lnTo>
                  <a:lnTo>
                    <a:pt x="833628" y="77723"/>
                  </a:lnTo>
                  <a:lnTo>
                    <a:pt x="847344" y="77723"/>
                  </a:lnTo>
                  <a:lnTo>
                    <a:pt x="845819" y="79248"/>
                  </a:lnTo>
                  <a:close/>
                </a:path>
                <a:path w="1339850" h="102235">
                  <a:moveTo>
                    <a:pt x="844296" y="77723"/>
                  </a:moveTo>
                  <a:lnTo>
                    <a:pt x="833628" y="77723"/>
                  </a:lnTo>
                  <a:lnTo>
                    <a:pt x="832103" y="76200"/>
                  </a:lnTo>
                  <a:lnTo>
                    <a:pt x="845819" y="76200"/>
                  </a:lnTo>
                  <a:lnTo>
                    <a:pt x="844296" y="77723"/>
                  </a:lnTo>
                  <a:close/>
                </a:path>
                <a:path w="1339850" h="102235">
                  <a:moveTo>
                    <a:pt x="848867" y="77723"/>
                  </a:moveTo>
                  <a:lnTo>
                    <a:pt x="844296" y="77723"/>
                  </a:lnTo>
                  <a:lnTo>
                    <a:pt x="845819" y="76200"/>
                  </a:lnTo>
                  <a:lnTo>
                    <a:pt x="850392" y="76200"/>
                  </a:lnTo>
                  <a:lnTo>
                    <a:pt x="848867" y="77723"/>
                  </a:lnTo>
                  <a:close/>
                </a:path>
                <a:path w="1339850" h="102235">
                  <a:moveTo>
                    <a:pt x="850392" y="79248"/>
                  </a:moveTo>
                  <a:lnTo>
                    <a:pt x="845819" y="79248"/>
                  </a:lnTo>
                  <a:lnTo>
                    <a:pt x="847344" y="77723"/>
                  </a:lnTo>
                  <a:lnTo>
                    <a:pt x="850392" y="77723"/>
                  </a:lnTo>
                  <a:lnTo>
                    <a:pt x="850392" y="79248"/>
                  </a:lnTo>
                  <a:close/>
                </a:path>
                <a:path w="1339850" h="102235">
                  <a:moveTo>
                    <a:pt x="847344" y="80771"/>
                  </a:moveTo>
                  <a:lnTo>
                    <a:pt x="830580" y="80771"/>
                  </a:lnTo>
                  <a:lnTo>
                    <a:pt x="829056" y="79248"/>
                  </a:lnTo>
                  <a:lnTo>
                    <a:pt x="848867" y="79248"/>
                  </a:lnTo>
                  <a:lnTo>
                    <a:pt x="847344" y="80771"/>
                  </a:lnTo>
                  <a:close/>
                </a:path>
                <a:path w="1339850" h="102235">
                  <a:moveTo>
                    <a:pt x="883919" y="24383"/>
                  </a:moveTo>
                  <a:lnTo>
                    <a:pt x="882396" y="24383"/>
                  </a:lnTo>
                  <a:lnTo>
                    <a:pt x="882396" y="6095"/>
                  </a:lnTo>
                  <a:lnTo>
                    <a:pt x="896112" y="6095"/>
                  </a:lnTo>
                  <a:lnTo>
                    <a:pt x="896112" y="9143"/>
                  </a:lnTo>
                  <a:lnTo>
                    <a:pt x="883919" y="9143"/>
                  </a:lnTo>
                  <a:lnTo>
                    <a:pt x="883919" y="24383"/>
                  </a:lnTo>
                  <a:close/>
                </a:path>
                <a:path w="1339850" h="102235">
                  <a:moveTo>
                    <a:pt x="890016" y="76200"/>
                  </a:moveTo>
                  <a:lnTo>
                    <a:pt x="886967" y="76200"/>
                  </a:lnTo>
                  <a:lnTo>
                    <a:pt x="886967" y="74675"/>
                  </a:lnTo>
                  <a:lnTo>
                    <a:pt x="883919" y="71628"/>
                  </a:lnTo>
                  <a:lnTo>
                    <a:pt x="883919" y="33527"/>
                  </a:lnTo>
                  <a:lnTo>
                    <a:pt x="880871" y="33527"/>
                  </a:lnTo>
                  <a:lnTo>
                    <a:pt x="880871" y="24383"/>
                  </a:lnTo>
                  <a:lnTo>
                    <a:pt x="883919" y="24383"/>
                  </a:lnTo>
                  <a:lnTo>
                    <a:pt x="883919" y="9143"/>
                  </a:lnTo>
                  <a:lnTo>
                    <a:pt x="885444" y="9143"/>
                  </a:lnTo>
                  <a:lnTo>
                    <a:pt x="885444" y="25908"/>
                  </a:lnTo>
                  <a:lnTo>
                    <a:pt x="900684" y="25908"/>
                  </a:lnTo>
                  <a:lnTo>
                    <a:pt x="900684" y="32003"/>
                  </a:lnTo>
                  <a:lnTo>
                    <a:pt x="885444" y="32003"/>
                  </a:lnTo>
                  <a:lnTo>
                    <a:pt x="885444" y="68580"/>
                  </a:lnTo>
                  <a:lnTo>
                    <a:pt x="886967" y="70103"/>
                  </a:lnTo>
                  <a:lnTo>
                    <a:pt x="886967" y="73151"/>
                  </a:lnTo>
                  <a:lnTo>
                    <a:pt x="888492" y="73151"/>
                  </a:lnTo>
                  <a:lnTo>
                    <a:pt x="888492" y="74675"/>
                  </a:lnTo>
                  <a:lnTo>
                    <a:pt x="890016" y="76200"/>
                  </a:lnTo>
                  <a:close/>
                </a:path>
                <a:path w="1339850" h="102235">
                  <a:moveTo>
                    <a:pt x="893064" y="25908"/>
                  </a:moveTo>
                  <a:lnTo>
                    <a:pt x="885444" y="25908"/>
                  </a:lnTo>
                  <a:lnTo>
                    <a:pt x="885444" y="9143"/>
                  </a:lnTo>
                  <a:lnTo>
                    <a:pt x="893064" y="9143"/>
                  </a:lnTo>
                  <a:lnTo>
                    <a:pt x="893064" y="25908"/>
                  </a:lnTo>
                  <a:close/>
                </a:path>
                <a:path w="1339850" h="102235">
                  <a:moveTo>
                    <a:pt x="900684" y="25908"/>
                  </a:moveTo>
                  <a:lnTo>
                    <a:pt x="893064" y="25908"/>
                  </a:lnTo>
                  <a:lnTo>
                    <a:pt x="893064" y="9143"/>
                  </a:lnTo>
                  <a:lnTo>
                    <a:pt x="894587" y="9143"/>
                  </a:lnTo>
                  <a:lnTo>
                    <a:pt x="894587" y="24383"/>
                  </a:lnTo>
                  <a:lnTo>
                    <a:pt x="900684" y="24383"/>
                  </a:lnTo>
                  <a:lnTo>
                    <a:pt x="900684" y="25908"/>
                  </a:lnTo>
                  <a:close/>
                </a:path>
                <a:path w="1339850" h="102235">
                  <a:moveTo>
                    <a:pt x="896112" y="24383"/>
                  </a:moveTo>
                  <a:lnTo>
                    <a:pt x="894587" y="24383"/>
                  </a:lnTo>
                  <a:lnTo>
                    <a:pt x="894587" y="9143"/>
                  </a:lnTo>
                  <a:lnTo>
                    <a:pt x="896112" y="9143"/>
                  </a:lnTo>
                  <a:lnTo>
                    <a:pt x="896112" y="24383"/>
                  </a:lnTo>
                  <a:close/>
                </a:path>
                <a:path w="1339850" h="102235">
                  <a:moveTo>
                    <a:pt x="882396" y="35051"/>
                  </a:moveTo>
                  <a:lnTo>
                    <a:pt x="876300" y="35051"/>
                  </a:lnTo>
                  <a:lnTo>
                    <a:pt x="876300" y="21335"/>
                  </a:lnTo>
                  <a:lnTo>
                    <a:pt x="882396" y="21335"/>
                  </a:lnTo>
                  <a:lnTo>
                    <a:pt x="882396" y="24383"/>
                  </a:lnTo>
                  <a:lnTo>
                    <a:pt x="877824" y="24383"/>
                  </a:lnTo>
                  <a:lnTo>
                    <a:pt x="877824" y="33527"/>
                  </a:lnTo>
                  <a:lnTo>
                    <a:pt x="882396" y="33527"/>
                  </a:lnTo>
                  <a:lnTo>
                    <a:pt x="882396" y="35051"/>
                  </a:lnTo>
                  <a:close/>
                </a:path>
                <a:path w="1339850" h="102235">
                  <a:moveTo>
                    <a:pt x="905256" y="35051"/>
                  </a:moveTo>
                  <a:lnTo>
                    <a:pt x="896112" y="35051"/>
                  </a:lnTo>
                  <a:lnTo>
                    <a:pt x="896112" y="33527"/>
                  </a:lnTo>
                  <a:lnTo>
                    <a:pt x="903732" y="33527"/>
                  </a:lnTo>
                  <a:lnTo>
                    <a:pt x="903732" y="24383"/>
                  </a:lnTo>
                  <a:lnTo>
                    <a:pt x="896112" y="24383"/>
                  </a:lnTo>
                  <a:lnTo>
                    <a:pt x="896112" y="21335"/>
                  </a:lnTo>
                  <a:lnTo>
                    <a:pt x="905256" y="21335"/>
                  </a:lnTo>
                  <a:lnTo>
                    <a:pt x="905256" y="35051"/>
                  </a:lnTo>
                  <a:close/>
                </a:path>
                <a:path w="1339850" h="102235">
                  <a:moveTo>
                    <a:pt x="880871" y="33527"/>
                  </a:moveTo>
                  <a:lnTo>
                    <a:pt x="877824" y="33527"/>
                  </a:lnTo>
                  <a:lnTo>
                    <a:pt x="877824" y="24383"/>
                  </a:lnTo>
                  <a:lnTo>
                    <a:pt x="880871" y="24383"/>
                  </a:lnTo>
                  <a:lnTo>
                    <a:pt x="880871" y="33527"/>
                  </a:lnTo>
                  <a:close/>
                </a:path>
                <a:path w="1339850" h="102235">
                  <a:moveTo>
                    <a:pt x="903732" y="33527"/>
                  </a:moveTo>
                  <a:lnTo>
                    <a:pt x="900684" y="33527"/>
                  </a:lnTo>
                  <a:lnTo>
                    <a:pt x="900684" y="24383"/>
                  </a:lnTo>
                  <a:lnTo>
                    <a:pt x="903732" y="24383"/>
                  </a:lnTo>
                  <a:lnTo>
                    <a:pt x="903732" y="33527"/>
                  </a:lnTo>
                  <a:close/>
                </a:path>
                <a:path w="1339850" h="102235">
                  <a:moveTo>
                    <a:pt x="900684" y="79248"/>
                  </a:moveTo>
                  <a:lnTo>
                    <a:pt x="891540" y="79248"/>
                  </a:lnTo>
                  <a:lnTo>
                    <a:pt x="891540" y="77723"/>
                  </a:lnTo>
                  <a:lnTo>
                    <a:pt x="894587" y="77723"/>
                  </a:lnTo>
                  <a:lnTo>
                    <a:pt x="893064" y="76200"/>
                  </a:lnTo>
                  <a:lnTo>
                    <a:pt x="890016" y="76200"/>
                  </a:lnTo>
                  <a:lnTo>
                    <a:pt x="888492" y="74675"/>
                  </a:lnTo>
                  <a:lnTo>
                    <a:pt x="888492" y="73151"/>
                  </a:lnTo>
                  <a:lnTo>
                    <a:pt x="886967" y="73151"/>
                  </a:lnTo>
                  <a:lnTo>
                    <a:pt x="886967" y="70103"/>
                  </a:lnTo>
                  <a:lnTo>
                    <a:pt x="885444" y="68580"/>
                  </a:lnTo>
                  <a:lnTo>
                    <a:pt x="885444" y="32003"/>
                  </a:lnTo>
                  <a:lnTo>
                    <a:pt x="893064" y="32003"/>
                  </a:lnTo>
                  <a:lnTo>
                    <a:pt x="893064" y="70103"/>
                  </a:lnTo>
                  <a:lnTo>
                    <a:pt x="896112" y="70103"/>
                  </a:lnTo>
                  <a:lnTo>
                    <a:pt x="896112" y="71628"/>
                  </a:lnTo>
                  <a:lnTo>
                    <a:pt x="900684" y="71628"/>
                  </a:lnTo>
                  <a:lnTo>
                    <a:pt x="900684" y="79248"/>
                  </a:lnTo>
                  <a:close/>
                </a:path>
                <a:path w="1339850" h="102235">
                  <a:moveTo>
                    <a:pt x="900684" y="71628"/>
                  </a:moveTo>
                  <a:lnTo>
                    <a:pt x="896112" y="71628"/>
                  </a:lnTo>
                  <a:lnTo>
                    <a:pt x="896112" y="70103"/>
                  </a:lnTo>
                  <a:lnTo>
                    <a:pt x="893064" y="70103"/>
                  </a:lnTo>
                  <a:lnTo>
                    <a:pt x="893064" y="32003"/>
                  </a:lnTo>
                  <a:lnTo>
                    <a:pt x="900684" y="32003"/>
                  </a:lnTo>
                  <a:lnTo>
                    <a:pt x="900684" y="33527"/>
                  </a:lnTo>
                  <a:lnTo>
                    <a:pt x="894587" y="33527"/>
                  </a:lnTo>
                  <a:lnTo>
                    <a:pt x="894587" y="68580"/>
                  </a:lnTo>
                  <a:lnTo>
                    <a:pt x="900684" y="68580"/>
                  </a:lnTo>
                  <a:lnTo>
                    <a:pt x="900684" y="71628"/>
                  </a:lnTo>
                  <a:close/>
                </a:path>
                <a:path w="1339850" h="102235">
                  <a:moveTo>
                    <a:pt x="888492" y="77723"/>
                  </a:moveTo>
                  <a:lnTo>
                    <a:pt x="885444" y="77723"/>
                  </a:lnTo>
                  <a:lnTo>
                    <a:pt x="885444" y="76200"/>
                  </a:lnTo>
                  <a:lnTo>
                    <a:pt x="883919" y="74675"/>
                  </a:lnTo>
                  <a:lnTo>
                    <a:pt x="883919" y="73151"/>
                  </a:lnTo>
                  <a:lnTo>
                    <a:pt x="882396" y="71628"/>
                  </a:lnTo>
                  <a:lnTo>
                    <a:pt x="882396" y="33527"/>
                  </a:lnTo>
                  <a:lnTo>
                    <a:pt x="883919" y="33527"/>
                  </a:lnTo>
                  <a:lnTo>
                    <a:pt x="883919" y="71628"/>
                  </a:lnTo>
                  <a:lnTo>
                    <a:pt x="886967" y="74675"/>
                  </a:lnTo>
                  <a:lnTo>
                    <a:pt x="886967" y="76200"/>
                  </a:lnTo>
                  <a:lnTo>
                    <a:pt x="888492" y="76200"/>
                  </a:lnTo>
                  <a:lnTo>
                    <a:pt x="888492" y="77723"/>
                  </a:lnTo>
                  <a:close/>
                </a:path>
                <a:path w="1339850" h="102235">
                  <a:moveTo>
                    <a:pt x="905256" y="80771"/>
                  </a:moveTo>
                  <a:lnTo>
                    <a:pt x="891540" y="80771"/>
                  </a:lnTo>
                  <a:lnTo>
                    <a:pt x="890016" y="79248"/>
                  </a:lnTo>
                  <a:lnTo>
                    <a:pt x="903732" y="79248"/>
                  </a:lnTo>
                  <a:lnTo>
                    <a:pt x="903732" y="68580"/>
                  </a:lnTo>
                  <a:lnTo>
                    <a:pt x="894587" y="68580"/>
                  </a:lnTo>
                  <a:lnTo>
                    <a:pt x="894587" y="33527"/>
                  </a:lnTo>
                  <a:lnTo>
                    <a:pt x="896112" y="33527"/>
                  </a:lnTo>
                  <a:lnTo>
                    <a:pt x="896112" y="67055"/>
                  </a:lnTo>
                  <a:lnTo>
                    <a:pt x="905256" y="67055"/>
                  </a:lnTo>
                  <a:lnTo>
                    <a:pt x="905256" y="80771"/>
                  </a:lnTo>
                  <a:close/>
                </a:path>
                <a:path w="1339850" h="102235">
                  <a:moveTo>
                    <a:pt x="903732" y="79248"/>
                  </a:moveTo>
                  <a:lnTo>
                    <a:pt x="900684" y="79248"/>
                  </a:lnTo>
                  <a:lnTo>
                    <a:pt x="900684" y="68580"/>
                  </a:lnTo>
                  <a:lnTo>
                    <a:pt x="903732" y="68580"/>
                  </a:lnTo>
                  <a:lnTo>
                    <a:pt x="903732" y="79248"/>
                  </a:lnTo>
                  <a:close/>
                </a:path>
                <a:path w="1339850" h="102235">
                  <a:moveTo>
                    <a:pt x="894587" y="77723"/>
                  </a:moveTo>
                  <a:lnTo>
                    <a:pt x="888492" y="77723"/>
                  </a:lnTo>
                  <a:lnTo>
                    <a:pt x="888492" y="76200"/>
                  </a:lnTo>
                  <a:lnTo>
                    <a:pt x="893064" y="76200"/>
                  </a:lnTo>
                  <a:lnTo>
                    <a:pt x="894587" y="77723"/>
                  </a:lnTo>
                  <a:close/>
                </a:path>
                <a:path w="1339850" h="102235">
                  <a:moveTo>
                    <a:pt x="891540" y="79248"/>
                  </a:moveTo>
                  <a:lnTo>
                    <a:pt x="886967" y="79248"/>
                  </a:lnTo>
                  <a:lnTo>
                    <a:pt x="886967" y="77723"/>
                  </a:lnTo>
                  <a:lnTo>
                    <a:pt x="891540" y="77723"/>
                  </a:lnTo>
                  <a:lnTo>
                    <a:pt x="891540" y="79248"/>
                  </a:lnTo>
                  <a:close/>
                </a:path>
                <a:path w="1339850" h="102235">
                  <a:moveTo>
                    <a:pt x="931164" y="80771"/>
                  </a:moveTo>
                  <a:lnTo>
                    <a:pt x="915924" y="80771"/>
                  </a:lnTo>
                  <a:lnTo>
                    <a:pt x="915924" y="21335"/>
                  </a:lnTo>
                  <a:lnTo>
                    <a:pt x="931164" y="21335"/>
                  </a:lnTo>
                  <a:lnTo>
                    <a:pt x="931164" y="24383"/>
                  </a:lnTo>
                  <a:lnTo>
                    <a:pt x="918971" y="24383"/>
                  </a:lnTo>
                  <a:lnTo>
                    <a:pt x="918971" y="79248"/>
                  </a:lnTo>
                  <a:lnTo>
                    <a:pt x="931164" y="79248"/>
                  </a:lnTo>
                  <a:lnTo>
                    <a:pt x="931164" y="80771"/>
                  </a:lnTo>
                  <a:close/>
                </a:path>
                <a:path w="1339850" h="102235">
                  <a:moveTo>
                    <a:pt x="920496" y="79248"/>
                  </a:moveTo>
                  <a:lnTo>
                    <a:pt x="918971" y="79248"/>
                  </a:lnTo>
                  <a:lnTo>
                    <a:pt x="918971" y="24383"/>
                  </a:lnTo>
                  <a:lnTo>
                    <a:pt x="920496" y="24383"/>
                  </a:lnTo>
                  <a:lnTo>
                    <a:pt x="920496" y="79248"/>
                  </a:lnTo>
                  <a:close/>
                </a:path>
                <a:path w="1339850" h="102235">
                  <a:moveTo>
                    <a:pt x="926592" y="79248"/>
                  </a:moveTo>
                  <a:lnTo>
                    <a:pt x="920496" y="79248"/>
                  </a:lnTo>
                  <a:lnTo>
                    <a:pt x="920496" y="24383"/>
                  </a:lnTo>
                  <a:lnTo>
                    <a:pt x="926592" y="24383"/>
                  </a:lnTo>
                  <a:lnTo>
                    <a:pt x="926592" y="79248"/>
                  </a:lnTo>
                  <a:close/>
                </a:path>
                <a:path w="1339850" h="102235">
                  <a:moveTo>
                    <a:pt x="928116" y="79248"/>
                  </a:moveTo>
                  <a:lnTo>
                    <a:pt x="926592" y="79248"/>
                  </a:lnTo>
                  <a:lnTo>
                    <a:pt x="926592" y="24383"/>
                  </a:lnTo>
                  <a:lnTo>
                    <a:pt x="928116" y="24383"/>
                  </a:lnTo>
                  <a:lnTo>
                    <a:pt x="928116" y="79248"/>
                  </a:lnTo>
                  <a:close/>
                </a:path>
                <a:path w="1339850" h="102235">
                  <a:moveTo>
                    <a:pt x="931164" y="79248"/>
                  </a:moveTo>
                  <a:lnTo>
                    <a:pt x="928116" y="79248"/>
                  </a:lnTo>
                  <a:lnTo>
                    <a:pt x="928116" y="24383"/>
                  </a:lnTo>
                  <a:lnTo>
                    <a:pt x="931164" y="24383"/>
                  </a:lnTo>
                  <a:lnTo>
                    <a:pt x="931164" y="79248"/>
                  </a:lnTo>
                  <a:close/>
                </a:path>
                <a:path w="1339850" h="102235">
                  <a:moveTo>
                    <a:pt x="931164" y="13716"/>
                  </a:moveTo>
                  <a:lnTo>
                    <a:pt x="915924" y="13716"/>
                  </a:lnTo>
                  <a:lnTo>
                    <a:pt x="915924" y="0"/>
                  </a:lnTo>
                  <a:lnTo>
                    <a:pt x="931164" y="0"/>
                  </a:lnTo>
                  <a:lnTo>
                    <a:pt x="931164" y="1524"/>
                  </a:lnTo>
                  <a:lnTo>
                    <a:pt x="918971" y="1524"/>
                  </a:lnTo>
                  <a:lnTo>
                    <a:pt x="918971" y="12191"/>
                  </a:lnTo>
                  <a:lnTo>
                    <a:pt x="931164" y="12191"/>
                  </a:lnTo>
                  <a:lnTo>
                    <a:pt x="931164" y="13716"/>
                  </a:lnTo>
                  <a:close/>
                </a:path>
                <a:path w="1339850" h="102235">
                  <a:moveTo>
                    <a:pt x="920496" y="12191"/>
                  </a:moveTo>
                  <a:lnTo>
                    <a:pt x="918971" y="12191"/>
                  </a:lnTo>
                  <a:lnTo>
                    <a:pt x="918971" y="1524"/>
                  </a:lnTo>
                  <a:lnTo>
                    <a:pt x="920496" y="1524"/>
                  </a:lnTo>
                  <a:lnTo>
                    <a:pt x="920496" y="12191"/>
                  </a:lnTo>
                  <a:close/>
                </a:path>
                <a:path w="1339850" h="102235">
                  <a:moveTo>
                    <a:pt x="926592" y="12191"/>
                  </a:moveTo>
                  <a:lnTo>
                    <a:pt x="920496" y="12191"/>
                  </a:lnTo>
                  <a:lnTo>
                    <a:pt x="920496" y="1524"/>
                  </a:lnTo>
                  <a:lnTo>
                    <a:pt x="926592" y="1524"/>
                  </a:lnTo>
                  <a:lnTo>
                    <a:pt x="926592" y="12191"/>
                  </a:lnTo>
                  <a:close/>
                </a:path>
                <a:path w="1339850" h="102235">
                  <a:moveTo>
                    <a:pt x="928116" y="12191"/>
                  </a:moveTo>
                  <a:lnTo>
                    <a:pt x="926592" y="12191"/>
                  </a:lnTo>
                  <a:lnTo>
                    <a:pt x="926592" y="1524"/>
                  </a:lnTo>
                  <a:lnTo>
                    <a:pt x="928116" y="1524"/>
                  </a:lnTo>
                  <a:lnTo>
                    <a:pt x="928116" y="12191"/>
                  </a:lnTo>
                  <a:close/>
                </a:path>
                <a:path w="1339850" h="102235">
                  <a:moveTo>
                    <a:pt x="931164" y="12191"/>
                  </a:moveTo>
                  <a:lnTo>
                    <a:pt x="928116" y="12191"/>
                  </a:lnTo>
                  <a:lnTo>
                    <a:pt x="928116" y="1524"/>
                  </a:lnTo>
                  <a:lnTo>
                    <a:pt x="931164" y="1524"/>
                  </a:lnTo>
                  <a:lnTo>
                    <a:pt x="931164" y="12191"/>
                  </a:lnTo>
                  <a:close/>
                </a:path>
                <a:path w="1339850" h="102235">
                  <a:moveTo>
                    <a:pt x="960119" y="24383"/>
                  </a:moveTo>
                  <a:lnTo>
                    <a:pt x="955548" y="24383"/>
                  </a:lnTo>
                  <a:lnTo>
                    <a:pt x="957071" y="22859"/>
                  </a:lnTo>
                  <a:lnTo>
                    <a:pt x="960119" y="21335"/>
                  </a:lnTo>
                  <a:lnTo>
                    <a:pt x="972312" y="21335"/>
                  </a:lnTo>
                  <a:lnTo>
                    <a:pt x="975360" y="22859"/>
                  </a:lnTo>
                  <a:lnTo>
                    <a:pt x="963167" y="22859"/>
                  </a:lnTo>
                  <a:lnTo>
                    <a:pt x="960119" y="24383"/>
                  </a:lnTo>
                  <a:close/>
                </a:path>
                <a:path w="1339850" h="102235">
                  <a:moveTo>
                    <a:pt x="972312" y="24383"/>
                  </a:moveTo>
                  <a:lnTo>
                    <a:pt x="960119" y="24383"/>
                  </a:lnTo>
                  <a:lnTo>
                    <a:pt x="963167" y="22859"/>
                  </a:lnTo>
                  <a:lnTo>
                    <a:pt x="969264" y="22859"/>
                  </a:lnTo>
                  <a:lnTo>
                    <a:pt x="972312" y="24383"/>
                  </a:lnTo>
                  <a:close/>
                </a:path>
                <a:path w="1339850" h="102235">
                  <a:moveTo>
                    <a:pt x="978408" y="24383"/>
                  </a:moveTo>
                  <a:lnTo>
                    <a:pt x="972312" y="24383"/>
                  </a:lnTo>
                  <a:lnTo>
                    <a:pt x="969264" y="22859"/>
                  </a:lnTo>
                  <a:lnTo>
                    <a:pt x="975360" y="22859"/>
                  </a:lnTo>
                  <a:lnTo>
                    <a:pt x="978408" y="24383"/>
                  </a:lnTo>
                  <a:close/>
                </a:path>
                <a:path w="1339850" h="102235">
                  <a:moveTo>
                    <a:pt x="960119" y="79248"/>
                  </a:moveTo>
                  <a:lnTo>
                    <a:pt x="955548" y="79248"/>
                  </a:lnTo>
                  <a:lnTo>
                    <a:pt x="952500" y="77723"/>
                  </a:lnTo>
                  <a:lnTo>
                    <a:pt x="947928" y="73151"/>
                  </a:lnTo>
                  <a:lnTo>
                    <a:pt x="946403" y="70103"/>
                  </a:lnTo>
                  <a:lnTo>
                    <a:pt x="944880" y="68580"/>
                  </a:lnTo>
                  <a:lnTo>
                    <a:pt x="944880" y="67055"/>
                  </a:lnTo>
                  <a:lnTo>
                    <a:pt x="943356" y="64007"/>
                  </a:lnTo>
                  <a:lnTo>
                    <a:pt x="943356" y="62483"/>
                  </a:lnTo>
                  <a:lnTo>
                    <a:pt x="941832" y="60960"/>
                  </a:lnTo>
                  <a:lnTo>
                    <a:pt x="941832" y="42671"/>
                  </a:lnTo>
                  <a:lnTo>
                    <a:pt x="943356" y="39624"/>
                  </a:lnTo>
                  <a:lnTo>
                    <a:pt x="943356" y="38100"/>
                  </a:lnTo>
                  <a:lnTo>
                    <a:pt x="944880" y="36575"/>
                  </a:lnTo>
                  <a:lnTo>
                    <a:pt x="944880" y="33527"/>
                  </a:lnTo>
                  <a:lnTo>
                    <a:pt x="950976" y="27432"/>
                  </a:lnTo>
                  <a:lnTo>
                    <a:pt x="952500" y="24383"/>
                  </a:lnTo>
                  <a:lnTo>
                    <a:pt x="958596" y="24383"/>
                  </a:lnTo>
                  <a:lnTo>
                    <a:pt x="955548" y="25908"/>
                  </a:lnTo>
                  <a:lnTo>
                    <a:pt x="954024" y="27432"/>
                  </a:lnTo>
                  <a:lnTo>
                    <a:pt x="952500" y="27432"/>
                  </a:lnTo>
                  <a:lnTo>
                    <a:pt x="949451" y="30479"/>
                  </a:lnTo>
                  <a:lnTo>
                    <a:pt x="947928" y="33527"/>
                  </a:lnTo>
                  <a:lnTo>
                    <a:pt x="946403" y="35051"/>
                  </a:lnTo>
                  <a:lnTo>
                    <a:pt x="946403" y="36575"/>
                  </a:lnTo>
                  <a:lnTo>
                    <a:pt x="944880" y="38100"/>
                  </a:lnTo>
                  <a:lnTo>
                    <a:pt x="944880" y="44195"/>
                  </a:lnTo>
                  <a:lnTo>
                    <a:pt x="943356" y="45719"/>
                  </a:lnTo>
                  <a:lnTo>
                    <a:pt x="943356" y="56387"/>
                  </a:lnTo>
                  <a:lnTo>
                    <a:pt x="944880" y="57912"/>
                  </a:lnTo>
                  <a:lnTo>
                    <a:pt x="944880" y="64007"/>
                  </a:lnTo>
                  <a:lnTo>
                    <a:pt x="946403" y="65532"/>
                  </a:lnTo>
                  <a:lnTo>
                    <a:pt x="946403" y="68580"/>
                  </a:lnTo>
                  <a:lnTo>
                    <a:pt x="955548" y="77723"/>
                  </a:lnTo>
                  <a:lnTo>
                    <a:pt x="958596" y="77723"/>
                  </a:lnTo>
                  <a:lnTo>
                    <a:pt x="960119" y="79248"/>
                  </a:lnTo>
                  <a:close/>
                </a:path>
                <a:path w="1339850" h="102235">
                  <a:moveTo>
                    <a:pt x="961644" y="77723"/>
                  </a:moveTo>
                  <a:lnTo>
                    <a:pt x="955548" y="77723"/>
                  </a:lnTo>
                  <a:lnTo>
                    <a:pt x="946403" y="68580"/>
                  </a:lnTo>
                  <a:lnTo>
                    <a:pt x="946403" y="65532"/>
                  </a:lnTo>
                  <a:lnTo>
                    <a:pt x="944880" y="64007"/>
                  </a:lnTo>
                  <a:lnTo>
                    <a:pt x="944880" y="57912"/>
                  </a:lnTo>
                  <a:lnTo>
                    <a:pt x="943356" y="56387"/>
                  </a:lnTo>
                  <a:lnTo>
                    <a:pt x="943356" y="45719"/>
                  </a:lnTo>
                  <a:lnTo>
                    <a:pt x="944880" y="44195"/>
                  </a:lnTo>
                  <a:lnTo>
                    <a:pt x="944880" y="38100"/>
                  </a:lnTo>
                  <a:lnTo>
                    <a:pt x="946403" y="36575"/>
                  </a:lnTo>
                  <a:lnTo>
                    <a:pt x="946403" y="35051"/>
                  </a:lnTo>
                  <a:lnTo>
                    <a:pt x="947928" y="33527"/>
                  </a:lnTo>
                  <a:lnTo>
                    <a:pt x="949451" y="30479"/>
                  </a:lnTo>
                  <a:lnTo>
                    <a:pt x="952500" y="27432"/>
                  </a:lnTo>
                  <a:lnTo>
                    <a:pt x="954024" y="27432"/>
                  </a:lnTo>
                  <a:lnTo>
                    <a:pt x="955548" y="25908"/>
                  </a:lnTo>
                  <a:lnTo>
                    <a:pt x="958596" y="24383"/>
                  </a:lnTo>
                  <a:lnTo>
                    <a:pt x="963167" y="24383"/>
                  </a:lnTo>
                  <a:lnTo>
                    <a:pt x="961644" y="25908"/>
                  </a:lnTo>
                  <a:lnTo>
                    <a:pt x="958596" y="25908"/>
                  </a:lnTo>
                  <a:lnTo>
                    <a:pt x="955548" y="28956"/>
                  </a:lnTo>
                  <a:lnTo>
                    <a:pt x="954024" y="28956"/>
                  </a:lnTo>
                  <a:lnTo>
                    <a:pt x="947928" y="35051"/>
                  </a:lnTo>
                  <a:lnTo>
                    <a:pt x="947928" y="39624"/>
                  </a:lnTo>
                  <a:lnTo>
                    <a:pt x="946403" y="41148"/>
                  </a:lnTo>
                  <a:lnTo>
                    <a:pt x="946403" y="62483"/>
                  </a:lnTo>
                  <a:lnTo>
                    <a:pt x="947928" y="64007"/>
                  </a:lnTo>
                  <a:lnTo>
                    <a:pt x="947928" y="67055"/>
                  </a:lnTo>
                  <a:lnTo>
                    <a:pt x="957071" y="76200"/>
                  </a:lnTo>
                  <a:lnTo>
                    <a:pt x="958596" y="76200"/>
                  </a:lnTo>
                  <a:lnTo>
                    <a:pt x="961644" y="77723"/>
                  </a:lnTo>
                  <a:close/>
                </a:path>
                <a:path w="1339850" h="102235">
                  <a:moveTo>
                    <a:pt x="972312" y="25908"/>
                  </a:moveTo>
                  <a:lnTo>
                    <a:pt x="961644" y="25908"/>
                  </a:lnTo>
                  <a:lnTo>
                    <a:pt x="963167" y="24383"/>
                  </a:lnTo>
                  <a:lnTo>
                    <a:pt x="969264" y="24383"/>
                  </a:lnTo>
                  <a:lnTo>
                    <a:pt x="972312" y="25908"/>
                  </a:lnTo>
                  <a:close/>
                </a:path>
                <a:path w="1339850" h="102235">
                  <a:moveTo>
                    <a:pt x="976884" y="77723"/>
                  </a:moveTo>
                  <a:lnTo>
                    <a:pt x="972312" y="77723"/>
                  </a:lnTo>
                  <a:lnTo>
                    <a:pt x="973835" y="76200"/>
                  </a:lnTo>
                  <a:lnTo>
                    <a:pt x="976884" y="76200"/>
                  </a:lnTo>
                  <a:lnTo>
                    <a:pt x="982980" y="70103"/>
                  </a:lnTo>
                  <a:lnTo>
                    <a:pt x="982980" y="68580"/>
                  </a:lnTo>
                  <a:lnTo>
                    <a:pt x="984503" y="67055"/>
                  </a:lnTo>
                  <a:lnTo>
                    <a:pt x="984503" y="65532"/>
                  </a:lnTo>
                  <a:lnTo>
                    <a:pt x="986028" y="64007"/>
                  </a:lnTo>
                  <a:lnTo>
                    <a:pt x="986028" y="59435"/>
                  </a:lnTo>
                  <a:lnTo>
                    <a:pt x="987551" y="57912"/>
                  </a:lnTo>
                  <a:lnTo>
                    <a:pt x="987551" y="44195"/>
                  </a:lnTo>
                  <a:lnTo>
                    <a:pt x="986028" y="42671"/>
                  </a:lnTo>
                  <a:lnTo>
                    <a:pt x="986028" y="39624"/>
                  </a:lnTo>
                  <a:lnTo>
                    <a:pt x="984503" y="38100"/>
                  </a:lnTo>
                  <a:lnTo>
                    <a:pt x="984503" y="35051"/>
                  </a:lnTo>
                  <a:lnTo>
                    <a:pt x="982980" y="33527"/>
                  </a:lnTo>
                  <a:lnTo>
                    <a:pt x="982980" y="32003"/>
                  </a:lnTo>
                  <a:lnTo>
                    <a:pt x="979932" y="28956"/>
                  </a:lnTo>
                  <a:lnTo>
                    <a:pt x="978408" y="28956"/>
                  </a:lnTo>
                  <a:lnTo>
                    <a:pt x="976884" y="27432"/>
                  </a:lnTo>
                  <a:lnTo>
                    <a:pt x="973835" y="25908"/>
                  </a:lnTo>
                  <a:lnTo>
                    <a:pt x="972312" y="25908"/>
                  </a:lnTo>
                  <a:lnTo>
                    <a:pt x="969264" y="24383"/>
                  </a:lnTo>
                  <a:lnTo>
                    <a:pt x="975360" y="24383"/>
                  </a:lnTo>
                  <a:lnTo>
                    <a:pt x="976884" y="25908"/>
                  </a:lnTo>
                  <a:lnTo>
                    <a:pt x="979932" y="27432"/>
                  </a:lnTo>
                  <a:lnTo>
                    <a:pt x="981456" y="27432"/>
                  </a:lnTo>
                  <a:lnTo>
                    <a:pt x="984503" y="30479"/>
                  </a:lnTo>
                  <a:lnTo>
                    <a:pt x="984503" y="33527"/>
                  </a:lnTo>
                  <a:lnTo>
                    <a:pt x="987551" y="36575"/>
                  </a:lnTo>
                  <a:lnTo>
                    <a:pt x="987551" y="41148"/>
                  </a:lnTo>
                  <a:lnTo>
                    <a:pt x="989076" y="42671"/>
                  </a:lnTo>
                  <a:lnTo>
                    <a:pt x="989076" y="60960"/>
                  </a:lnTo>
                  <a:lnTo>
                    <a:pt x="987551" y="62483"/>
                  </a:lnTo>
                  <a:lnTo>
                    <a:pt x="987551" y="65532"/>
                  </a:lnTo>
                  <a:lnTo>
                    <a:pt x="986028" y="68580"/>
                  </a:lnTo>
                  <a:lnTo>
                    <a:pt x="984503" y="70103"/>
                  </a:lnTo>
                  <a:lnTo>
                    <a:pt x="984503" y="71628"/>
                  </a:lnTo>
                  <a:lnTo>
                    <a:pt x="979932" y="76200"/>
                  </a:lnTo>
                  <a:lnTo>
                    <a:pt x="976884" y="77723"/>
                  </a:lnTo>
                  <a:close/>
                </a:path>
                <a:path w="1339850" h="102235">
                  <a:moveTo>
                    <a:pt x="981456" y="27432"/>
                  </a:moveTo>
                  <a:lnTo>
                    <a:pt x="979932" y="27432"/>
                  </a:lnTo>
                  <a:lnTo>
                    <a:pt x="976884" y="25908"/>
                  </a:lnTo>
                  <a:lnTo>
                    <a:pt x="975360" y="24383"/>
                  </a:lnTo>
                  <a:lnTo>
                    <a:pt x="979932" y="24383"/>
                  </a:lnTo>
                  <a:lnTo>
                    <a:pt x="981456" y="27432"/>
                  </a:lnTo>
                  <a:close/>
                </a:path>
                <a:path w="1339850" h="102235">
                  <a:moveTo>
                    <a:pt x="978408" y="28956"/>
                  </a:moveTo>
                  <a:lnTo>
                    <a:pt x="955548" y="28956"/>
                  </a:lnTo>
                  <a:lnTo>
                    <a:pt x="958596" y="25908"/>
                  </a:lnTo>
                  <a:lnTo>
                    <a:pt x="973835" y="25908"/>
                  </a:lnTo>
                  <a:lnTo>
                    <a:pt x="976884" y="27432"/>
                  </a:lnTo>
                  <a:lnTo>
                    <a:pt x="978408" y="28956"/>
                  </a:lnTo>
                  <a:close/>
                </a:path>
                <a:path w="1339850" h="102235">
                  <a:moveTo>
                    <a:pt x="978408" y="79248"/>
                  </a:moveTo>
                  <a:lnTo>
                    <a:pt x="972312" y="79248"/>
                  </a:lnTo>
                  <a:lnTo>
                    <a:pt x="975360" y="77723"/>
                  </a:lnTo>
                  <a:lnTo>
                    <a:pt x="976884" y="77723"/>
                  </a:lnTo>
                  <a:lnTo>
                    <a:pt x="979932" y="76200"/>
                  </a:lnTo>
                  <a:lnTo>
                    <a:pt x="984503" y="71628"/>
                  </a:lnTo>
                  <a:lnTo>
                    <a:pt x="984503" y="70103"/>
                  </a:lnTo>
                  <a:lnTo>
                    <a:pt x="986028" y="68580"/>
                  </a:lnTo>
                  <a:lnTo>
                    <a:pt x="987551" y="65532"/>
                  </a:lnTo>
                  <a:lnTo>
                    <a:pt x="987551" y="62483"/>
                  </a:lnTo>
                  <a:lnTo>
                    <a:pt x="989076" y="60960"/>
                  </a:lnTo>
                  <a:lnTo>
                    <a:pt x="989076" y="42671"/>
                  </a:lnTo>
                  <a:lnTo>
                    <a:pt x="987551" y="41148"/>
                  </a:lnTo>
                  <a:lnTo>
                    <a:pt x="987551" y="36575"/>
                  </a:lnTo>
                  <a:lnTo>
                    <a:pt x="984503" y="33527"/>
                  </a:lnTo>
                  <a:lnTo>
                    <a:pt x="984503" y="30479"/>
                  </a:lnTo>
                  <a:lnTo>
                    <a:pt x="981456" y="27432"/>
                  </a:lnTo>
                  <a:lnTo>
                    <a:pt x="984503" y="28956"/>
                  </a:lnTo>
                  <a:lnTo>
                    <a:pt x="986028" y="30479"/>
                  </a:lnTo>
                  <a:lnTo>
                    <a:pt x="986028" y="32003"/>
                  </a:lnTo>
                  <a:lnTo>
                    <a:pt x="987551" y="33527"/>
                  </a:lnTo>
                  <a:lnTo>
                    <a:pt x="989076" y="36575"/>
                  </a:lnTo>
                  <a:lnTo>
                    <a:pt x="989076" y="38100"/>
                  </a:lnTo>
                  <a:lnTo>
                    <a:pt x="990600" y="39624"/>
                  </a:lnTo>
                  <a:lnTo>
                    <a:pt x="990600" y="62483"/>
                  </a:lnTo>
                  <a:lnTo>
                    <a:pt x="989076" y="64007"/>
                  </a:lnTo>
                  <a:lnTo>
                    <a:pt x="989076" y="67055"/>
                  </a:lnTo>
                  <a:lnTo>
                    <a:pt x="986028" y="70103"/>
                  </a:lnTo>
                  <a:lnTo>
                    <a:pt x="986028" y="73151"/>
                  </a:lnTo>
                  <a:lnTo>
                    <a:pt x="984503" y="74675"/>
                  </a:lnTo>
                  <a:lnTo>
                    <a:pt x="981456" y="76200"/>
                  </a:lnTo>
                  <a:lnTo>
                    <a:pt x="978408" y="79248"/>
                  </a:lnTo>
                  <a:close/>
                </a:path>
                <a:path w="1339850" h="102235">
                  <a:moveTo>
                    <a:pt x="976884" y="76200"/>
                  </a:moveTo>
                  <a:lnTo>
                    <a:pt x="957071" y="76200"/>
                  </a:lnTo>
                  <a:lnTo>
                    <a:pt x="947928" y="67055"/>
                  </a:lnTo>
                  <a:lnTo>
                    <a:pt x="947928" y="64007"/>
                  </a:lnTo>
                  <a:lnTo>
                    <a:pt x="946403" y="62483"/>
                  </a:lnTo>
                  <a:lnTo>
                    <a:pt x="946403" y="41148"/>
                  </a:lnTo>
                  <a:lnTo>
                    <a:pt x="947928" y="39624"/>
                  </a:lnTo>
                  <a:lnTo>
                    <a:pt x="947928" y="35051"/>
                  </a:lnTo>
                  <a:lnTo>
                    <a:pt x="954024" y="28956"/>
                  </a:lnTo>
                  <a:lnTo>
                    <a:pt x="979932" y="28956"/>
                  </a:lnTo>
                  <a:lnTo>
                    <a:pt x="981455" y="30479"/>
                  </a:lnTo>
                  <a:lnTo>
                    <a:pt x="963167" y="30479"/>
                  </a:lnTo>
                  <a:lnTo>
                    <a:pt x="961644" y="32003"/>
                  </a:lnTo>
                  <a:lnTo>
                    <a:pt x="958596" y="33527"/>
                  </a:lnTo>
                  <a:lnTo>
                    <a:pt x="957071" y="33527"/>
                  </a:lnTo>
                  <a:lnTo>
                    <a:pt x="955548" y="35051"/>
                  </a:lnTo>
                  <a:lnTo>
                    <a:pt x="955548" y="38100"/>
                  </a:lnTo>
                  <a:lnTo>
                    <a:pt x="954024" y="39624"/>
                  </a:lnTo>
                  <a:lnTo>
                    <a:pt x="954024" y="41148"/>
                  </a:lnTo>
                  <a:lnTo>
                    <a:pt x="952500" y="42671"/>
                  </a:lnTo>
                  <a:lnTo>
                    <a:pt x="952500" y="59435"/>
                  </a:lnTo>
                  <a:lnTo>
                    <a:pt x="954024" y="60960"/>
                  </a:lnTo>
                  <a:lnTo>
                    <a:pt x="954024" y="64007"/>
                  </a:lnTo>
                  <a:lnTo>
                    <a:pt x="955548" y="65532"/>
                  </a:lnTo>
                  <a:lnTo>
                    <a:pt x="955548" y="67055"/>
                  </a:lnTo>
                  <a:lnTo>
                    <a:pt x="958596" y="70103"/>
                  </a:lnTo>
                  <a:lnTo>
                    <a:pt x="961644" y="71628"/>
                  </a:lnTo>
                  <a:lnTo>
                    <a:pt x="981455" y="71628"/>
                  </a:lnTo>
                  <a:lnTo>
                    <a:pt x="976884" y="76200"/>
                  </a:lnTo>
                  <a:close/>
                </a:path>
                <a:path w="1339850" h="102235">
                  <a:moveTo>
                    <a:pt x="973835" y="33527"/>
                  </a:moveTo>
                  <a:lnTo>
                    <a:pt x="958596" y="33527"/>
                  </a:lnTo>
                  <a:lnTo>
                    <a:pt x="961644" y="32003"/>
                  </a:lnTo>
                  <a:lnTo>
                    <a:pt x="963167" y="30479"/>
                  </a:lnTo>
                  <a:lnTo>
                    <a:pt x="969264" y="30479"/>
                  </a:lnTo>
                  <a:lnTo>
                    <a:pt x="972312" y="32003"/>
                  </a:lnTo>
                  <a:lnTo>
                    <a:pt x="973835" y="33527"/>
                  </a:lnTo>
                  <a:close/>
                </a:path>
                <a:path w="1339850" h="102235">
                  <a:moveTo>
                    <a:pt x="981455" y="71628"/>
                  </a:moveTo>
                  <a:lnTo>
                    <a:pt x="972312" y="71628"/>
                  </a:lnTo>
                  <a:lnTo>
                    <a:pt x="978408" y="65532"/>
                  </a:lnTo>
                  <a:lnTo>
                    <a:pt x="978408" y="64007"/>
                  </a:lnTo>
                  <a:lnTo>
                    <a:pt x="979932" y="60960"/>
                  </a:lnTo>
                  <a:lnTo>
                    <a:pt x="979932" y="57912"/>
                  </a:lnTo>
                  <a:lnTo>
                    <a:pt x="981456" y="56387"/>
                  </a:lnTo>
                  <a:lnTo>
                    <a:pt x="981456" y="47243"/>
                  </a:lnTo>
                  <a:lnTo>
                    <a:pt x="979932" y="45719"/>
                  </a:lnTo>
                  <a:lnTo>
                    <a:pt x="979932" y="41148"/>
                  </a:lnTo>
                  <a:lnTo>
                    <a:pt x="978408" y="39624"/>
                  </a:lnTo>
                  <a:lnTo>
                    <a:pt x="978408" y="38100"/>
                  </a:lnTo>
                  <a:lnTo>
                    <a:pt x="976884" y="35051"/>
                  </a:lnTo>
                  <a:lnTo>
                    <a:pt x="975360" y="33527"/>
                  </a:lnTo>
                  <a:lnTo>
                    <a:pt x="973835" y="33527"/>
                  </a:lnTo>
                  <a:lnTo>
                    <a:pt x="972312" y="32003"/>
                  </a:lnTo>
                  <a:lnTo>
                    <a:pt x="969264" y="30479"/>
                  </a:lnTo>
                  <a:lnTo>
                    <a:pt x="981455" y="30479"/>
                  </a:lnTo>
                  <a:lnTo>
                    <a:pt x="982980" y="32003"/>
                  </a:lnTo>
                  <a:lnTo>
                    <a:pt x="982980" y="33527"/>
                  </a:lnTo>
                  <a:lnTo>
                    <a:pt x="984503" y="35051"/>
                  </a:lnTo>
                  <a:lnTo>
                    <a:pt x="984503" y="38100"/>
                  </a:lnTo>
                  <a:lnTo>
                    <a:pt x="986028" y="39624"/>
                  </a:lnTo>
                  <a:lnTo>
                    <a:pt x="986028" y="42671"/>
                  </a:lnTo>
                  <a:lnTo>
                    <a:pt x="987551" y="44195"/>
                  </a:lnTo>
                  <a:lnTo>
                    <a:pt x="987551" y="57912"/>
                  </a:lnTo>
                  <a:lnTo>
                    <a:pt x="986028" y="59435"/>
                  </a:lnTo>
                  <a:lnTo>
                    <a:pt x="986028" y="64007"/>
                  </a:lnTo>
                  <a:lnTo>
                    <a:pt x="984503" y="65532"/>
                  </a:lnTo>
                  <a:lnTo>
                    <a:pt x="984503" y="67055"/>
                  </a:lnTo>
                  <a:lnTo>
                    <a:pt x="982980" y="68580"/>
                  </a:lnTo>
                  <a:lnTo>
                    <a:pt x="982980" y="70103"/>
                  </a:lnTo>
                  <a:lnTo>
                    <a:pt x="981455" y="71628"/>
                  </a:lnTo>
                  <a:close/>
                </a:path>
                <a:path w="1339850" h="102235">
                  <a:moveTo>
                    <a:pt x="972312" y="71628"/>
                  </a:moveTo>
                  <a:lnTo>
                    <a:pt x="961644" y="71628"/>
                  </a:lnTo>
                  <a:lnTo>
                    <a:pt x="958596" y="70103"/>
                  </a:lnTo>
                  <a:lnTo>
                    <a:pt x="955548" y="67055"/>
                  </a:lnTo>
                  <a:lnTo>
                    <a:pt x="955548" y="65532"/>
                  </a:lnTo>
                  <a:lnTo>
                    <a:pt x="954024" y="64007"/>
                  </a:lnTo>
                  <a:lnTo>
                    <a:pt x="954024" y="60960"/>
                  </a:lnTo>
                  <a:lnTo>
                    <a:pt x="952500" y="59435"/>
                  </a:lnTo>
                  <a:lnTo>
                    <a:pt x="952500" y="42671"/>
                  </a:lnTo>
                  <a:lnTo>
                    <a:pt x="954024" y="41148"/>
                  </a:lnTo>
                  <a:lnTo>
                    <a:pt x="954024" y="39624"/>
                  </a:lnTo>
                  <a:lnTo>
                    <a:pt x="955548" y="38100"/>
                  </a:lnTo>
                  <a:lnTo>
                    <a:pt x="955548" y="35051"/>
                  </a:lnTo>
                  <a:lnTo>
                    <a:pt x="957071" y="33527"/>
                  </a:lnTo>
                  <a:lnTo>
                    <a:pt x="961644" y="33527"/>
                  </a:lnTo>
                  <a:lnTo>
                    <a:pt x="960119" y="35051"/>
                  </a:lnTo>
                  <a:lnTo>
                    <a:pt x="958596" y="35051"/>
                  </a:lnTo>
                  <a:lnTo>
                    <a:pt x="957071" y="36575"/>
                  </a:lnTo>
                  <a:lnTo>
                    <a:pt x="957071" y="38100"/>
                  </a:lnTo>
                  <a:lnTo>
                    <a:pt x="955548" y="39624"/>
                  </a:lnTo>
                  <a:lnTo>
                    <a:pt x="955548" y="41148"/>
                  </a:lnTo>
                  <a:lnTo>
                    <a:pt x="954024" y="44195"/>
                  </a:lnTo>
                  <a:lnTo>
                    <a:pt x="954024" y="59435"/>
                  </a:lnTo>
                  <a:lnTo>
                    <a:pt x="955548" y="60960"/>
                  </a:lnTo>
                  <a:lnTo>
                    <a:pt x="955548" y="62483"/>
                  </a:lnTo>
                  <a:lnTo>
                    <a:pt x="957071" y="64007"/>
                  </a:lnTo>
                  <a:lnTo>
                    <a:pt x="957071" y="65532"/>
                  </a:lnTo>
                  <a:lnTo>
                    <a:pt x="960119" y="68580"/>
                  </a:lnTo>
                  <a:lnTo>
                    <a:pt x="961644" y="68580"/>
                  </a:lnTo>
                  <a:lnTo>
                    <a:pt x="964692" y="70103"/>
                  </a:lnTo>
                  <a:lnTo>
                    <a:pt x="973836" y="70103"/>
                  </a:lnTo>
                  <a:lnTo>
                    <a:pt x="972312" y="71628"/>
                  </a:lnTo>
                  <a:close/>
                </a:path>
                <a:path w="1339850" h="102235">
                  <a:moveTo>
                    <a:pt x="972312" y="35051"/>
                  </a:moveTo>
                  <a:lnTo>
                    <a:pt x="960119" y="35051"/>
                  </a:lnTo>
                  <a:lnTo>
                    <a:pt x="961644" y="33527"/>
                  </a:lnTo>
                  <a:lnTo>
                    <a:pt x="970787" y="33527"/>
                  </a:lnTo>
                  <a:lnTo>
                    <a:pt x="972312" y="35051"/>
                  </a:lnTo>
                  <a:close/>
                </a:path>
                <a:path w="1339850" h="102235">
                  <a:moveTo>
                    <a:pt x="973836" y="70103"/>
                  </a:moveTo>
                  <a:lnTo>
                    <a:pt x="969264" y="70103"/>
                  </a:lnTo>
                  <a:lnTo>
                    <a:pt x="970787" y="68580"/>
                  </a:lnTo>
                  <a:lnTo>
                    <a:pt x="972312" y="68580"/>
                  </a:lnTo>
                  <a:lnTo>
                    <a:pt x="976884" y="64007"/>
                  </a:lnTo>
                  <a:lnTo>
                    <a:pt x="976884" y="62483"/>
                  </a:lnTo>
                  <a:lnTo>
                    <a:pt x="978408" y="60960"/>
                  </a:lnTo>
                  <a:lnTo>
                    <a:pt x="978408" y="41148"/>
                  </a:lnTo>
                  <a:lnTo>
                    <a:pt x="976884" y="39624"/>
                  </a:lnTo>
                  <a:lnTo>
                    <a:pt x="976884" y="38100"/>
                  </a:lnTo>
                  <a:lnTo>
                    <a:pt x="973835" y="35051"/>
                  </a:lnTo>
                  <a:lnTo>
                    <a:pt x="972312" y="35051"/>
                  </a:lnTo>
                  <a:lnTo>
                    <a:pt x="970787" y="33527"/>
                  </a:lnTo>
                  <a:lnTo>
                    <a:pt x="975360" y="33527"/>
                  </a:lnTo>
                  <a:lnTo>
                    <a:pt x="976884" y="35051"/>
                  </a:lnTo>
                  <a:lnTo>
                    <a:pt x="978408" y="38100"/>
                  </a:lnTo>
                  <a:lnTo>
                    <a:pt x="978408" y="39624"/>
                  </a:lnTo>
                  <a:lnTo>
                    <a:pt x="979932" y="41148"/>
                  </a:lnTo>
                  <a:lnTo>
                    <a:pt x="979932" y="45719"/>
                  </a:lnTo>
                  <a:lnTo>
                    <a:pt x="981456" y="47243"/>
                  </a:lnTo>
                  <a:lnTo>
                    <a:pt x="981456" y="56387"/>
                  </a:lnTo>
                  <a:lnTo>
                    <a:pt x="979932" y="57912"/>
                  </a:lnTo>
                  <a:lnTo>
                    <a:pt x="979932" y="60960"/>
                  </a:lnTo>
                  <a:lnTo>
                    <a:pt x="978408" y="64007"/>
                  </a:lnTo>
                  <a:lnTo>
                    <a:pt x="978408" y="65532"/>
                  </a:lnTo>
                  <a:lnTo>
                    <a:pt x="973836" y="70103"/>
                  </a:lnTo>
                  <a:close/>
                </a:path>
                <a:path w="1339850" h="102235">
                  <a:moveTo>
                    <a:pt x="972312" y="68580"/>
                  </a:moveTo>
                  <a:lnTo>
                    <a:pt x="960119" y="68580"/>
                  </a:lnTo>
                  <a:lnTo>
                    <a:pt x="957071" y="65532"/>
                  </a:lnTo>
                  <a:lnTo>
                    <a:pt x="957071" y="64007"/>
                  </a:lnTo>
                  <a:lnTo>
                    <a:pt x="955548" y="62483"/>
                  </a:lnTo>
                  <a:lnTo>
                    <a:pt x="955548" y="60960"/>
                  </a:lnTo>
                  <a:lnTo>
                    <a:pt x="954024" y="59435"/>
                  </a:lnTo>
                  <a:lnTo>
                    <a:pt x="954024" y="44195"/>
                  </a:lnTo>
                  <a:lnTo>
                    <a:pt x="955548" y="41148"/>
                  </a:lnTo>
                  <a:lnTo>
                    <a:pt x="955548" y="39624"/>
                  </a:lnTo>
                  <a:lnTo>
                    <a:pt x="957071" y="38100"/>
                  </a:lnTo>
                  <a:lnTo>
                    <a:pt x="957071" y="36575"/>
                  </a:lnTo>
                  <a:lnTo>
                    <a:pt x="958596" y="35051"/>
                  </a:lnTo>
                  <a:lnTo>
                    <a:pt x="963167" y="35051"/>
                  </a:lnTo>
                  <a:lnTo>
                    <a:pt x="961644" y="36575"/>
                  </a:lnTo>
                  <a:lnTo>
                    <a:pt x="960119" y="36575"/>
                  </a:lnTo>
                  <a:lnTo>
                    <a:pt x="958596" y="38100"/>
                  </a:lnTo>
                  <a:lnTo>
                    <a:pt x="958596" y="39624"/>
                  </a:lnTo>
                  <a:lnTo>
                    <a:pt x="957071" y="41148"/>
                  </a:lnTo>
                  <a:lnTo>
                    <a:pt x="957071" y="44195"/>
                  </a:lnTo>
                  <a:lnTo>
                    <a:pt x="955548" y="45719"/>
                  </a:lnTo>
                  <a:lnTo>
                    <a:pt x="955548" y="56387"/>
                  </a:lnTo>
                  <a:lnTo>
                    <a:pt x="957071" y="59435"/>
                  </a:lnTo>
                  <a:lnTo>
                    <a:pt x="957071" y="62483"/>
                  </a:lnTo>
                  <a:lnTo>
                    <a:pt x="961644" y="67055"/>
                  </a:lnTo>
                  <a:lnTo>
                    <a:pt x="973836" y="67055"/>
                  </a:lnTo>
                  <a:lnTo>
                    <a:pt x="972312" y="68580"/>
                  </a:lnTo>
                  <a:close/>
                </a:path>
                <a:path w="1339850" h="102235">
                  <a:moveTo>
                    <a:pt x="973836" y="67055"/>
                  </a:moveTo>
                  <a:lnTo>
                    <a:pt x="972312" y="67055"/>
                  </a:lnTo>
                  <a:lnTo>
                    <a:pt x="972312" y="65532"/>
                  </a:lnTo>
                  <a:lnTo>
                    <a:pt x="973835" y="64007"/>
                  </a:lnTo>
                  <a:lnTo>
                    <a:pt x="975360" y="64007"/>
                  </a:lnTo>
                  <a:lnTo>
                    <a:pt x="975360" y="60960"/>
                  </a:lnTo>
                  <a:lnTo>
                    <a:pt x="976884" y="59435"/>
                  </a:lnTo>
                  <a:lnTo>
                    <a:pt x="976884" y="44195"/>
                  </a:lnTo>
                  <a:lnTo>
                    <a:pt x="975360" y="42671"/>
                  </a:lnTo>
                  <a:lnTo>
                    <a:pt x="975360" y="39624"/>
                  </a:lnTo>
                  <a:lnTo>
                    <a:pt x="972312" y="36575"/>
                  </a:lnTo>
                  <a:lnTo>
                    <a:pt x="970787" y="36575"/>
                  </a:lnTo>
                  <a:lnTo>
                    <a:pt x="970787" y="35051"/>
                  </a:lnTo>
                  <a:lnTo>
                    <a:pt x="973835" y="35051"/>
                  </a:lnTo>
                  <a:lnTo>
                    <a:pt x="976884" y="38100"/>
                  </a:lnTo>
                  <a:lnTo>
                    <a:pt x="976884" y="39624"/>
                  </a:lnTo>
                  <a:lnTo>
                    <a:pt x="978408" y="41148"/>
                  </a:lnTo>
                  <a:lnTo>
                    <a:pt x="978408" y="60960"/>
                  </a:lnTo>
                  <a:lnTo>
                    <a:pt x="976884" y="62483"/>
                  </a:lnTo>
                  <a:lnTo>
                    <a:pt x="976884" y="64007"/>
                  </a:lnTo>
                  <a:lnTo>
                    <a:pt x="973836" y="67055"/>
                  </a:lnTo>
                  <a:close/>
                </a:path>
                <a:path w="1339850" h="102235">
                  <a:moveTo>
                    <a:pt x="969264" y="70103"/>
                  </a:moveTo>
                  <a:lnTo>
                    <a:pt x="964692" y="70103"/>
                  </a:lnTo>
                  <a:lnTo>
                    <a:pt x="961644" y="68580"/>
                  </a:lnTo>
                  <a:lnTo>
                    <a:pt x="970787" y="68580"/>
                  </a:lnTo>
                  <a:lnTo>
                    <a:pt x="969264" y="70103"/>
                  </a:lnTo>
                  <a:close/>
                </a:path>
                <a:path w="1339850" h="102235">
                  <a:moveTo>
                    <a:pt x="972312" y="77723"/>
                  </a:moveTo>
                  <a:lnTo>
                    <a:pt x="961644" y="77723"/>
                  </a:lnTo>
                  <a:lnTo>
                    <a:pt x="958596" y="76200"/>
                  </a:lnTo>
                  <a:lnTo>
                    <a:pt x="973835" y="76200"/>
                  </a:lnTo>
                  <a:lnTo>
                    <a:pt x="972312" y="77723"/>
                  </a:lnTo>
                  <a:close/>
                </a:path>
                <a:path w="1339850" h="102235">
                  <a:moveTo>
                    <a:pt x="972312" y="79248"/>
                  </a:moveTo>
                  <a:lnTo>
                    <a:pt x="960119" y="79248"/>
                  </a:lnTo>
                  <a:lnTo>
                    <a:pt x="958596" y="77723"/>
                  </a:lnTo>
                  <a:lnTo>
                    <a:pt x="975360" y="77723"/>
                  </a:lnTo>
                  <a:lnTo>
                    <a:pt x="972312" y="79248"/>
                  </a:lnTo>
                  <a:close/>
                </a:path>
                <a:path w="1339850" h="102235">
                  <a:moveTo>
                    <a:pt x="972312" y="80771"/>
                  </a:moveTo>
                  <a:lnTo>
                    <a:pt x="960119" y="80771"/>
                  </a:lnTo>
                  <a:lnTo>
                    <a:pt x="957071" y="79248"/>
                  </a:lnTo>
                  <a:lnTo>
                    <a:pt x="975360" y="79248"/>
                  </a:lnTo>
                  <a:lnTo>
                    <a:pt x="972312" y="80771"/>
                  </a:lnTo>
                  <a:close/>
                </a:path>
                <a:path w="1339850" h="102235">
                  <a:moveTo>
                    <a:pt x="1016508" y="80771"/>
                  </a:moveTo>
                  <a:lnTo>
                    <a:pt x="1002792" y="80771"/>
                  </a:lnTo>
                  <a:lnTo>
                    <a:pt x="1002792" y="21335"/>
                  </a:lnTo>
                  <a:lnTo>
                    <a:pt x="1016508" y="21335"/>
                  </a:lnTo>
                  <a:lnTo>
                    <a:pt x="1016508" y="24383"/>
                  </a:lnTo>
                  <a:lnTo>
                    <a:pt x="1004316" y="24383"/>
                  </a:lnTo>
                  <a:lnTo>
                    <a:pt x="1004316" y="79248"/>
                  </a:lnTo>
                  <a:lnTo>
                    <a:pt x="1016508" y="79248"/>
                  </a:lnTo>
                  <a:lnTo>
                    <a:pt x="1016508" y="80771"/>
                  </a:lnTo>
                  <a:close/>
                </a:path>
                <a:path w="1339850" h="102235">
                  <a:moveTo>
                    <a:pt x="1050035" y="79248"/>
                  </a:moveTo>
                  <a:lnTo>
                    <a:pt x="1048512" y="79248"/>
                  </a:lnTo>
                  <a:lnTo>
                    <a:pt x="1048512" y="36575"/>
                  </a:lnTo>
                  <a:lnTo>
                    <a:pt x="1046987" y="35051"/>
                  </a:lnTo>
                  <a:lnTo>
                    <a:pt x="1045464" y="32003"/>
                  </a:lnTo>
                  <a:lnTo>
                    <a:pt x="1039367" y="25908"/>
                  </a:lnTo>
                  <a:lnTo>
                    <a:pt x="1036319" y="24383"/>
                  </a:lnTo>
                  <a:lnTo>
                    <a:pt x="1034796" y="24383"/>
                  </a:lnTo>
                  <a:lnTo>
                    <a:pt x="1031748" y="22859"/>
                  </a:lnTo>
                  <a:lnTo>
                    <a:pt x="1022603" y="22859"/>
                  </a:lnTo>
                  <a:lnTo>
                    <a:pt x="1025651" y="21335"/>
                  </a:lnTo>
                  <a:lnTo>
                    <a:pt x="1034796" y="21335"/>
                  </a:lnTo>
                  <a:lnTo>
                    <a:pt x="1040892" y="24383"/>
                  </a:lnTo>
                  <a:lnTo>
                    <a:pt x="1045464" y="28956"/>
                  </a:lnTo>
                  <a:lnTo>
                    <a:pt x="1046987" y="32003"/>
                  </a:lnTo>
                  <a:lnTo>
                    <a:pt x="1048512" y="33527"/>
                  </a:lnTo>
                  <a:lnTo>
                    <a:pt x="1050035" y="36575"/>
                  </a:lnTo>
                  <a:lnTo>
                    <a:pt x="1050035" y="79248"/>
                  </a:lnTo>
                  <a:close/>
                </a:path>
                <a:path w="1339850" h="102235">
                  <a:moveTo>
                    <a:pt x="1024128" y="24383"/>
                  </a:moveTo>
                  <a:lnTo>
                    <a:pt x="1019556" y="24383"/>
                  </a:lnTo>
                  <a:lnTo>
                    <a:pt x="1021080" y="22859"/>
                  </a:lnTo>
                  <a:lnTo>
                    <a:pt x="1025651" y="22859"/>
                  </a:lnTo>
                  <a:lnTo>
                    <a:pt x="1024128" y="24383"/>
                  </a:lnTo>
                  <a:close/>
                </a:path>
                <a:path w="1339850" h="102235">
                  <a:moveTo>
                    <a:pt x="1034796" y="24383"/>
                  </a:moveTo>
                  <a:lnTo>
                    <a:pt x="1024128" y="24383"/>
                  </a:lnTo>
                  <a:lnTo>
                    <a:pt x="1025651" y="22859"/>
                  </a:lnTo>
                  <a:lnTo>
                    <a:pt x="1031748" y="22859"/>
                  </a:lnTo>
                  <a:lnTo>
                    <a:pt x="1034796" y="24383"/>
                  </a:lnTo>
                  <a:close/>
                </a:path>
                <a:path w="1339850" h="102235">
                  <a:moveTo>
                    <a:pt x="1005840" y="79248"/>
                  </a:moveTo>
                  <a:lnTo>
                    <a:pt x="1004316" y="79248"/>
                  </a:lnTo>
                  <a:lnTo>
                    <a:pt x="1004316" y="24383"/>
                  </a:lnTo>
                  <a:lnTo>
                    <a:pt x="1005840" y="24383"/>
                  </a:lnTo>
                  <a:lnTo>
                    <a:pt x="1005840" y="79248"/>
                  </a:lnTo>
                  <a:close/>
                </a:path>
                <a:path w="1339850" h="102235">
                  <a:moveTo>
                    <a:pt x="1013460" y="79248"/>
                  </a:moveTo>
                  <a:lnTo>
                    <a:pt x="1005840" y="79248"/>
                  </a:lnTo>
                  <a:lnTo>
                    <a:pt x="1005840" y="24383"/>
                  </a:lnTo>
                  <a:lnTo>
                    <a:pt x="1013460" y="24383"/>
                  </a:lnTo>
                  <a:lnTo>
                    <a:pt x="1013460" y="30479"/>
                  </a:lnTo>
                  <a:lnTo>
                    <a:pt x="1025651" y="30479"/>
                  </a:lnTo>
                  <a:lnTo>
                    <a:pt x="1024128" y="32003"/>
                  </a:lnTo>
                  <a:lnTo>
                    <a:pt x="1021080" y="32003"/>
                  </a:lnTo>
                  <a:lnTo>
                    <a:pt x="1019556" y="33527"/>
                  </a:lnTo>
                  <a:lnTo>
                    <a:pt x="1016508" y="33527"/>
                  </a:lnTo>
                  <a:lnTo>
                    <a:pt x="1016508" y="35051"/>
                  </a:lnTo>
                  <a:lnTo>
                    <a:pt x="1014984" y="35051"/>
                  </a:lnTo>
                  <a:lnTo>
                    <a:pt x="1014984" y="36575"/>
                  </a:lnTo>
                  <a:lnTo>
                    <a:pt x="1013460" y="36575"/>
                  </a:lnTo>
                  <a:lnTo>
                    <a:pt x="1013460" y="79248"/>
                  </a:lnTo>
                  <a:close/>
                </a:path>
                <a:path w="1339850" h="102235">
                  <a:moveTo>
                    <a:pt x="1013460" y="27432"/>
                  </a:moveTo>
                  <a:lnTo>
                    <a:pt x="1013460" y="24383"/>
                  </a:lnTo>
                  <a:lnTo>
                    <a:pt x="1014984" y="24383"/>
                  </a:lnTo>
                  <a:lnTo>
                    <a:pt x="1014984" y="25908"/>
                  </a:lnTo>
                  <a:lnTo>
                    <a:pt x="1013460" y="27432"/>
                  </a:lnTo>
                  <a:close/>
                </a:path>
                <a:path w="1339850" h="102235">
                  <a:moveTo>
                    <a:pt x="1014984" y="28956"/>
                  </a:moveTo>
                  <a:lnTo>
                    <a:pt x="1014984" y="24383"/>
                  </a:lnTo>
                  <a:lnTo>
                    <a:pt x="1016508" y="24383"/>
                  </a:lnTo>
                  <a:lnTo>
                    <a:pt x="1016508" y="27432"/>
                  </a:lnTo>
                  <a:lnTo>
                    <a:pt x="1014984" y="28956"/>
                  </a:lnTo>
                  <a:close/>
                </a:path>
                <a:path w="1339850" h="102235">
                  <a:moveTo>
                    <a:pt x="1018032" y="28956"/>
                  </a:moveTo>
                  <a:lnTo>
                    <a:pt x="1016508" y="28956"/>
                  </a:lnTo>
                  <a:lnTo>
                    <a:pt x="1016508" y="25908"/>
                  </a:lnTo>
                  <a:lnTo>
                    <a:pt x="1018032" y="24383"/>
                  </a:lnTo>
                  <a:lnTo>
                    <a:pt x="1021080" y="24383"/>
                  </a:lnTo>
                  <a:lnTo>
                    <a:pt x="1021080" y="25908"/>
                  </a:lnTo>
                  <a:lnTo>
                    <a:pt x="1019556" y="25908"/>
                  </a:lnTo>
                  <a:lnTo>
                    <a:pt x="1018032" y="27432"/>
                  </a:lnTo>
                  <a:lnTo>
                    <a:pt x="1019556" y="27432"/>
                  </a:lnTo>
                  <a:lnTo>
                    <a:pt x="1018032" y="28956"/>
                  </a:lnTo>
                  <a:close/>
                </a:path>
                <a:path w="1339850" h="102235">
                  <a:moveTo>
                    <a:pt x="1025651" y="25908"/>
                  </a:moveTo>
                  <a:lnTo>
                    <a:pt x="1021080" y="25908"/>
                  </a:lnTo>
                  <a:lnTo>
                    <a:pt x="1021080" y="24383"/>
                  </a:lnTo>
                  <a:lnTo>
                    <a:pt x="1027176" y="24383"/>
                  </a:lnTo>
                  <a:lnTo>
                    <a:pt x="1025651" y="25908"/>
                  </a:lnTo>
                  <a:close/>
                </a:path>
                <a:path w="1339850" h="102235">
                  <a:moveTo>
                    <a:pt x="1034796" y="25908"/>
                  </a:moveTo>
                  <a:lnTo>
                    <a:pt x="1025651" y="25908"/>
                  </a:lnTo>
                  <a:lnTo>
                    <a:pt x="1027176" y="24383"/>
                  </a:lnTo>
                  <a:lnTo>
                    <a:pt x="1031748" y="24383"/>
                  </a:lnTo>
                  <a:lnTo>
                    <a:pt x="1034796" y="25908"/>
                  </a:lnTo>
                  <a:close/>
                </a:path>
                <a:path w="1339850" h="102235">
                  <a:moveTo>
                    <a:pt x="1048512" y="79248"/>
                  </a:moveTo>
                  <a:lnTo>
                    <a:pt x="1046987" y="79248"/>
                  </a:lnTo>
                  <a:lnTo>
                    <a:pt x="1046987" y="41148"/>
                  </a:lnTo>
                  <a:lnTo>
                    <a:pt x="1045464" y="38100"/>
                  </a:lnTo>
                  <a:lnTo>
                    <a:pt x="1045464" y="35051"/>
                  </a:lnTo>
                  <a:lnTo>
                    <a:pt x="1036319" y="25908"/>
                  </a:lnTo>
                  <a:lnTo>
                    <a:pt x="1034796" y="25908"/>
                  </a:lnTo>
                  <a:lnTo>
                    <a:pt x="1031748" y="24383"/>
                  </a:lnTo>
                  <a:lnTo>
                    <a:pt x="1036319" y="24383"/>
                  </a:lnTo>
                  <a:lnTo>
                    <a:pt x="1039367" y="25908"/>
                  </a:lnTo>
                  <a:lnTo>
                    <a:pt x="1045464" y="32003"/>
                  </a:lnTo>
                  <a:lnTo>
                    <a:pt x="1046987" y="35051"/>
                  </a:lnTo>
                  <a:lnTo>
                    <a:pt x="1048512" y="36575"/>
                  </a:lnTo>
                  <a:lnTo>
                    <a:pt x="1048512" y="79248"/>
                  </a:lnTo>
                  <a:close/>
                </a:path>
                <a:path w="1339850" h="102235">
                  <a:moveTo>
                    <a:pt x="1014984" y="28956"/>
                  </a:moveTo>
                  <a:lnTo>
                    <a:pt x="1013460" y="27432"/>
                  </a:lnTo>
                  <a:lnTo>
                    <a:pt x="1014984" y="25908"/>
                  </a:lnTo>
                  <a:lnTo>
                    <a:pt x="1014984" y="28956"/>
                  </a:lnTo>
                  <a:close/>
                </a:path>
                <a:path w="1339850" h="102235">
                  <a:moveTo>
                    <a:pt x="1021080" y="27432"/>
                  </a:moveTo>
                  <a:lnTo>
                    <a:pt x="1018032" y="27432"/>
                  </a:lnTo>
                  <a:lnTo>
                    <a:pt x="1019556" y="25908"/>
                  </a:lnTo>
                  <a:lnTo>
                    <a:pt x="1022603" y="25908"/>
                  </a:lnTo>
                  <a:lnTo>
                    <a:pt x="1021080" y="27432"/>
                  </a:lnTo>
                  <a:close/>
                </a:path>
                <a:path w="1339850" h="102235">
                  <a:moveTo>
                    <a:pt x="1046987" y="79248"/>
                  </a:moveTo>
                  <a:lnTo>
                    <a:pt x="1039367" y="79248"/>
                  </a:lnTo>
                  <a:lnTo>
                    <a:pt x="1039367" y="38100"/>
                  </a:lnTo>
                  <a:lnTo>
                    <a:pt x="1036319" y="35051"/>
                  </a:lnTo>
                  <a:lnTo>
                    <a:pt x="1036319" y="33527"/>
                  </a:lnTo>
                  <a:lnTo>
                    <a:pt x="1034796" y="33527"/>
                  </a:lnTo>
                  <a:lnTo>
                    <a:pt x="1033271" y="32003"/>
                  </a:lnTo>
                  <a:lnTo>
                    <a:pt x="1030224" y="32003"/>
                  </a:lnTo>
                  <a:lnTo>
                    <a:pt x="1028700" y="30479"/>
                  </a:lnTo>
                  <a:lnTo>
                    <a:pt x="1016508" y="30479"/>
                  </a:lnTo>
                  <a:lnTo>
                    <a:pt x="1019556" y="27432"/>
                  </a:lnTo>
                  <a:lnTo>
                    <a:pt x="1021080" y="27432"/>
                  </a:lnTo>
                  <a:lnTo>
                    <a:pt x="1022603" y="25908"/>
                  </a:lnTo>
                  <a:lnTo>
                    <a:pt x="1036319" y="25908"/>
                  </a:lnTo>
                  <a:lnTo>
                    <a:pt x="1045464" y="35051"/>
                  </a:lnTo>
                  <a:lnTo>
                    <a:pt x="1045464" y="38100"/>
                  </a:lnTo>
                  <a:lnTo>
                    <a:pt x="1046987" y="41148"/>
                  </a:lnTo>
                  <a:lnTo>
                    <a:pt x="1046987" y="79248"/>
                  </a:lnTo>
                  <a:close/>
                </a:path>
                <a:path w="1339850" h="102235">
                  <a:moveTo>
                    <a:pt x="1016508" y="30479"/>
                  </a:moveTo>
                  <a:lnTo>
                    <a:pt x="1013460" y="30479"/>
                  </a:lnTo>
                  <a:lnTo>
                    <a:pt x="1013460" y="27432"/>
                  </a:lnTo>
                  <a:lnTo>
                    <a:pt x="1014984" y="28956"/>
                  </a:lnTo>
                  <a:lnTo>
                    <a:pt x="1018032" y="28956"/>
                  </a:lnTo>
                  <a:lnTo>
                    <a:pt x="1016508" y="30479"/>
                  </a:lnTo>
                  <a:close/>
                </a:path>
                <a:path w="1339850" h="102235">
                  <a:moveTo>
                    <a:pt x="1016508" y="28956"/>
                  </a:moveTo>
                  <a:lnTo>
                    <a:pt x="1014984" y="28956"/>
                  </a:lnTo>
                  <a:lnTo>
                    <a:pt x="1016508" y="27432"/>
                  </a:lnTo>
                  <a:lnTo>
                    <a:pt x="1016508" y="28956"/>
                  </a:lnTo>
                  <a:close/>
                </a:path>
                <a:path w="1339850" h="102235">
                  <a:moveTo>
                    <a:pt x="1030224" y="32003"/>
                  </a:moveTo>
                  <a:lnTo>
                    <a:pt x="1024128" y="32003"/>
                  </a:lnTo>
                  <a:lnTo>
                    <a:pt x="1025651" y="30479"/>
                  </a:lnTo>
                  <a:lnTo>
                    <a:pt x="1028700" y="30479"/>
                  </a:lnTo>
                  <a:lnTo>
                    <a:pt x="1030224" y="32003"/>
                  </a:lnTo>
                  <a:close/>
                </a:path>
                <a:path w="1339850" h="102235">
                  <a:moveTo>
                    <a:pt x="1034796" y="33527"/>
                  </a:moveTo>
                  <a:lnTo>
                    <a:pt x="1019556" y="33527"/>
                  </a:lnTo>
                  <a:lnTo>
                    <a:pt x="1021080" y="32003"/>
                  </a:lnTo>
                  <a:lnTo>
                    <a:pt x="1033271" y="32003"/>
                  </a:lnTo>
                  <a:lnTo>
                    <a:pt x="1034796" y="33527"/>
                  </a:lnTo>
                  <a:close/>
                </a:path>
                <a:path w="1339850" h="102235">
                  <a:moveTo>
                    <a:pt x="1018032" y="36575"/>
                  </a:moveTo>
                  <a:lnTo>
                    <a:pt x="1014984" y="36575"/>
                  </a:lnTo>
                  <a:lnTo>
                    <a:pt x="1014984" y="35051"/>
                  </a:lnTo>
                  <a:lnTo>
                    <a:pt x="1016508" y="35051"/>
                  </a:lnTo>
                  <a:lnTo>
                    <a:pt x="1016508" y="33527"/>
                  </a:lnTo>
                  <a:lnTo>
                    <a:pt x="1021080" y="33527"/>
                  </a:lnTo>
                  <a:lnTo>
                    <a:pt x="1018032" y="36575"/>
                  </a:lnTo>
                  <a:close/>
                </a:path>
                <a:path w="1339850" h="102235">
                  <a:moveTo>
                    <a:pt x="1022603" y="36575"/>
                  </a:moveTo>
                  <a:lnTo>
                    <a:pt x="1018032" y="36575"/>
                  </a:lnTo>
                  <a:lnTo>
                    <a:pt x="1021080" y="33527"/>
                  </a:lnTo>
                  <a:lnTo>
                    <a:pt x="1031748" y="33527"/>
                  </a:lnTo>
                  <a:lnTo>
                    <a:pt x="1033271" y="35051"/>
                  </a:lnTo>
                  <a:lnTo>
                    <a:pt x="1022603" y="35051"/>
                  </a:lnTo>
                  <a:lnTo>
                    <a:pt x="1022603" y="36575"/>
                  </a:lnTo>
                  <a:close/>
                </a:path>
                <a:path w="1339850" h="102235">
                  <a:moveTo>
                    <a:pt x="1039367" y="79248"/>
                  </a:moveTo>
                  <a:lnTo>
                    <a:pt x="1037844" y="79248"/>
                  </a:lnTo>
                  <a:lnTo>
                    <a:pt x="1037844" y="39624"/>
                  </a:lnTo>
                  <a:lnTo>
                    <a:pt x="1034796" y="36575"/>
                  </a:lnTo>
                  <a:lnTo>
                    <a:pt x="1034796" y="35051"/>
                  </a:lnTo>
                  <a:lnTo>
                    <a:pt x="1033271" y="35051"/>
                  </a:lnTo>
                  <a:lnTo>
                    <a:pt x="1031748" y="33527"/>
                  </a:lnTo>
                  <a:lnTo>
                    <a:pt x="1036319" y="33527"/>
                  </a:lnTo>
                  <a:lnTo>
                    <a:pt x="1036319" y="35051"/>
                  </a:lnTo>
                  <a:lnTo>
                    <a:pt x="1039367" y="38100"/>
                  </a:lnTo>
                  <a:lnTo>
                    <a:pt x="1039367" y="79248"/>
                  </a:lnTo>
                  <a:close/>
                </a:path>
                <a:path w="1339850" h="102235">
                  <a:moveTo>
                    <a:pt x="1050035" y="80771"/>
                  </a:moveTo>
                  <a:lnTo>
                    <a:pt x="1036319" y="80771"/>
                  </a:lnTo>
                  <a:lnTo>
                    <a:pt x="1036319" y="41148"/>
                  </a:lnTo>
                  <a:lnTo>
                    <a:pt x="1034796" y="39624"/>
                  </a:lnTo>
                  <a:lnTo>
                    <a:pt x="1034796" y="38100"/>
                  </a:lnTo>
                  <a:lnTo>
                    <a:pt x="1033271" y="36575"/>
                  </a:lnTo>
                  <a:lnTo>
                    <a:pt x="1031748" y="36575"/>
                  </a:lnTo>
                  <a:lnTo>
                    <a:pt x="1031748" y="35051"/>
                  </a:lnTo>
                  <a:lnTo>
                    <a:pt x="1034796" y="35051"/>
                  </a:lnTo>
                  <a:lnTo>
                    <a:pt x="1034796" y="36575"/>
                  </a:lnTo>
                  <a:lnTo>
                    <a:pt x="1037844" y="39624"/>
                  </a:lnTo>
                  <a:lnTo>
                    <a:pt x="1037844" y="79248"/>
                  </a:lnTo>
                  <a:lnTo>
                    <a:pt x="1050035" y="79248"/>
                  </a:lnTo>
                  <a:lnTo>
                    <a:pt x="1050035" y="80771"/>
                  </a:lnTo>
                  <a:close/>
                </a:path>
                <a:path w="1339850" h="102235">
                  <a:moveTo>
                    <a:pt x="1014984" y="79248"/>
                  </a:moveTo>
                  <a:lnTo>
                    <a:pt x="1013460" y="79248"/>
                  </a:lnTo>
                  <a:lnTo>
                    <a:pt x="1013460" y="36575"/>
                  </a:lnTo>
                  <a:lnTo>
                    <a:pt x="1016508" y="36575"/>
                  </a:lnTo>
                  <a:lnTo>
                    <a:pt x="1014984" y="38100"/>
                  </a:lnTo>
                  <a:lnTo>
                    <a:pt x="1014984" y="79248"/>
                  </a:lnTo>
                  <a:close/>
                </a:path>
                <a:path w="1339850" h="102235">
                  <a:moveTo>
                    <a:pt x="1016508" y="79248"/>
                  </a:moveTo>
                  <a:lnTo>
                    <a:pt x="1014984" y="79248"/>
                  </a:lnTo>
                  <a:lnTo>
                    <a:pt x="1014984" y="38100"/>
                  </a:lnTo>
                  <a:lnTo>
                    <a:pt x="1016508" y="36575"/>
                  </a:lnTo>
                  <a:lnTo>
                    <a:pt x="1019556" y="36575"/>
                  </a:lnTo>
                  <a:lnTo>
                    <a:pt x="1019556" y="38100"/>
                  </a:lnTo>
                  <a:lnTo>
                    <a:pt x="1018032" y="38100"/>
                  </a:lnTo>
                  <a:lnTo>
                    <a:pt x="1016508" y="39624"/>
                  </a:lnTo>
                  <a:lnTo>
                    <a:pt x="1016508" y="79248"/>
                  </a:lnTo>
                  <a:close/>
                </a:path>
                <a:path w="1339850" h="102235">
                  <a:moveTo>
                    <a:pt x="1109471" y="99060"/>
                  </a:moveTo>
                  <a:lnTo>
                    <a:pt x="1054608" y="99060"/>
                  </a:lnTo>
                  <a:lnTo>
                    <a:pt x="1054608" y="86867"/>
                  </a:lnTo>
                  <a:lnTo>
                    <a:pt x="1109471" y="86867"/>
                  </a:lnTo>
                  <a:lnTo>
                    <a:pt x="1109471" y="99060"/>
                  </a:lnTo>
                  <a:close/>
                </a:path>
                <a:path w="1339850" h="102235">
                  <a:moveTo>
                    <a:pt x="1120140" y="77723"/>
                  </a:moveTo>
                  <a:lnTo>
                    <a:pt x="1117092" y="77723"/>
                  </a:lnTo>
                  <a:lnTo>
                    <a:pt x="1115567" y="76200"/>
                  </a:lnTo>
                  <a:lnTo>
                    <a:pt x="1115567" y="74675"/>
                  </a:lnTo>
                  <a:lnTo>
                    <a:pt x="1114044" y="73151"/>
                  </a:lnTo>
                  <a:lnTo>
                    <a:pt x="1114044" y="0"/>
                  </a:lnTo>
                  <a:lnTo>
                    <a:pt x="1127760" y="0"/>
                  </a:lnTo>
                  <a:lnTo>
                    <a:pt x="1127760" y="1524"/>
                  </a:lnTo>
                  <a:lnTo>
                    <a:pt x="1115567" y="1524"/>
                  </a:lnTo>
                  <a:lnTo>
                    <a:pt x="1115567" y="71628"/>
                  </a:lnTo>
                  <a:lnTo>
                    <a:pt x="1117092" y="73151"/>
                  </a:lnTo>
                  <a:lnTo>
                    <a:pt x="1117092" y="74675"/>
                  </a:lnTo>
                  <a:lnTo>
                    <a:pt x="1120140" y="77723"/>
                  </a:lnTo>
                  <a:close/>
                </a:path>
                <a:path w="1339850" h="102235">
                  <a:moveTo>
                    <a:pt x="1126235" y="77723"/>
                  </a:moveTo>
                  <a:lnTo>
                    <a:pt x="1120140" y="77723"/>
                  </a:lnTo>
                  <a:lnTo>
                    <a:pt x="1117092" y="74675"/>
                  </a:lnTo>
                  <a:lnTo>
                    <a:pt x="1117092" y="73151"/>
                  </a:lnTo>
                  <a:lnTo>
                    <a:pt x="1115567" y="71628"/>
                  </a:lnTo>
                  <a:lnTo>
                    <a:pt x="1115567" y="1524"/>
                  </a:lnTo>
                  <a:lnTo>
                    <a:pt x="1117092" y="1524"/>
                  </a:lnTo>
                  <a:lnTo>
                    <a:pt x="1117092" y="70103"/>
                  </a:lnTo>
                  <a:lnTo>
                    <a:pt x="1118616" y="71628"/>
                  </a:lnTo>
                  <a:lnTo>
                    <a:pt x="1118616" y="73151"/>
                  </a:lnTo>
                  <a:lnTo>
                    <a:pt x="1121664" y="76200"/>
                  </a:lnTo>
                  <a:lnTo>
                    <a:pt x="1124712" y="76200"/>
                  </a:lnTo>
                  <a:lnTo>
                    <a:pt x="1126235" y="77723"/>
                  </a:lnTo>
                  <a:close/>
                </a:path>
                <a:path w="1339850" h="102235">
                  <a:moveTo>
                    <a:pt x="1132332" y="79248"/>
                  </a:moveTo>
                  <a:lnTo>
                    <a:pt x="1123187" y="79248"/>
                  </a:lnTo>
                  <a:lnTo>
                    <a:pt x="1123187" y="77723"/>
                  </a:lnTo>
                  <a:lnTo>
                    <a:pt x="1126235" y="77723"/>
                  </a:lnTo>
                  <a:lnTo>
                    <a:pt x="1124712" y="76200"/>
                  </a:lnTo>
                  <a:lnTo>
                    <a:pt x="1121664" y="76200"/>
                  </a:lnTo>
                  <a:lnTo>
                    <a:pt x="1118616" y="73151"/>
                  </a:lnTo>
                  <a:lnTo>
                    <a:pt x="1118616" y="71628"/>
                  </a:lnTo>
                  <a:lnTo>
                    <a:pt x="1117092" y="70103"/>
                  </a:lnTo>
                  <a:lnTo>
                    <a:pt x="1117092" y="1524"/>
                  </a:lnTo>
                  <a:lnTo>
                    <a:pt x="1123187" y="1524"/>
                  </a:lnTo>
                  <a:lnTo>
                    <a:pt x="1123187" y="65532"/>
                  </a:lnTo>
                  <a:lnTo>
                    <a:pt x="1124712" y="67055"/>
                  </a:lnTo>
                  <a:lnTo>
                    <a:pt x="1124712" y="70103"/>
                  </a:lnTo>
                  <a:lnTo>
                    <a:pt x="1126235" y="70103"/>
                  </a:lnTo>
                  <a:lnTo>
                    <a:pt x="1127760" y="71628"/>
                  </a:lnTo>
                  <a:lnTo>
                    <a:pt x="1132332" y="71628"/>
                  </a:lnTo>
                  <a:lnTo>
                    <a:pt x="1132332" y="79248"/>
                  </a:lnTo>
                  <a:close/>
                </a:path>
                <a:path w="1339850" h="102235">
                  <a:moveTo>
                    <a:pt x="1132332" y="71628"/>
                  </a:moveTo>
                  <a:lnTo>
                    <a:pt x="1127760" y="71628"/>
                  </a:lnTo>
                  <a:lnTo>
                    <a:pt x="1126235" y="70103"/>
                  </a:lnTo>
                  <a:lnTo>
                    <a:pt x="1124712" y="70103"/>
                  </a:lnTo>
                  <a:lnTo>
                    <a:pt x="1124712" y="67055"/>
                  </a:lnTo>
                  <a:lnTo>
                    <a:pt x="1123187" y="65532"/>
                  </a:lnTo>
                  <a:lnTo>
                    <a:pt x="1123187" y="1524"/>
                  </a:lnTo>
                  <a:lnTo>
                    <a:pt x="1126235" y="1524"/>
                  </a:lnTo>
                  <a:lnTo>
                    <a:pt x="1126235" y="68580"/>
                  </a:lnTo>
                  <a:lnTo>
                    <a:pt x="1132332" y="68580"/>
                  </a:lnTo>
                  <a:lnTo>
                    <a:pt x="1132332" y="71628"/>
                  </a:lnTo>
                  <a:close/>
                </a:path>
                <a:path w="1339850" h="102235">
                  <a:moveTo>
                    <a:pt x="1136903" y="80771"/>
                  </a:moveTo>
                  <a:lnTo>
                    <a:pt x="1121664" y="80771"/>
                  </a:lnTo>
                  <a:lnTo>
                    <a:pt x="1121664" y="79248"/>
                  </a:lnTo>
                  <a:lnTo>
                    <a:pt x="1135380" y="79248"/>
                  </a:lnTo>
                  <a:lnTo>
                    <a:pt x="1135380" y="68580"/>
                  </a:lnTo>
                  <a:lnTo>
                    <a:pt x="1126235" y="68580"/>
                  </a:lnTo>
                  <a:lnTo>
                    <a:pt x="1126235" y="1524"/>
                  </a:lnTo>
                  <a:lnTo>
                    <a:pt x="1127760" y="1524"/>
                  </a:lnTo>
                  <a:lnTo>
                    <a:pt x="1127760" y="67055"/>
                  </a:lnTo>
                  <a:lnTo>
                    <a:pt x="1136903" y="67055"/>
                  </a:lnTo>
                  <a:lnTo>
                    <a:pt x="1136903" y="80771"/>
                  </a:lnTo>
                  <a:close/>
                </a:path>
                <a:path w="1339850" h="102235">
                  <a:moveTo>
                    <a:pt x="1135380" y="79248"/>
                  </a:moveTo>
                  <a:lnTo>
                    <a:pt x="1132332" y="79248"/>
                  </a:lnTo>
                  <a:lnTo>
                    <a:pt x="1132332" y="68580"/>
                  </a:lnTo>
                  <a:lnTo>
                    <a:pt x="1135380" y="68580"/>
                  </a:lnTo>
                  <a:lnTo>
                    <a:pt x="1135380" y="79248"/>
                  </a:lnTo>
                  <a:close/>
                </a:path>
                <a:path w="1339850" h="102235">
                  <a:moveTo>
                    <a:pt x="1123187" y="79248"/>
                  </a:moveTo>
                  <a:lnTo>
                    <a:pt x="1118616" y="79248"/>
                  </a:lnTo>
                  <a:lnTo>
                    <a:pt x="1118616" y="77723"/>
                  </a:lnTo>
                  <a:lnTo>
                    <a:pt x="1123187" y="77723"/>
                  </a:lnTo>
                  <a:lnTo>
                    <a:pt x="1123187" y="79248"/>
                  </a:lnTo>
                  <a:close/>
                </a:path>
                <a:path w="1339850" h="102235">
                  <a:moveTo>
                    <a:pt x="1176528" y="80771"/>
                  </a:moveTo>
                  <a:lnTo>
                    <a:pt x="1159764" y="80771"/>
                  </a:lnTo>
                  <a:lnTo>
                    <a:pt x="1153667" y="77723"/>
                  </a:lnTo>
                  <a:lnTo>
                    <a:pt x="1146048" y="70103"/>
                  </a:lnTo>
                  <a:lnTo>
                    <a:pt x="1144524" y="67055"/>
                  </a:lnTo>
                  <a:lnTo>
                    <a:pt x="1144524" y="62483"/>
                  </a:lnTo>
                  <a:lnTo>
                    <a:pt x="1143000" y="59435"/>
                  </a:lnTo>
                  <a:lnTo>
                    <a:pt x="1143000" y="44195"/>
                  </a:lnTo>
                  <a:lnTo>
                    <a:pt x="1144524" y="39624"/>
                  </a:lnTo>
                  <a:lnTo>
                    <a:pt x="1144524" y="36575"/>
                  </a:lnTo>
                  <a:lnTo>
                    <a:pt x="1146048" y="33527"/>
                  </a:lnTo>
                  <a:lnTo>
                    <a:pt x="1149096" y="30479"/>
                  </a:lnTo>
                  <a:lnTo>
                    <a:pt x="1150619" y="27432"/>
                  </a:lnTo>
                  <a:lnTo>
                    <a:pt x="1162812" y="21335"/>
                  </a:lnTo>
                  <a:lnTo>
                    <a:pt x="1171956" y="21335"/>
                  </a:lnTo>
                  <a:lnTo>
                    <a:pt x="1175004" y="22859"/>
                  </a:lnTo>
                  <a:lnTo>
                    <a:pt x="1162812" y="22859"/>
                  </a:lnTo>
                  <a:lnTo>
                    <a:pt x="1156716" y="25908"/>
                  </a:lnTo>
                  <a:lnTo>
                    <a:pt x="1155192" y="27432"/>
                  </a:lnTo>
                  <a:lnTo>
                    <a:pt x="1152144" y="28956"/>
                  </a:lnTo>
                  <a:lnTo>
                    <a:pt x="1150619" y="32003"/>
                  </a:lnTo>
                  <a:lnTo>
                    <a:pt x="1147571" y="33527"/>
                  </a:lnTo>
                  <a:lnTo>
                    <a:pt x="1146048" y="36575"/>
                  </a:lnTo>
                  <a:lnTo>
                    <a:pt x="1146048" y="39624"/>
                  </a:lnTo>
                  <a:lnTo>
                    <a:pt x="1144524" y="44195"/>
                  </a:lnTo>
                  <a:lnTo>
                    <a:pt x="1144524" y="59435"/>
                  </a:lnTo>
                  <a:lnTo>
                    <a:pt x="1147571" y="65532"/>
                  </a:lnTo>
                  <a:lnTo>
                    <a:pt x="1147571" y="68580"/>
                  </a:lnTo>
                  <a:lnTo>
                    <a:pt x="1150619" y="71628"/>
                  </a:lnTo>
                  <a:lnTo>
                    <a:pt x="1152144" y="74675"/>
                  </a:lnTo>
                  <a:lnTo>
                    <a:pt x="1161287" y="79248"/>
                  </a:lnTo>
                  <a:lnTo>
                    <a:pt x="1179576" y="79248"/>
                  </a:lnTo>
                  <a:lnTo>
                    <a:pt x="1176528" y="80771"/>
                  </a:lnTo>
                  <a:close/>
                </a:path>
                <a:path w="1339850" h="102235">
                  <a:moveTo>
                    <a:pt x="1176528" y="79248"/>
                  </a:moveTo>
                  <a:lnTo>
                    <a:pt x="1161287" y="79248"/>
                  </a:lnTo>
                  <a:lnTo>
                    <a:pt x="1152144" y="74675"/>
                  </a:lnTo>
                  <a:lnTo>
                    <a:pt x="1150619" y="71627"/>
                  </a:lnTo>
                  <a:lnTo>
                    <a:pt x="1147571" y="68580"/>
                  </a:lnTo>
                  <a:lnTo>
                    <a:pt x="1147571" y="65532"/>
                  </a:lnTo>
                  <a:lnTo>
                    <a:pt x="1144524" y="59435"/>
                  </a:lnTo>
                  <a:lnTo>
                    <a:pt x="1144524" y="44195"/>
                  </a:lnTo>
                  <a:lnTo>
                    <a:pt x="1146048" y="39624"/>
                  </a:lnTo>
                  <a:lnTo>
                    <a:pt x="1146048" y="36575"/>
                  </a:lnTo>
                  <a:lnTo>
                    <a:pt x="1147571" y="33527"/>
                  </a:lnTo>
                  <a:lnTo>
                    <a:pt x="1150619" y="32003"/>
                  </a:lnTo>
                  <a:lnTo>
                    <a:pt x="1152144" y="28956"/>
                  </a:lnTo>
                  <a:lnTo>
                    <a:pt x="1155192" y="27432"/>
                  </a:lnTo>
                  <a:lnTo>
                    <a:pt x="1156716" y="25908"/>
                  </a:lnTo>
                  <a:lnTo>
                    <a:pt x="1162812" y="22859"/>
                  </a:lnTo>
                  <a:lnTo>
                    <a:pt x="1170432" y="22859"/>
                  </a:lnTo>
                  <a:lnTo>
                    <a:pt x="1175003" y="24383"/>
                  </a:lnTo>
                  <a:lnTo>
                    <a:pt x="1164335" y="24383"/>
                  </a:lnTo>
                  <a:lnTo>
                    <a:pt x="1155192" y="28956"/>
                  </a:lnTo>
                  <a:lnTo>
                    <a:pt x="1152144" y="32003"/>
                  </a:lnTo>
                  <a:lnTo>
                    <a:pt x="1146048" y="44195"/>
                  </a:lnTo>
                  <a:lnTo>
                    <a:pt x="1146048" y="59435"/>
                  </a:lnTo>
                  <a:lnTo>
                    <a:pt x="1150619" y="68580"/>
                  </a:lnTo>
                  <a:lnTo>
                    <a:pt x="1152144" y="70104"/>
                  </a:lnTo>
                  <a:lnTo>
                    <a:pt x="1153667" y="73151"/>
                  </a:lnTo>
                  <a:lnTo>
                    <a:pt x="1155192" y="74675"/>
                  </a:lnTo>
                  <a:lnTo>
                    <a:pt x="1158240" y="76200"/>
                  </a:lnTo>
                  <a:lnTo>
                    <a:pt x="1161287" y="76200"/>
                  </a:lnTo>
                  <a:lnTo>
                    <a:pt x="1164335" y="77723"/>
                  </a:lnTo>
                  <a:lnTo>
                    <a:pt x="1178051" y="77723"/>
                  </a:lnTo>
                  <a:lnTo>
                    <a:pt x="1176528" y="79248"/>
                  </a:lnTo>
                  <a:close/>
                </a:path>
                <a:path w="1339850" h="102235">
                  <a:moveTo>
                    <a:pt x="1191767" y="57912"/>
                  </a:moveTo>
                  <a:lnTo>
                    <a:pt x="1158240" y="57912"/>
                  </a:lnTo>
                  <a:lnTo>
                    <a:pt x="1156716" y="56387"/>
                  </a:lnTo>
                  <a:lnTo>
                    <a:pt x="1156716" y="54864"/>
                  </a:lnTo>
                  <a:lnTo>
                    <a:pt x="1190244" y="54864"/>
                  </a:lnTo>
                  <a:lnTo>
                    <a:pt x="1190244" y="47243"/>
                  </a:lnTo>
                  <a:lnTo>
                    <a:pt x="1188719" y="44195"/>
                  </a:lnTo>
                  <a:lnTo>
                    <a:pt x="1188719" y="39624"/>
                  </a:lnTo>
                  <a:lnTo>
                    <a:pt x="1185671" y="33527"/>
                  </a:lnTo>
                  <a:lnTo>
                    <a:pt x="1184148" y="32003"/>
                  </a:lnTo>
                  <a:lnTo>
                    <a:pt x="1182624" y="28956"/>
                  </a:lnTo>
                  <a:lnTo>
                    <a:pt x="1176528" y="25908"/>
                  </a:lnTo>
                  <a:lnTo>
                    <a:pt x="1175003" y="24383"/>
                  </a:lnTo>
                  <a:lnTo>
                    <a:pt x="1170432" y="22859"/>
                  </a:lnTo>
                  <a:lnTo>
                    <a:pt x="1175004" y="22859"/>
                  </a:lnTo>
                  <a:lnTo>
                    <a:pt x="1184148" y="27432"/>
                  </a:lnTo>
                  <a:lnTo>
                    <a:pt x="1190244" y="39624"/>
                  </a:lnTo>
                  <a:lnTo>
                    <a:pt x="1191767" y="44195"/>
                  </a:lnTo>
                  <a:lnTo>
                    <a:pt x="1191767" y="57912"/>
                  </a:lnTo>
                  <a:close/>
                </a:path>
                <a:path w="1339850" h="102235">
                  <a:moveTo>
                    <a:pt x="1179576" y="76200"/>
                  </a:moveTo>
                  <a:lnTo>
                    <a:pt x="1158240" y="76200"/>
                  </a:lnTo>
                  <a:lnTo>
                    <a:pt x="1155192" y="74675"/>
                  </a:lnTo>
                  <a:lnTo>
                    <a:pt x="1153667" y="73151"/>
                  </a:lnTo>
                  <a:lnTo>
                    <a:pt x="1152144" y="70103"/>
                  </a:lnTo>
                  <a:lnTo>
                    <a:pt x="1150619" y="68580"/>
                  </a:lnTo>
                  <a:lnTo>
                    <a:pt x="1146048" y="59435"/>
                  </a:lnTo>
                  <a:lnTo>
                    <a:pt x="1146048" y="44195"/>
                  </a:lnTo>
                  <a:lnTo>
                    <a:pt x="1152144" y="32003"/>
                  </a:lnTo>
                  <a:lnTo>
                    <a:pt x="1155192" y="28956"/>
                  </a:lnTo>
                  <a:lnTo>
                    <a:pt x="1164335" y="24383"/>
                  </a:lnTo>
                  <a:lnTo>
                    <a:pt x="1170432" y="24383"/>
                  </a:lnTo>
                  <a:lnTo>
                    <a:pt x="1179576" y="28956"/>
                  </a:lnTo>
                  <a:lnTo>
                    <a:pt x="1181100" y="30479"/>
                  </a:lnTo>
                  <a:lnTo>
                    <a:pt x="1165860" y="30479"/>
                  </a:lnTo>
                  <a:lnTo>
                    <a:pt x="1162812" y="32003"/>
                  </a:lnTo>
                  <a:lnTo>
                    <a:pt x="1161287" y="32003"/>
                  </a:lnTo>
                  <a:lnTo>
                    <a:pt x="1155192" y="38100"/>
                  </a:lnTo>
                  <a:lnTo>
                    <a:pt x="1155192" y="41148"/>
                  </a:lnTo>
                  <a:lnTo>
                    <a:pt x="1153667" y="42671"/>
                  </a:lnTo>
                  <a:lnTo>
                    <a:pt x="1153667" y="48767"/>
                  </a:lnTo>
                  <a:lnTo>
                    <a:pt x="1188719" y="48767"/>
                  </a:lnTo>
                  <a:lnTo>
                    <a:pt x="1188719" y="53339"/>
                  </a:lnTo>
                  <a:lnTo>
                    <a:pt x="1153667" y="53339"/>
                  </a:lnTo>
                  <a:lnTo>
                    <a:pt x="1153667" y="59435"/>
                  </a:lnTo>
                  <a:lnTo>
                    <a:pt x="1155192" y="60960"/>
                  </a:lnTo>
                  <a:lnTo>
                    <a:pt x="1155192" y="64007"/>
                  </a:lnTo>
                  <a:lnTo>
                    <a:pt x="1156716" y="65532"/>
                  </a:lnTo>
                  <a:lnTo>
                    <a:pt x="1156716" y="67055"/>
                  </a:lnTo>
                  <a:lnTo>
                    <a:pt x="1158240" y="68580"/>
                  </a:lnTo>
                  <a:lnTo>
                    <a:pt x="1159764" y="68580"/>
                  </a:lnTo>
                  <a:lnTo>
                    <a:pt x="1162812" y="70104"/>
                  </a:lnTo>
                  <a:lnTo>
                    <a:pt x="1164335" y="71628"/>
                  </a:lnTo>
                  <a:lnTo>
                    <a:pt x="1185671" y="71628"/>
                  </a:lnTo>
                  <a:lnTo>
                    <a:pt x="1182624" y="74675"/>
                  </a:lnTo>
                  <a:lnTo>
                    <a:pt x="1181100" y="74675"/>
                  </a:lnTo>
                  <a:lnTo>
                    <a:pt x="1179576" y="76200"/>
                  </a:lnTo>
                  <a:close/>
                </a:path>
                <a:path w="1339850" h="102235">
                  <a:moveTo>
                    <a:pt x="1190244" y="54864"/>
                  </a:moveTo>
                  <a:lnTo>
                    <a:pt x="1188719" y="54864"/>
                  </a:lnTo>
                  <a:lnTo>
                    <a:pt x="1188719" y="47243"/>
                  </a:lnTo>
                  <a:lnTo>
                    <a:pt x="1187196" y="44195"/>
                  </a:lnTo>
                  <a:lnTo>
                    <a:pt x="1187196" y="41148"/>
                  </a:lnTo>
                  <a:lnTo>
                    <a:pt x="1182624" y="32003"/>
                  </a:lnTo>
                  <a:lnTo>
                    <a:pt x="1179576" y="28956"/>
                  </a:lnTo>
                  <a:lnTo>
                    <a:pt x="1170432" y="24383"/>
                  </a:lnTo>
                  <a:lnTo>
                    <a:pt x="1175003" y="24383"/>
                  </a:lnTo>
                  <a:lnTo>
                    <a:pt x="1176528" y="25908"/>
                  </a:lnTo>
                  <a:lnTo>
                    <a:pt x="1182624" y="28956"/>
                  </a:lnTo>
                  <a:lnTo>
                    <a:pt x="1184148" y="32003"/>
                  </a:lnTo>
                  <a:lnTo>
                    <a:pt x="1185671" y="33527"/>
                  </a:lnTo>
                  <a:lnTo>
                    <a:pt x="1188719" y="39624"/>
                  </a:lnTo>
                  <a:lnTo>
                    <a:pt x="1188719" y="44195"/>
                  </a:lnTo>
                  <a:lnTo>
                    <a:pt x="1190244" y="47243"/>
                  </a:lnTo>
                  <a:lnTo>
                    <a:pt x="1190244" y="54864"/>
                  </a:lnTo>
                  <a:close/>
                </a:path>
                <a:path w="1339850" h="102235">
                  <a:moveTo>
                    <a:pt x="1170432" y="32003"/>
                  </a:moveTo>
                  <a:lnTo>
                    <a:pt x="1162812" y="32003"/>
                  </a:lnTo>
                  <a:lnTo>
                    <a:pt x="1165860" y="30479"/>
                  </a:lnTo>
                  <a:lnTo>
                    <a:pt x="1168908" y="30479"/>
                  </a:lnTo>
                  <a:lnTo>
                    <a:pt x="1170432" y="32003"/>
                  </a:lnTo>
                  <a:close/>
                </a:path>
                <a:path w="1339850" h="102235">
                  <a:moveTo>
                    <a:pt x="1188719" y="48767"/>
                  </a:moveTo>
                  <a:lnTo>
                    <a:pt x="1181100" y="48767"/>
                  </a:lnTo>
                  <a:lnTo>
                    <a:pt x="1181100" y="44195"/>
                  </a:lnTo>
                  <a:lnTo>
                    <a:pt x="1179576" y="42671"/>
                  </a:lnTo>
                  <a:lnTo>
                    <a:pt x="1179576" y="41148"/>
                  </a:lnTo>
                  <a:lnTo>
                    <a:pt x="1178051" y="38100"/>
                  </a:lnTo>
                  <a:lnTo>
                    <a:pt x="1178051" y="36575"/>
                  </a:lnTo>
                  <a:lnTo>
                    <a:pt x="1176528" y="36575"/>
                  </a:lnTo>
                  <a:lnTo>
                    <a:pt x="1175003" y="35051"/>
                  </a:lnTo>
                  <a:lnTo>
                    <a:pt x="1175003" y="33527"/>
                  </a:lnTo>
                  <a:lnTo>
                    <a:pt x="1173480" y="32003"/>
                  </a:lnTo>
                  <a:lnTo>
                    <a:pt x="1170432" y="32003"/>
                  </a:lnTo>
                  <a:lnTo>
                    <a:pt x="1168908" y="30479"/>
                  </a:lnTo>
                  <a:lnTo>
                    <a:pt x="1181100" y="30479"/>
                  </a:lnTo>
                  <a:lnTo>
                    <a:pt x="1182624" y="32003"/>
                  </a:lnTo>
                  <a:lnTo>
                    <a:pt x="1187196" y="41148"/>
                  </a:lnTo>
                  <a:lnTo>
                    <a:pt x="1187196" y="44195"/>
                  </a:lnTo>
                  <a:lnTo>
                    <a:pt x="1188719" y="47243"/>
                  </a:lnTo>
                  <a:lnTo>
                    <a:pt x="1188719" y="48767"/>
                  </a:lnTo>
                  <a:close/>
                </a:path>
                <a:path w="1339850" h="102235">
                  <a:moveTo>
                    <a:pt x="1181100" y="48767"/>
                  </a:moveTo>
                  <a:lnTo>
                    <a:pt x="1153667" y="48767"/>
                  </a:lnTo>
                  <a:lnTo>
                    <a:pt x="1153667" y="42671"/>
                  </a:lnTo>
                  <a:lnTo>
                    <a:pt x="1155192" y="41148"/>
                  </a:lnTo>
                  <a:lnTo>
                    <a:pt x="1155192" y="38100"/>
                  </a:lnTo>
                  <a:lnTo>
                    <a:pt x="1161287" y="32003"/>
                  </a:lnTo>
                  <a:lnTo>
                    <a:pt x="1173480" y="32003"/>
                  </a:lnTo>
                  <a:lnTo>
                    <a:pt x="1175003" y="33527"/>
                  </a:lnTo>
                  <a:lnTo>
                    <a:pt x="1162812" y="33527"/>
                  </a:lnTo>
                  <a:lnTo>
                    <a:pt x="1161287" y="35051"/>
                  </a:lnTo>
                  <a:lnTo>
                    <a:pt x="1159764" y="35051"/>
                  </a:lnTo>
                  <a:lnTo>
                    <a:pt x="1158240" y="36575"/>
                  </a:lnTo>
                  <a:lnTo>
                    <a:pt x="1158240" y="38100"/>
                  </a:lnTo>
                  <a:lnTo>
                    <a:pt x="1156716" y="39624"/>
                  </a:lnTo>
                  <a:lnTo>
                    <a:pt x="1156716" y="41148"/>
                  </a:lnTo>
                  <a:lnTo>
                    <a:pt x="1155192" y="42671"/>
                  </a:lnTo>
                  <a:lnTo>
                    <a:pt x="1155192" y="45719"/>
                  </a:lnTo>
                  <a:lnTo>
                    <a:pt x="1181100" y="45719"/>
                  </a:lnTo>
                  <a:lnTo>
                    <a:pt x="1181100" y="48767"/>
                  </a:lnTo>
                  <a:close/>
                </a:path>
                <a:path w="1339850" h="102235">
                  <a:moveTo>
                    <a:pt x="1173480" y="35051"/>
                  </a:moveTo>
                  <a:lnTo>
                    <a:pt x="1161287" y="35051"/>
                  </a:lnTo>
                  <a:lnTo>
                    <a:pt x="1162812" y="33527"/>
                  </a:lnTo>
                  <a:lnTo>
                    <a:pt x="1171956" y="33527"/>
                  </a:lnTo>
                  <a:lnTo>
                    <a:pt x="1173480" y="35051"/>
                  </a:lnTo>
                  <a:close/>
                </a:path>
                <a:path w="1339850" h="102235">
                  <a:moveTo>
                    <a:pt x="1179576" y="45719"/>
                  </a:moveTo>
                  <a:lnTo>
                    <a:pt x="1176528" y="45719"/>
                  </a:lnTo>
                  <a:lnTo>
                    <a:pt x="1176528" y="41148"/>
                  </a:lnTo>
                  <a:lnTo>
                    <a:pt x="1175003" y="41148"/>
                  </a:lnTo>
                  <a:lnTo>
                    <a:pt x="1175003" y="39624"/>
                  </a:lnTo>
                  <a:lnTo>
                    <a:pt x="1173480" y="38100"/>
                  </a:lnTo>
                  <a:lnTo>
                    <a:pt x="1173480" y="36575"/>
                  </a:lnTo>
                  <a:lnTo>
                    <a:pt x="1171956" y="36575"/>
                  </a:lnTo>
                  <a:lnTo>
                    <a:pt x="1170432" y="35051"/>
                  </a:lnTo>
                  <a:lnTo>
                    <a:pt x="1173480" y="35051"/>
                  </a:lnTo>
                  <a:lnTo>
                    <a:pt x="1171956" y="33527"/>
                  </a:lnTo>
                  <a:lnTo>
                    <a:pt x="1175003" y="33527"/>
                  </a:lnTo>
                  <a:lnTo>
                    <a:pt x="1175003" y="36575"/>
                  </a:lnTo>
                  <a:lnTo>
                    <a:pt x="1176528" y="38100"/>
                  </a:lnTo>
                  <a:lnTo>
                    <a:pt x="1176528" y="39624"/>
                  </a:lnTo>
                  <a:lnTo>
                    <a:pt x="1178051" y="41148"/>
                  </a:lnTo>
                  <a:lnTo>
                    <a:pt x="1178051" y="44195"/>
                  </a:lnTo>
                  <a:lnTo>
                    <a:pt x="1179576" y="45719"/>
                  </a:lnTo>
                  <a:close/>
                </a:path>
                <a:path w="1339850" h="102235">
                  <a:moveTo>
                    <a:pt x="1156716" y="45719"/>
                  </a:moveTo>
                  <a:lnTo>
                    <a:pt x="1155192" y="45719"/>
                  </a:lnTo>
                  <a:lnTo>
                    <a:pt x="1155192" y="42671"/>
                  </a:lnTo>
                  <a:lnTo>
                    <a:pt x="1156716" y="41148"/>
                  </a:lnTo>
                  <a:lnTo>
                    <a:pt x="1156716" y="39624"/>
                  </a:lnTo>
                  <a:lnTo>
                    <a:pt x="1158240" y="38100"/>
                  </a:lnTo>
                  <a:lnTo>
                    <a:pt x="1158240" y="36575"/>
                  </a:lnTo>
                  <a:lnTo>
                    <a:pt x="1159764" y="35051"/>
                  </a:lnTo>
                  <a:lnTo>
                    <a:pt x="1164335" y="35051"/>
                  </a:lnTo>
                  <a:lnTo>
                    <a:pt x="1162812" y="36575"/>
                  </a:lnTo>
                  <a:lnTo>
                    <a:pt x="1161287" y="36575"/>
                  </a:lnTo>
                  <a:lnTo>
                    <a:pt x="1159764" y="38100"/>
                  </a:lnTo>
                  <a:lnTo>
                    <a:pt x="1159764" y="39624"/>
                  </a:lnTo>
                  <a:lnTo>
                    <a:pt x="1158240" y="41148"/>
                  </a:lnTo>
                  <a:lnTo>
                    <a:pt x="1158240" y="42671"/>
                  </a:lnTo>
                  <a:lnTo>
                    <a:pt x="1156716" y="44195"/>
                  </a:lnTo>
                  <a:lnTo>
                    <a:pt x="1156716" y="45719"/>
                  </a:lnTo>
                  <a:close/>
                </a:path>
                <a:path w="1339850" h="102235">
                  <a:moveTo>
                    <a:pt x="1181100" y="45719"/>
                  </a:moveTo>
                  <a:lnTo>
                    <a:pt x="1179576" y="45719"/>
                  </a:lnTo>
                  <a:lnTo>
                    <a:pt x="1179576" y="44195"/>
                  </a:lnTo>
                  <a:lnTo>
                    <a:pt x="1178051" y="44195"/>
                  </a:lnTo>
                  <a:lnTo>
                    <a:pt x="1178051" y="41148"/>
                  </a:lnTo>
                  <a:lnTo>
                    <a:pt x="1176528" y="39624"/>
                  </a:lnTo>
                  <a:lnTo>
                    <a:pt x="1176528" y="38100"/>
                  </a:lnTo>
                  <a:lnTo>
                    <a:pt x="1175003" y="36575"/>
                  </a:lnTo>
                  <a:lnTo>
                    <a:pt x="1175003" y="35051"/>
                  </a:lnTo>
                  <a:lnTo>
                    <a:pt x="1176528" y="36575"/>
                  </a:lnTo>
                  <a:lnTo>
                    <a:pt x="1178051" y="36575"/>
                  </a:lnTo>
                  <a:lnTo>
                    <a:pt x="1178051" y="38100"/>
                  </a:lnTo>
                  <a:lnTo>
                    <a:pt x="1179576" y="41148"/>
                  </a:lnTo>
                  <a:lnTo>
                    <a:pt x="1179576" y="42671"/>
                  </a:lnTo>
                  <a:lnTo>
                    <a:pt x="1181100" y="44195"/>
                  </a:lnTo>
                  <a:lnTo>
                    <a:pt x="1179576" y="44195"/>
                  </a:lnTo>
                  <a:lnTo>
                    <a:pt x="1179576" y="45719"/>
                  </a:lnTo>
                  <a:lnTo>
                    <a:pt x="1181100" y="45719"/>
                  </a:lnTo>
                  <a:close/>
                </a:path>
                <a:path w="1339850" h="102235">
                  <a:moveTo>
                    <a:pt x="1176528" y="45719"/>
                  </a:moveTo>
                  <a:lnTo>
                    <a:pt x="1156716" y="45719"/>
                  </a:lnTo>
                  <a:lnTo>
                    <a:pt x="1156716" y="44195"/>
                  </a:lnTo>
                  <a:lnTo>
                    <a:pt x="1176528" y="44195"/>
                  </a:lnTo>
                  <a:lnTo>
                    <a:pt x="1176528" y="45719"/>
                  </a:lnTo>
                  <a:close/>
                </a:path>
                <a:path w="1339850" h="102235">
                  <a:moveTo>
                    <a:pt x="1162812" y="68580"/>
                  </a:moveTo>
                  <a:lnTo>
                    <a:pt x="1158240" y="68580"/>
                  </a:lnTo>
                  <a:lnTo>
                    <a:pt x="1156716" y="67055"/>
                  </a:lnTo>
                  <a:lnTo>
                    <a:pt x="1156716" y="65532"/>
                  </a:lnTo>
                  <a:lnTo>
                    <a:pt x="1155192" y="64007"/>
                  </a:lnTo>
                  <a:lnTo>
                    <a:pt x="1155192" y="60960"/>
                  </a:lnTo>
                  <a:lnTo>
                    <a:pt x="1153667" y="59435"/>
                  </a:lnTo>
                  <a:lnTo>
                    <a:pt x="1153667" y="53339"/>
                  </a:lnTo>
                  <a:lnTo>
                    <a:pt x="1188719" y="53339"/>
                  </a:lnTo>
                  <a:lnTo>
                    <a:pt x="1188719" y="54864"/>
                  </a:lnTo>
                  <a:lnTo>
                    <a:pt x="1155192" y="54864"/>
                  </a:lnTo>
                  <a:lnTo>
                    <a:pt x="1155192" y="59435"/>
                  </a:lnTo>
                  <a:lnTo>
                    <a:pt x="1156716" y="60960"/>
                  </a:lnTo>
                  <a:lnTo>
                    <a:pt x="1156716" y="62483"/>
                  </a:lnTo>
                  <a:lnTo>
                    <a:pt x="1158240" y="64007"/>
                  </a:lnTo>
                  <a:lnTo>
                    <a:pt x="1158240" y="65532"/>
                  </a:lnTo>
                  <a:lnTo>
                    <a:pt x="1159764" y="67055"/>
                  </a:lnTo>
                  <a:lnTo>
                    <a:pt x="1161288" y="67055"/>
                  </a:lnTo>
                  <a:lnTo>
                    <a:pt x="1162812" y="68580"/>
                  </a:lnTo>
                  <a:close/>
                </a:path>
                <a:path w="1339850" h="102235">
                  <a:moveTo>
                    <a:pt x="1164335" y="67055"/>
                  </a:moveTo>
                  <a:lnTo>
                    <a:pt x="1159764" y="67055"/>
                  </a:lnTo>
                  <a:lnTo>
                    <a:pt x="1158240" y="65532"/>
                  </a:lnTo>
                  <a:lnTo>
                    <a:pt x="1158240" y="64007"/>
                  </a:lnTo>
                  <a:lnTo>
                    <a:pt x="1156716" y="62483"/>
                  </a:lnTo>
                  <a:lnTo>
                    <a:pt x="1156716" y="60960"/>
                  </a:lnTo>
                  <a:lnTo>
                    <a:pt x="1155192" y="59435"/>
                  </a:lnTo>
                  <a:lnTo>
                    <a:pt x="1155192" y="54864"/>
                  </a:lnTo>
                  <a:lnTo>
                    <a:pt x="1156716" y="54864"/>
                  </a:lnTo>
                  <a:lnTo>
                    <a:pt x="1156716" y="56387"/>
                  </a:lnTo>
                  <a:lnTo>
                    <a:pt x="1158240" y="57912"/>
                  </a:lnTo>
                  <a:lnTo>
                    <a:pt x="1158240" y="60960"/>
                  </a:lnTo>
                  <a:lnTo>
                    <a:pt x="1159764" y="62483"/>
                  </a:lnTo>
                  <a:lnTo>
                    <a:pt x="1159764" y="64007"/>
                  </a:lnTo>
                  <a:lnTo>
                    <a:pt x="1161287" y="65532"/>
                  </a:lnTo>
                  <a:lnTo>
                    <a:pt x="1162812" y="65532"/>
                  </a:lnTo>
                  <a:lnTo>
                    <a:pt x="1164335" y="67055"/>
                  </a:lnTo>
                  <a:close/>
                </a:path>
                <a:path w="1339850" h="102235">
                  <a:moveTo>
                    <a:pt x="1184148" y="77723"/>
                  </a:moveTo>
                  <a:lnTo>
                    <a:pt x="1179576" y="77723"/>
                  </a:lnTo>
                  <a:lnTo>
                    <a:pt x="1181100" y="76200"/>
                  </a:lnTo>
                  <a:lnTo>
                    <a:pt x="1182624" y="76200"/>
                  </a:lnTo>
                  <a:lnTo>
                    <a:pt x="1185671" y="73151"/>
                  </a:lnTo>
                  <a:lnTo>
                    <a:pt x="1187196" y="73151"/>
                  </a:lnTo>
                  <a:lnTo>
                    <a:pt x="1188719" y="71627"/>
                  </a:lnTo>
                  <a:lnTo>
                    <a:pt x="1182624" y="65532"/>
                  </a:lnTo>
                  <a:lnTo>
                    <a:pt x="1181100" y="64007"/>
                  </a:lnTo>
                  <a:lnTo>
                    <a:pt x="1179576" y="64007"/>
                  </a:lnTo>
                  <a:lnTo>
                    <a:pt x="1179576" y="62483"/>
                  </a:lnTo>
                  <a:lnTo>
                    <a:pt x="1181100" y="62483"/>
                  </a:lnTo>
                  <a:lnTo>
                    <a:pt x="1191767" y="71628"/>
                  </a:lnTo>
                  <a:lnTo>
                    <a:pt x="1188719" y="74675"/>
                  </a:lnTo>
                  <a:lnTo>
                    <a:pt x="1187196" y="74675"/>
                  </a:lnTo>
                  <a:lnTo>
                    <a:pt x="1184148" y="77723"/>
                  </a:lnTo>
                  <a:close/>
                </a:path>
                <a:path w="1339850" h="102235">
                  <a:moveTo>
                    <a:pt x="1179576" y="67055"/>
                  </a:moveTo>
                  <a:lnTo>
                    <a:pt x="1175003" y="67055"/>
                  </a:lnTo>
                  <a:lnTo>
                    <a:pt x="1176528" y="65532"/>
                  </a:lnTo>
                  <a:lnTo>
                    <a:pt x="1178051" y="65532"/>
                  </a:lnTo>
                  <a:lnTo>
                    <a:pt x="1178051" y="64007"/>
                  </a:lnTo>
                  <a:lnTo>
                    <a:pt x="1181100" y="64007"/>
                  </a:lnTo>
                  <a:lnTo>
                    <a:pt x="1179576" y="65532"/>
                  </a:lnTo>
                  <a:lnTo>
                    <a:pt x="1179576" y="67055"/>
                  </a:lnTo>
                  <a:close/>
                </a:path>
                <a:path w="1339850" h="102235">
                  <a:moveTo>
                    <a:pt x="1181100" y="67055"/>
                  </a:moveTo>
                  <a:lnTo>
                    <a:pt x="1179576" y="65532"/>
                  </a:lnTo>
                  <a:lnTo>
                    <a:pt x="1181100" y="64007"/>
                  </a:lnTo>
                  <a:lnTo>
                    <a:pt x="1181100" y="65532"/>
                  </a:lnTo>
                  <a:lnTo>
                    <a:pt x="1182624" y="65532"/>
                  </a:lnTo>
                  <a:lnTo>
                    <a:pt x="1181100" y="67055"/>
                  </a:lnTo>
                  <a:close/>
                </a:path>
                <a:path w="1339850" h="102235">
                  <a:moveTo>
                    <a:pt x="1182624" y="65532"/>
                  </a:moveTo>
                  <a:lnTo>
                    <a:pt x="1181100" y="65532"/>
                  </a:lnTo>
                  <a:lnTo>
                    <a:pt x="1181100" y="64007"/>
                  </a:lnTo>
                  <a:lnTo>
                    <a:pt x="1182624" y="65532"/>
                  </a:lnTo>
                  <a:close/>
                </a:path>
                <a:path w="1339850" h="102235">
                  <a:moveTo>
                    <a:pt x="1182624" y="65532"/>
                  </a:moveTo>
                  <a:lnTo>
                    <a:pt x="1181100" y="64007"/>
                  </a:lnTo>
                  <a:lnTo>
                    <a:pt x="1182624" y="65532"/>
                  </a:lnTo>
                  <a:close/>
                </a:path>
                <a:path w="1339850" h="102235">
                  <a:moveTo>
                    <a:pt x="1178051" y="70103"/>
                  </a:moveTo>
                  <a:lnTo>
                    <a:pt x="1171956" y="70103"/>
                  </a:lnTo>
                  <a:lnTo>
                    <a:pt x="1173480" y="68580"/>
                  </a:lnTo>
                  <a:lnTo>
                    <a:pt x="1176528" y="68580"/>
                  </a:lnTo>
                  <a:lnTo>
                    <a:pt x="1178051" y="67055"/>
                  </a:lnTo>
                  <a:lnTo>
                    <a:pt x="1179576" y="67055"/>
                  </a:lnTo>
                  <a:lnTo>
                    <a:pt x="1179576" y="65532"/>
                  </a:lnTo>
                  <a:lnTo>
                    <a:pt x="1181100" y="67055"/>
                  </a:lnTo>
                  <a:lnTo>
                    <a:pt x="1178051" y="70103"/>
                  </a:lnTo>
                  <a:close/>
                </a:path>
                <a:path w="1339850" h="102235">
                  <a:moveTo>
                    <a:pt x="1185672" y="71627"/>
                  </a:moveTo>
                  <a:lnTo>
                    <a:pt x="1181100" y="67055"/>
                  </a:lnTo>
                  <a:lnTo>
                    <a:pt x="1182624" y="65532"/>
                  </a:lnTo>
                  <a:lnTo>
                    <a:pt x="1187195" y="70104"/>
                  </a:lnTo>
                  <a:lnTo>
                    <a:pt x="1185672" y="71627"/>
                  </a:lnTo>
                  <a:close/>
                </a:path>
                <a:path w="1339850" h="102235">
                  <a:moveTo>
                    <a:pt x="1176528" y="68580"/>
                  </a:moveTo>
                  <a:lnTo>
                    <a:pt x="1162812" y="68580"/>
                  </a:lnTo>
                  <a:lnTo>
                    <a:pt x="1161287" y="67055"/>
                  </a:lnTo>
                  <a:lnTo>
                    <a:pt x="1178051" y="67055"/>
                  </a:lnTo>
                  <a:lnTo>
                    <a:pt x="1176528" y="68580"/>
                  </a:lnTo>
                  <a:close/>
                </a:path>
                <a:path w="1339850" h="102235">
                  <a:moveTo>
                    <a:pt x="1185671" y="71628"/>
                  </a:moveTo>
                  <a:lnTo>
                    <a:pt x="1175003" y="71628"/>
                  </a:lnTo>
                  <a:lnTo>
                    <a:pt x="1175003" y="70103"/>
                  </a:lnTo>
                  <a:lnTo>
                    <a:pt x="1178051" y="70103"/>
                  </a:lnTo>
                  <a:lnTo>
                    <a:pt x="1181100" y="67055"/>
                  </a:lnTo>
                  <a:lnTo>
                    <a:pt x="1185671" y="71628"/>
                  </a:lnTo>
                  <a:close/>
                </a:path>
                <a:path w="1339850" h="102235">
                  <a:moveTo>
                    <a:pt x="1175003" y="71628"/>
                  </a:moveTo>
                  <a:lnTo>
                    <a:pt x="1164335" y="71627"/>
                  </a:lnTo>
                  <a:lnTo>
                    <a:pt x="1162812" y="70103"/>
                  </a:lnTo>
                  <a:lnTo>
                    <a:pt x="1159764" y="68580"/>
                  </a:lnTo>
                  <a:lnTo>
                    <a:pt x="1164335" y="68580"/>
                  </a:lnTo>
                  <a:lnTo>
                    <a:pt x="1165860" y="70103"/>
                  </a:lnTo>
                  <a:lnTo>
                    <a:pt x="1175003" y="70103"/>
                  </a:lnTo>
                  <a:lnTo>
                    <a:pt x="1175003" y="71628"/>
                  </a:lnTo>
                  <a:close/>
                </a:path>
                <a:path w="1339850" h="102235">
                  <a:moveTo>
                    <a:pt x="1171956" y="70103"/>
                  </a:moveTo>
                  <a:lnTo>
                    <a:pt x="1165860" y="70103"/>
                  </a:lnTo>
                  <a:lnTo>
                    <a:pt x="1164335" y="68580"/>
                  </a:lnTo>
                  <a:lnTo>
                    <a:pt x="1173480" y="68580"/>
                  </a:lnTo>
                  <a:lnTo>
                    <a:pt x="1171956" y="70103"/>
                  </a:lnTo>
                  <a:close/>
                </a:path>
                <a:path w="1339850" h="102235">
                  <a:moveTo>
                    <a:pt x="1187196" y="73151"/>
                  </a:moveTo>
                  <a:lnTo>
                    <a:pt x="1185672" y="71627"/>
                  </a:lnTo>
                  <a:lnTo>
                    <a:pt x="1187195" y="70104"/>
                  </a:lnTo>
                  <a:lnTo>
                    <a:pt x="1188719" y="71628"/>
                  </a:lnTo>
                  <a:lnTo>
                    <a:pt x="1187196" y="73151"/>
                  </a:lnTo>
                  <a:close/>
                </a:path>
                <a:path w="1339850" h="102235">
                  <a:moveTo>
                    <a:pt x="1182624" y="76200"/>
                  </a:moveTo>
                  <a:lnTo>
                    <a:pt x="1179576" y="76200"/>
                  </a:lnTo>
                  <a:lnTo>
                    <a:pt x="1181100" y="74675"/>
                  </a:lnTo>
                  <a:lnTo>
                    <a:pt x="1182624" y="74675"/>
                  </a:lnTo>
                  <a:lnTo>
                    <a:pt x="1185672" y="71628"/>
                  </a:lnTo>
                  <a:lnTo>
                    <a:pt x="1187196" y="73151"/>
                  </a:lnTo>
                  <a:lnTo>
                    <a:pt x="1185671" y="73151"/>
                  </a:lnTo>
                  <a:lnTo>
                    <a:pt x="1182624" y="76200"/>
                  </a:lnTo>
                  <a:close/>
                </a:path>
                <a:path w="1339850" h="102235">
                  <a:moveTo>
                    <a:pt x="1175003" y="77723"/>
                  </a:moveTo>
                  <a:lnTo>
                    <a:pt x="1164335" y="77723"/>
                  </a:lnTo>
                  <a:lnTo>
                    <a:pt x="1161287" y="76200"/>
                  </a:lnTo>
                  <a:lnTo>
                    <a:pt x="1176528" y="76200"/>
                  </a:lnTo>
                  <a:lnTo>
                    <a:pt x="1175003" y="77723"/>
                  </a:lnTo>
                  <a:close/>
                </a:path>
                <a:path w="1339850" h="102235">
                  <a:moveTo>
                    <a:pt x="1179576" y="77723"/>
                  </a:moveTo>
                  <a:lnTo>
                    <a:pt x="1175003" y="77723"/>
                  </a:lnTo>
                  <a:lnTo>
                    <a:pt x="1176528" y="76200"/>
                  </a:lnTo>
                  <a:lnTo>
                    <a:pt x="1181100" y="76200"/>
                  </a:lnTo>
                  <a:lnTo>
                    <a:pt x="1179576" y="77723"/>
                  </a:lnTo>
                  <a:close/>
                </a:path>
                <a:path w="1339850" h="102235">
                  <a:moveTo>
                    <a:pt x="1181100" y="79248"/>
                  </a:moveTo>
                  <a:lnTo>
                    <a:pt x="1176528" y="79248"/>
                  </a:lnTo>
                  <a:lnTo>
                    <a:pt x="1178051" y="77723"/>
                  </a:lnTo>
                  <a:lnTo>
                    <a:pt x="1182624" y="77723"/>
                  </a:lnTo>
                  <a:lnTo>
                    <a:pt x="1181100" y="79248"/>
                  </a:lnTo>
                  <a:close/>
                </a:path>
                <a:path w="1339850" h="102235">
                  <a:moveTo>
                    <a:pt x="1229867" y="80771"/>
                  </a:moveTo>
                  <a:lnTo>
                    <a:pt x="1219200" y="80771"/>
                  </a:lnTo>
                  <a:lnTo>
                    <a:pt x="1197864" y="21335"/>
                  </a:lnTo>
                  <a:lnTo>
                    <a:pt x="1211580" y="21335"/>
                  </a:lnTo>
                  <a:lnTo>
                    <a:pt x="1212144" y="22859"/>
                  </a:lnTo>
                  <a:lnTo>
                    <a:pt x="1202435" y="22859"/>
                  </a:lnTo>
                  <a:lnTo>
                    <a:pt x="1200912" y="24383"/>
                  </a:lnTo>
                  <a:lnTo>
                    <a:pt x="1200912" y="25908"/>
                  </a:lnTo>
                  <a:lnTo>
                    <a:pt x="1201462" y="25908"/>
                  </a:lnTo>
                  <a:lnTo>
                    <a:pt x="1220724" y="79248"/>
                  </a:lnTo>
                  <a:lnTo>
                    <a:pt x="1230454" y="79248"/>
                  </a:lnTo>
                  <a:lnTo>
                    <a:pt x="1229867" y="80771"/>
                  </a:lnTo>
                  <a:close/>
                </a:path>
                <a:path w="1339850" h="102235">
                  <a:moveTo>
                    <a:pt x="1226047" y="60397"/>
                  </a:moveTo>
                  <a:lnTo>
                    <a:pt x="1225215" y="58152"/>
                  </a:lnTo>
                  <a:lnTo>
                    <a:pt x="1237487" y="21335"/>
                  </a:lnTo>
                  <a:lnTo>
                    <a:pt x="1252728" y="21335"/>
                  </a:lnTo>
                  <a:lnTo>
                    <a:pt x="1252142" y="22859"/>
                  </a:lnTo>
                  <a:lnTo>
                    <a:pt x="1248156" y="22859"/>
                  </a:lnTo>
                  <a:lnTo>
                    <a:pt x="1247563" y="24383"/>
                  </a:lnTo>
                  <a:lnTo>
                    <a:pt x="1239012" y="24383"/>
                  </a:lnTo>
                  <a:lnTo>
                    <a:pt x="1226047" y="60397"/>
                  </a:lnTo>
                  <a:close/>
                </a:path>
                <a:path w="1339850" h="102235">
                  <a:moveTo>
                    <a:pt x="1220724" y="79248"/>
                  </a:moveTo>
                  <a:lnTo>
                    <a:pt x="1200912" y="24383"/>
                  </a:lnTo>
                  <a:lnTo>
                    <a:pt x="1202435" y="22859"/>
                  </a:lnTo>
                  <a:lnTo>
                    <a:pt x="1222248" y="77723"/>
                  </a:lnTo>
                  <a:lnTo>
                    <a:pt x="1220724" y="77723"/>
                  </a:lnTo>
                  <a:lnTo>
                    <a:pt x="1220724" y="79248"/>
                  </a:lnTo>
                  <a:close/>
                </a:path>
                <a:path w="1339850" h="102235">
                  <a:moveTo>
                    <a:pt x="1229867" y="79248"/>
                  </a:moveTo>
                  <a:lnTo>
                    <a:pt x="1220724" y="79248"/>
                  </a:lnTo>
                  <a:lnTo>
                    <a:pt x="1222248" y="77723"/>
                  </a:lnTo>
                  <a:lnTo>
                    <a:pt x="1202435" y="22859"/>
                  </a:lnTo>
                  <a:lnTo>
                    <a:pt x="1212144" y="22859"/>
                  </a:lnTo>
                  <a:lnTo>
                    <a:pt x="1212709" y="24383"/>
                  </a:lnTo>
                  <a:lnTo>
                    <a:pt x="1208532" y="24383"/>
                  </a:lnTo>
                  <a:lnTo>
                    <a:pt x="1223771" y="64007"/>
                  </a:lnTo>
                  <a:lnTo>
                    <a:pt x="1232154" y="64007"/>
                  </a:lnTo>
                  <a:lnTo>
                    <a:pt x="1226819" y="77723"/>
                  </a:lnTo>
                  <a:lnTo>
                    <a:pt x="1229867" y="79248"/>
                  </a:lnTo>
                  <a:close/>
                </a:path>
                <a:path w="1339850" h="102235">
                  <a:moveTo>
                    <a:pt x="1229867" y="79248"/>
                  </a:moveTo>
                  <a:lnTo>
                    <a:pt x="1229867" y="77723"/>
                  </a:lnTo>
                  <a:lnTo>
                    <a:pt x="1226819" y="77723"/>
                  </a:lnTo>
                  <a:lnTo>
                    <a:pt x="1248156" y="22859"/>
                  </a:lnTo>
                  <a:lnTo>
                    <a:pt x="1249680" y="24383"/>
                  </a:lnTo>
                  <a:lnTo>
                    <a:pt x="1230418" y="77723"/>
                  </a:lnTo>
                  <a:lnTo>
                    <a:pt x="1229867" y="77723"/>
                  </a:lnTo>
                  <a:lnTo>
                    <a:pt x="1229867" y="79248"/>
                  </a:lnTo>
                  <a:close/>
                </a:path>
                <a:path w="1339850" h="102235">
                  <a:moveTo>
                    <a:pt x="1250969" y="25908"/>
                  </a:moveTo>
                  <a:lnTo>
                    <a:pt x="1249680" y="25908"/>
                  </a:lnTo>
                  <a:lnTo>
                    <a:pt x="1249680" y="24383"/>
                  </a:lnTo>
                  <a:lnTo>
                    <a:pt x="1248156" y="22859"/>
                  </a:lnTo>
                  <a:lnTo>
                    <a:pt x="1252142" y="22859"/>
                  </a:lnTo>
                  <a:lnTo>
                    <a:pt x="1250969" y="25908"/>
                  </a:lnTo>
                  <a:close/>
                </a:path>
                <a:path w="1339850" h="102235">
                  <a:moveTo>
                    <a:pt x="1201462" y="25908"/>
                  </a:moveTo>
                  <a:lnTo>
                    <a:pt x="1200912" y="25908"/>
                  </a:lnTo>
                  <a:lnTo>
                    <a:pt x="1200912" y="24383"/>
                  </a:lnTo>
                  <a:lnTo>
                    <a:pt x="1201462" y="25908"/>
                  </a:lnTo>
                  <a:close/>
                </a:path>
                <a:path w="1339850" h="102235">
                  <a:moveTo>
                    <a:pt x="1226819" y="64007"/>
                  </a:moveTo>
                  <a:lnTo>
                    <a:pt x="1223771" y="64007"/>
                  </a:lnTo>
                  <a:lnTo>
                    <a:pt x="1208532" y="24383"/>
                  </a:lnTo>
                  <a:lnTo>
                    <a:pt x="1211580" y="24383"/>
                  </a:lnTo>
                  <a:lnTo>
                    <a:pt x="1211580" y="25908"/>
                  </a:lnTo>
                  <a:lnTo>
                    <a:pt x="1212067" y="25908"/>
                  </a:lnTo>
                  <a:lnTo>
                    <a:pt x="1223771" y="62483"/>
                  </a:lnTo>
                  <a:lnTo>
                    <a:pt x="1227347" y="62483"/>
                  </a:lnTo>
                  <a:lnTo>
                    <a:pt x="1226819" y="64007"/>
                  </a:lnTo>
                  <a:close/>
                </a:path>
                <a:path w="1339850" h="102235">
                  <a:moveTo>
                    <a:pt x="1212067" y="25908"/>
                  </a:moveTo>
                  <a:lnTo>
                    <a:pt x="1211580" y="25908"/>
                  </a:lnTo>
                  <a:lnTo>
                    <a:pt x="1211580" y="24383"/>
                  </a:lnTo>
                  <a:lnTo>
                    <a:pt x="1212067" y="25908"/>
                  </a:lnTo>
                  <a:close/>
                </a:path>
                <a:path w="1339850" h="102235">
                  <a:moveTo>
                    <a:pt x="1223771" y="62483"/>
                  </a:moveTo>
                  <a:lnTo>
                    <a:pt x="1211580" y="24383"/>
                  </a:lnTo>
                  <a:lnTo>
                    <a:pt x="1212709" y="24383"/>
                  </a:lnTo>
                  <a:lnTo>
                    <a:pt x="1225215" y="58152"/>
                  </a:lnTo>
                  <a:lnTo>
                    <a:pt x="1224279" y="60960"/>
                  </a:lnTo>
                  <a:lnTo>
                    <a:pt x="1223771" y="60960"/>
                  </a:lnTo>
                  <a:lnTo>
                    <a:pt x="1223771" y="62483"/>
                  </a:lnTo>
                  <a:close/>
                </a:path>
                <a:path w="1339850" h="102235">
                  <a:moveTo>
                    <a:pt x="1227347" y="62483"/>
                  </a:moveTo>
                  <a:lnTo>
                    <a:pt x="1226819" y="62483"/>
                  </a:lnTo>
                  <a:lnTo>
                    <a:pt x="1226047" y="60397"/>
                  </a:lnTo>
                  <a:lnTo>
                    <a:pt x="1239012" y="24383"/>
                  </a:lnTo>
                  <a:lnTo>
                    <a:pt x="1239012" y="25908"/>
                  </a:lnTo>
                  <a:lnTo>
                    <a:pt x="1240008" y="25908"/>
                  </a:lnTo>
                  <a:lnTo>
                    <a:pt x="1227347" y="62483"/>
                  </a:lnTo>
                  <a:close/>
                </a:path>
                <a:path w="1339850" h="102235">
                  <a:moveTo>
                    <a:pt x="1240008" y="25908"/>
                  </a:moveTo>
                  <a:lnTo>
                    <a:pt x="1239012" y="25908"/>
                  </a:lnTo>
                  <a:lnTo>
                    <a:pt x="1239012" y="24383"/>
                  </a:lnTo>
                  <a:lnTo>
                    <a:pt x="1240535" y="24383"/>
                  </a:lnTo>
                  <a:lnTo>
                    <a:pt x="1240008" y="25908"/>
                  </a:lnTo>
                  <a:close/>
                </a:path>
                <a:path w="1339850" h="102235">
                  <a:moveTo>
                    <a:pt x="1232154" y="64007"/>
                  </a:moveTo>
                  <a:lnTo>
                    <a:pt x="1226819" y="64007"/>
                  </a:lnTo>
                  <a:lnTo>
                    <a:pt x="1240535" y="24383"/>
                  </a:lnTo>
                  <a:lnTo>
                    <a:pt x="1247563" y="24383"/>
                  </a:lnTo>
                  <a:lnTo>
                    <a:pt x="1232154" y="64007"/>
                  </a:lnTo>
                  <a:close/>
                </a:path>
                <a:path w="1339850" h="102235">
                  <a:moveTo>
                    <a:pt x="1230454" y="79248"/>
                  </a:moveTo>
                  <a:lnTo>
                    <a:pt x="1229867" y="79248"/>
                  </a:lnTo>
                  <a:lnTo>
                    <a:pt x="1249680" y="24383"/>
                  </a:lnTo>
                  <a:lnTo>
                    <a:pt x="1249680" y="25908"/>
                  </a:lnTo>
                  <a:lnTo>
                    <a:pt x="1250969" y="25908"/>
                  </a:lnTo>
                  <a:lnTo>
                    <a:pt x="1230454" y="79248"/>
                  </a:lnTo>
                  <a:close/>
                </a:path>
                <a:path w="1339850" h="102235">
                  <a:moveTo>
                    <a:pt x="1225296" y="62483"/>
                  </a:moveTo>
                  <a:lnTo>
                    <a:pt x="1223771" y="62483"/>
                  </a:lnTo>
                  <a:lnTo>
                    <a:pt x="1225215" y="58152"/>
                  </a:lnTo>
                  <a:lnTo>
                    <a:pt x="1226047" y="60397"/>
                  </a:lnTo>
                  <a:lnTo>
                    <a:pt x="1225844" y="60960"/>
                  </a:lnTo>
                  <a:lnTo>
                    <a:pt x="1225296" y="60960"/>
                  </a:lnTo>
                  <a:lnTo>
                    <a:pt x="1225296" y="62483"/>
                  </a:lnTo>
                  <a:close/>
                </a:path>
                <a:path w="1339850" h="102235">
                  <a:moveTo>
                    <a:pt x="1226819" y="62483"/>
                  </a:moveTo>
                  <a:lnTo>
                    <a:pt x="1225296" y="62483"/>
                  </a:lnTo>
                  <a:lnTo>
                    <a:pt x="1226047" y="60397"/>
                  </a:lnTo>
                  <a:lnTo>
                    <a:pt x="1226819" y="62483"/>
                  </a:lnTo>
                  <a:close/>
                </a:path>
                <a:path w="1339850" h="102235">
                  <a:moveTo>
                    <a:pt x="1223771" y="62483"/>
                  </a:moveTo>
                  <a:lnTo>
                    <a:pt x="1223771" y="60960"/>
                  </a:lnTo>
                  <a:lnTo>
                    <a:pt x="1224279" y="60960"/>
                  </a:lnTo>
                  <a:lnTo>
                    <a:pt x="1223771" y="62483"/>
                  </a:lnTo>
                  <a:close/>
                </a:path>
                <a:path w="1339850" h="102235">
                  <a:moveTo>
                    <a:pt x="1225296" y="62483"/>
                  </a:moveTo>
                  <a:lnTo>
                    <a:pt x="1225296" y="60960"/>
                  </a:lnTo>
                  <a:lnTo>
                    <a:pt x="1225844" y="60960"/>
                  </a:lnTo>
                  <a:lnTo>
                    <a:pt x="1225296" y="62483"/>
                  </a:lnTo>
                  <a:close/>
                </a:path>
                <a:path w="1339850" h="102235">
                  <a:moveTo>
                    <a:pt x="1220724" y="79248"/>
                  </a:moveTo>
                  <a:lnTo>
                    <a:pt x="1220724" y="77723"/>
                  </a:lnTo>
                  <a:lnTo>
                    <a:pt x="1222248" y="77723"/>
                  </a:lnTo>
                  <a:lnTo>
                    <a:pt x="1220724" y="79248"/>
                  </a:lnTo>
                  <a:close/>
                </a:path>
                <a:path w="1339850" h="102235">
                  <a:moveTo>
                    <a:pt x="1264919" y="74675"/>
                  </a:moveTo>
                  <a:lnTo>
                    <a:pt x="1261871" y="73151"/>
                  </a:lnTo>
                  <a:lnTo>
                    <a:pt x="1258824" y="67055"/>
                  </a:lnTo>
                  <a:lnTo>
                    <a:pt x="1257300" y="62483"/>
                  </a:lnTo>
                  <a:lnTo>
                    <a:pt x="1255776" y="59435"/>
                  </a:lnTo>
                  <a:lnTo>
                    <a:pt x="1255776" y="44195"/>
                  </a:lnTo>
                  <a:lnTo>
                    <a:pt x="1257300" y="39624"/>
                  </a:lnTo>
                  <a:lnTo>
                    <a:pt x="1263396" y="27432"/>
                  </a:lnTo>
                  <a:lnTo>
                    <a:pt x="1272540" y="22859"/>
                  </a:lnTo>
                  <a:lnTo>
                    <a:pt x="1277112" y="21335"/>
                  </a:lnTo>
                  <a:lnTo>
                    <a:pt x="1284732" y="21335"/>
                  </a:lnTo>
                  <a:lnTo>
                    <a:pt x="1287780" y="22859"/>
                  </a:lnTo>
                  <a:lnTo>
                    <a:pt x="1277112" y="22859"/>
                  </a:lnTo>
                  <a:lnTo>
                    <a:pt x="1264919" y="28956"/>
                  </a:lnTo>
                  <a:lnTo>
                    <a:pt x="1263396" y="32003"/>
                  </a:lnTo>
                  <a:lnTo>
                    <a:pt x="1261871" y="33527"/>
                  </a:lnTo>
                  <a:lnTo>
                    <a:pt x="1258824" y="39624"/>
                  </a:lnTo>
                  <a:lnTo>
                    <a:pt x="1258824" y="44195"/>
                  </a:lnTo>
                  <a:lnTo>
                    <a:pt x="1257300" y="47243"/>
                  </a:lnTo>
                  <a:lnTo>
                    <a:pt x="1257300" y="54864"/>
                  </a:lnTo>
                  <a:lnTo>
                    <a:pt x="1258824" y="59435"/>
                  </a:lnTo>
                  <a:lnTo>
                    <a:pt x="1258824" y="62483"/>
                  </a:lnTo>
                  <a:lnTo>
                    <a:pt x="1264919" y="74675"/>
                  </a:lnTo>
                  <a:close/>
                </a:path>
                <a:path w="1339850" h="102235">
                  <a:moveTo>
                    <a:pt x="1289303" y="79248"/>
                  </a:moveTo>
                  <a:lnTo>
                    <a:pt x="1274064" y="79248"/>
                  </a:lnTo>
                  <a:lnTo>
                    <a:pt x="1264919" y="74675"/>
                  </a:lnTo>
                  <a:lnTo>
                    <a:pt x="1258824" y="62483"/>
                  </a:lnTo>
                  <a:lnTo>
                    <a:pt x="1258824" y="59435"/>
                  </a:lnTo>
                  <a:lnTo>
                    <a:pt x="1257300" y="54864"/>
                  </a:lnTo>
                  <a:lnTo>
                    <a:pt x="1257300" y="47243"/>
                  </a:lnTo>
                  <a:lnTo>
                    <a:pt x="1258824" y="44195"/>
                  </a:lnTo>
                  <a:lnTo>
                    <a:pt x="1258824" y="39624"/>
                  </a:lnTo>
                  <a:lnTo>
                    <a:pt x="1261871" y="33527"/>
                  </a:lnTo>
                  <a:lnTo>
                    <a:pt x="1263396" y="32003"/>
                  </a:lnTo>
                  <a:lnTo>
                    <a:pt x="1264919" y="28956"/>
                  </a:lnTo>
                  <a:lnTo>
                    <a:pt x="1277112" y="22859"/>
                  </a:lnTo>
                  <a:lnTo>
                    <a:pt x="1284732" y="22859"/>
                  </a:lnTo>
                  <a:lnTo>
                    <a:pt x="1287780" y="24383"/>
                  </a:lnTo>
                  <a:lnTo>
                    <a:pt x="1277112" y="24383"/>
                  </a:lnTo>
                  <a:lnTo>
                    <a:pt x="1271016" y="27432"/>
                  </a:lnTo>
                  <a:lnTo>
                    <a:pt x="1269492" y="28956"/>
                  </a:lnTo>
                  <a:lnTo>
                    <a:pt x="1266444" y="30479"/>
                  </a:lnTo>
                  <a:lnTo>
                    <a:pt x="1264919" y="32003"/>
                  </a:lnTo>
                  <a:lnTo>
                    <a:pt x="1260348" y="41148"/>
                  </a:lnTo>
                  <a:lnTo>
                    <a:pt x="1260348" y="62483"/>
                  </a:lnTo>
                  <a:lnTo>
                    <a:pt x="1263396" y="68580"/>
                  </a:lnTo>
                  <a:lnTo>
                    <a:pt x="1264919" y="70103"/>
                  </a:lnTo>
                  <a:lnTo>
                    <a:pt x="1266444" y="73151"/>
                  </a:lnTo>
                  <a:lnTo>
                    <a:pt x="1272540" y="76200"/>
                  </a:lnTo>
                  <a:lnTo>
                    <a:pt x="1274064" y="76200"/>
                  </a:lnTo>
                  <a:lnTo>
                    <a:pt x="1277112" y="77723"/>
                  </a:lnTo>
                  <a:lnTo>
                    <a:pt x="1292351" y="77723"/>
                  </a:lnTo>
                  <a:lnTo>
                    <a:pt x="1289303" y="79248"/>
                  </a:lnTo>
                  <a:close/>
                </a:path>
                <a:path w="1339850" h="102235">
                  <a:moveTo>
                    <a:pt x="1304544" y="57912"/>
                  </a:moveTo>
                  <a:lnTo>
                    <a:pt x="1271016" y="57912"/>
                  </a:lnTo>
                  <a:lnTo>
                    <a:pt x="1271016" y="56387"/>
                  </a:lnTo>
                  <a:lnTo>
                    <a:pt x="1269492" y="54864"/>
                  </a:lnTo>
                  <a:lnTo>
                    <a:pt x="1303019" y="54864"/>
                  </a:lnTo>
                  <a:lnTo>
                    <a:pt x="1303019" y="44195"/>
                  </a:lnTo>
                  <a:lnTo>
                    <a:pt x="1301496" y="39624"/>
                  </a:lnTo>
                  <a:lnTo>
                    <a:pt x="1301496" y="36575"/>
                  </a:lnTo>
                  <a:lnTo>
                    <a:pt x="1299971" y="33527"/>
                  </a:lnTo>
                  <a:lnTo>
                    <a:pt x="1296924" y="32003"/>
                  </a:lnTo>
                  <a:lnTo>
                    <a:pt x="1295400" y="28956"/>
                  </a:lnTo>
                  <a:lnTo>
                    <a:pt x="1293876" y="27432"/>
                  </a:lnTo>
                  <a:lnTo>
                    <a:pt x="1284732" y="22859"/>
                  </a:lnTo>
                  <a:lnTo>
                    <a:pt x="1287780" y="22859"/>
                  </a:lnTo>
                  <a:lnTo>
                    <a:pt x="1296924" y="27432"/>
                  </a:lnTo>
                  <a:lnTo>
                    <a:pt x="1298448" y="30479"/>
                  </a:lnTo>
                  <a:lnTo>
                    <a:pt x="1301496" y="33527"/>
                  </a:lnTo>
                  <a:lnTo>
                    <a:pt x="1303019" y="36575"/>
                  </a:lnTo>
                  <a:lnTo>
                    <a:pt x="1303019" y="39624"/>
                  </a:lnTo>
                  <a:lnTo>
                    <a:pt x="1304544" y="44195"/>
                  </a:lnTo>
                  <a:lnTo>
                    <a:pt x="1304544" y="57912"/>
                  </a:lnTo>
                  <a:close/>
                </a:path>
                <a:path w="1339850" h="102235">
                  <a:moveTo>
                    <a:pt x="1292351" y="76200"/>
                  </a:moveTo>
                  <a:lnTo>
                    <a:pt x="1272540" y="76200"/>
                  </a:lnTo>
                  <a:lnTo>
                    <a:pt x="1266444" y="73151"/>
                  </a:lnTo>
                  <a:lnTo>
                    <a:pt x="1264919" y="70103"/>
                  </a:lnTo>
                  <a:lnTo>
                    <a:pt x="1263396" y="68580"/>
                  </a:lnTo>
                  <a:lnTo>
                    <a:pt x="1260348" y="62483"/>
                  </a:lnTo>
                  <a:lnTo>
                    <a:pt x="1260348" y="41148"/>
                  </a:lnTo>
                  <a:lnTo>
                    <a:pt x="1264919" y="32003"/>
                  </a:lnTo>
                  <a:lnTo>
                    <a:pt x="1266444" y="30479"/>
                  </a:lnTo>
                  <a:lnTo>
                    <a:pt x="1269492" y="28956"/>
                  </a:lnTo>
                  <a:lnTo>
                    <a:pt x="1271016" y="27432"/>
                  </a:lnTo>
                  <a:lnTo>
                    <a:pt x="1277112" y="24383"/>
                  </a:lnTo>
                  <a:lnTo>
                    <a:pt x="1283208" y="24383"/>
                  </a:lnTo>
                  <a:lnTo>
                    <a:pt x="1292351" y="28956"/>
                  </a:lnTo>
                  <a:lnTo>
                    <a:pt x="1293875" y="30479"/>
                  </a:lnTo>
                  <a:lnTo>
                    <a:pt x="1278635" y="30479"/>
                  </a:lnTo>
                  <a:lnTo>
                    <a:pt x="1277112" y="32003"/>
                  </a:lnTo>
                  <a:lnTo>
                    <a:pt x="1275587" y="32003"/>
                  </a:lnTo>
                  <a:lnTo>
                    <a:pt x="1272540" y="33527"/>
                  </a:lnTo>
                  <a:lnTo>
                    <a:pt x="1272540" y="35051"/>
                  </a:lnTo>
                  <a:lnTo>
                    <a:pt x="1271016" y="36575"/>
                  </a:lnTo>
                  <a:lnTo>
                    <a:pt x="1269492" y="36575"/>
                  </a:lnTo>
                  <a:lnTo>
                    <a:pt x="1267967" y="38100"/>
                  </a:lnTo>
                  <a:lnTo>
                    <a:pt x="1267967" y="42671"/>
                  </a:lnTo>
                  <a:lnTo>
                    <a:pt x="1266444" y="44195"/>
                  </a:lnTo>
                  <a:lnTo>
                    <a:pt x="1266444" y="48767"/>
                  </a:lnTo>
                  <a:lnTo>
                    <a:pt x="1301496" y="48767"/>
                  </a:lnTo>
                  <a:lnTo>
                    <a:pt x="1301496" y="53339"/>
                  </a:lnTo>
                  <a:lnTo>
                    <a:pt x="1266444" y="53339"/>
                  </a:lnTo>
                  <a:lnTo>
                    <a:pt x="1266444" y="59435"/>
                  </a:lnTo>
                  <a:lnTo>
                    <a:pt x="1267967" y="60960"/>
                  </a:lnTo>
                  <a:lnTo>
                    <a:pt x="1267967" y="64007"/>
                  </a:lnTo>
                  <a:lnTo>
                    <a:pt x="1272540" y="68580"/>
                  </a:lnTo>
                  <a:lnTo>
                    <a:pt x="1274064" y="68580"/>
                  </a:lnTo>
                  <a:lnTo>
                    <a:pt x="1277112" y="71628"/>
                  </a:lnTo>
                  <a:lnTo>
                    <a:pt x="1298448" y="71628"/>
                  </a:lnTo>
                  <a:lnTo>
                    <a:pt x="1295400" y="74675"/>
                  </a:lnTo>
                  <a:lnTo>
                    <a:pt x="1293876" y="74675"/>
                  </a:lnTo>
                  <a:lnTo>
                    <a:pt x="1292351" y="76200"/>
                  </a:lnTo>
                  <a:close/>
                </a:path>
                <a:path w="1339850" h="102235">
                  <a:moveTo>
                    <a:pt x="1303019" y="54864"/>
                  </a:moveTo>
                  <a:lnTo>
                    <a:pt x="1301496" y="54864"/>
                  </a:lnTo>
                  <a:lnTo>
                    <a:pt x="1301496" y="44195"/>
                  </a:lnTo>
                  <a:lnTo>
                    <a:pt x="1298448" y="38100"/>
                  </a:lnTo>
                  <a:lnTo>
                    <a:pt x="1298448" y="35051"/>
                  </a:lnTo>
                  <a:lnTo>
                    <a:pt x="1292351" y="28956"/>
                  </a:lnTo>
                  <a:lnTo>
                    <a:pt x="1283208" y="24383"/>
                  </a:lnTo>
                  <a:lnTo>
                    <a:pt x="1287780" y="24383"/>
                  </a:lnTo>
                  <a:lnTo>
                    <a:pt x="1293876" y="27432"/>
                  </a:lnTo>
                  <a:lnTo>
                    <a:pt x="1295400" y="28956"/>
                  </a:lnTo>
                  <a:lnTo>
                    <a:pt x="1296924" y="32003"/>
                  </a:lnTo>
                  <a:lnTo>
                    <a:pt x="1299971" y="33527"/>
                  </a:lnTo>
                  <a:lnTo>
                    <a:pt x="1301496" y="36575"/>
                  </a:lnTo>
                  <a:lnTo>
                    <a:pt x="1301496" y="39624"/>
                  </a:lnTo>
                  <a:lnTo>
                    <a:pt x="1303019" y="44195"/>
                  </a:lnTo>
                  <a:lnTo>
                    <a:pt x="1303019" y="54864"/>
                  </a:lnTo>
                  <a:close/>
                </a:path>
                <a:path w="1339850" h="102235">
                  <a:moveTo>
                    <a:pt x="1284732" y="32003"/>
                  </a:moveTo>
                  <a:lnTo>
                    <a:pt x="1277112" y="32003"/>
                  </a:lnTo>
                  <a:lnTo>
                    <a:pt x="1278635" y="30479"/>
                  </a:lnTo>
                  <a:lnTo>
                    <a:pt x="1283208" y="30479"/>
                  </a:lnTo>
                  <a:lnTo>
                    <a:pt x="1284732" y="32003"/>
                  </a:lnTo>
                  <a:close/>
                </a:path>
                <a:path w="1339850" h="102235">
                  <a:moveTo>
                    <a:pt x="1301496" y="48767"/>
                  </a:moveTo>
                  <a:lnTo>
                    <a:pt x="1293876" y="48767"/>
                  </a:lnTo>
                  <a:lnTo>
                    <a:pt x="1293876" y="42671"/>
                  </a:lnTo>
                  <a:lnTo>
                    <a:pt x="1292351" y="41148"/>
                  </a:lnTo>
                  <a:lnTo>
                    <a:pt x="1292351" y="38100"/>
                  </a:lnTo>
                  <a:lnTo>
                    <a:pt x="1286256" y="32003"/>
                  </a:lnTo>
                  <a:lnTo>
                    <a:pt x="1284732" y="32003"/>
                  </a:lnTo>
                  <a:lnTo>
                    <a:pt x="1283208" y="30479"/>
                  </a:lnTo>
                  <a:lnTo>
                    <a:pt x="1293875" y="30479"/>
                  </a:lnTo>
                  <a:lnTo>
                    <a:pt x="1298448" y="35051"/>
                  </a:lnTo>
                  <a:lnTo>
                    <a:pt x="1298448" y="38100"/>
                  </a:lnTo>
                  <a:lnTo>
                    <a:pt x="1301496" y="44195"/>
                  </a:lnTo>
                  <a:lnTo>
                    <a:pt x="1301496" y="48767"/>
                  </a:lnTo>
                  <a:close/>
                </a:path>
                <a:path w="1339850" h="102235">
                  <a:moveTo>
                    <a:pt x="1271016" y="45719"/>
                  </a:moveTo>
                  <a:lnTo>
                    <a:pt x="1267967" y="45719"/>
                  </a:lnTo>
                  <a:lnTo>
                    <a:pt x="1269492" y="44195"/>
                  </a:lnTo>
                  <a:lnTo>
                    <a:pt x="1269492" y="41148"/>
                  </a:lnTo>
                  <a:lnTo>
                    <a:pt x="1271016" y="39624"/>
                  </a:lnTo>
                  <a:lnTo>
                    <a:pt x="1271016" y="38100"/>
                  </a:lnTo>
                  <a:lnTo>
                    <a:pt x="1272540" y="36575"/>
                  </a:lnTo>
                  <a:lnTo>
                    <a:pt x="1272540" y="33527"/>
                  </a:lnTo>
                  <a:lnTo>
                    <a:pt x="1275587" y="32003"/>
                  </a:lnTo>
                  <a:lnTo>
                    <a:pt x="1286256" y="32003"/>
                  </a:lnTo>
                  <a:lnTo>
                    <a:pt x="1287780" y="33527"/>
                  </a:lnTo>
                  <a:lnTo>
                    <a:pt x="1275587" y="33527"/>
                  </a:lnTo>
                  <a:lnTo>
                    <a:pt x="1274064" y="35051"/>
                  </a:lnTo>
                  <a:lnTo>
                    <a:pt x="1277112" y="35051"/>
                  </a:lnTo>
                  <a:lnTo>
                    <a:pt x="1277112" y="36575"/>
                  </a:lnTo>
                  <a:lnTo>
                    <a:pt x="1274064" y="36575"/>
                  </a:lnTo>
                  <a:lnTo>
                    <a:pt x="1274064" y="38100"/>
                  </a:lnTo>
                  <a:lnTo>
                    <a:pt x="1272540" y="39624"/>
                  </a:lnTo>
                  <a:lnTo>
                    <a:pt x="1272540" y="41148"/>
                  </a:lnTo>
                  <a:lnTo>
                    <a:pt x="1271016" y="41148"/>
                  </a:lnTo>
                  <a:lnTo>
                    <a:pt x="1271016" y="45719"/>
                  </a:lnTo>
                  <a:close/>
                </a:path>
                <a:path w="1339850" h="102235">
                  <a:moveTo>
                    <a:pt x="1286256" y="35051"/>
                  </a:moveTo>
                  <a:lnTo>
                    <a:pt x="1274064" y="35051"/>
                  </a:lnTo>
                  <a:lnTo>
                    <a:pt x="1275587" y="33527"/>
                  </a:lnTo>
                  <a:lnTo>
                    <a:pt x="1284732" y="33527"/>
                  </a:lnTo>
                  <a:lnTo>
                    <a:pt x="1286256" y="35051"/>
                  </a:lnTo>
                  <a:close/>
                </a:path>
                <a:path w="1339850" h="102235">
                  <a:moveTo>
                    <a:pt x="1293876" y="45719"/>
                  </a:moveTo>
                  <a:lnTo>
                    <a:pt x="1292351" y="45719"/>
                  </a:lnTo>
                  <a:lnTo>
                    <a:pt x="1292351" y="44195"/>
                  </a:lnTo>
                  <a:lnTo>
                    <a:pt x="1290828" y="42671"/>
                  </a:lnTo>
                  <a:lnTo>
                    <a:pt x="1290828" y="39624"/>
                  </a:lnTo>
                  <a:lnTo>
                    <a:pt x="1289303" y="38100"/>
                  </a:lnTo>
                  <a:lnTo>
                    <a:pt x="1289303" y="36575"/>
                  </a:lnTo>
                  <a:lnTo>
                    <a:pt x="1287780" y="35051"/>
                  </a:lnTo>
                  <a:lnTo>
                    <a:pt x="1286256" y="35051"/>
                  </a:lnTo>
                  <a:lnTo>
                    <a:pt x="1284732" y="33527"/>
                  </a:lnTo>
                  <a:lnTo>
                    <a:pt x="1287780" y="33527"/>
                  </a:lnTo>
                  <a:lnTo>
                    <a:pt x="1292351" y="38100"/>
                  </a:lnTo>
                  <a:lnTo>
                    <a:pt x="1292351" y="41148"/>
                  </a:lnTo>
                  <a:lnTo>
                    <a:pt x="1293876" y="42671"/>
                  </a:lnTo>
                  <a:lnTo>
                    <a:pt x="1293876" y="45719"/>
                  </a:lnTo>
                  <a:close/>
                </a:path>
                <a:path w="1339850" h="102235">
                  <a:moveTo>
                    <a:pt x="1293876" y="48767"/>
                  </a:moveTo>
                  <a:lnTo>
                    <a:pt x="1266444" y="48767"/>
                  </a:lnTo>
                  <a:lnTo>
                    <a:pt x="1266444" y="44195"/>
                  </a:lnTo>
                  <a:lnTo>
                    <a:pt x="1267967" y="42671"/>
                  </a:lnTo>
                  <a:lnTo>
                    <a:pt x="1267967" y="38100"/>
                  </a:lnTo>
                  <a:lnTo>
                    <a:pt x="1269492" y="36575"/>
                  </a:lnTo>
                  <a:lnTo>
                    <a:pt x="1271016" y="36575"/>
                  </a:lnTo>
                  <a:lnTo>
                    <a:pt x="1272540" y="35051"/>
                  </a:lnTo>
                  <a:lnTo>
                    <a:pt x="1272540" y="36575"/>
                  </a:lnTo>
                  <a:lnTo>
                    <a:pt x="1271016" y="38100"/>
                  </a:lnTo>
                  <a:lnTo>
                    <a:pt x="1271016" y="39624"/>
                  </a:lnTo>
                  <a:lnTo>
                    <a:pt x="1269492" y="41148"/>
                  </a:lnTo>
                  <a:lnTo>
                    <a:pt x="1269492" y="44195"/>
                  </a:lnTo>
                  <a:lnTo>
                    <a:pt x="1267967" y="44195"/>
                  </a:lnTo>
                  <a:lnTo>
                    <a:pt x="1267967" y="45719"/>
                  </a:lnTo>
                  <a:lnTo>
                    <a:pt x="1293876" y="45719"/>
                  </a:lnTo>
                  <a:lnTo>
                    <a:pt x="1293876" y="48767"/>
                  </a:lnTo>
                  <a:close/>
                </a:path>
                <a:path w="1339850" h="102235">
                  <a:moveTo>
                    <a:pt x="1292351" y="45719"/>
                  </a:moveTo>
                  <a:lnTo>
                    <a:pt x="1290828" y="45719"/>
                  </a:lnTo>
                  <a:lnTo>
                    <a:pt x="1290828" y="44195"/>
                  </a:lnTo>
                  <a:lnTo>
                    <a:pt x="1289303" y="42671"/>
                  </a:lnTo>
                  <a:lnTo>
                    <a:pt x="1289303" y="41148"/>
                  </a:lnTo>
                  <a:lnTo>
                    <a:pt x="1287780" y="39624"/>
                  </a:lnTo>
                  <a:lnTo>
                    <a:pt x="1287780" y="38100"/>
                  </a:lnTo>
                  <a:lnTo>
                    <a:pt x="1286256" y="36575"/>
                  </a:lnTo>
                  <a:lnTo>
                    <a:pt x="1284732" y="36575"/>
                  </a:lnTo>
                  <a:lnTo>
                    <a:pt x="1284732" y="35051"/>
                  </a:lnTo>
                  <a:lnTo>
                    <a:pt x="1287780" y="35051"/>
                  </a:lnTo>
                  <a:lnTo>
                    <a:pt x="1289303" y="36575"/>
                  </a:lnTo>
                  <a:lnTo>
                    <a:pt x="1289303" y="38100"/>
                  </a:lnTo>
                  <a:lnTo>
                    <a:pt x="1290828" y="39624"/>
                  </a:lnTo>
                  <a:lnTo>
                    <a:pt x="1290828" y="42671"/>
                  </a:lnTo>
                  <a:lnTo>
                    <a:pt x="1292351" y="44195"/>
                  </a:lnTo>
                  <a:lnTo>
                    <a:pt x="1292351" y="45719"/>
                  </a:lnTo>
                  <a:close/>
                </a:path>
                <a:path w="1339850" h="102235">
                  <a:moveTo>
                    <a:pt x="1267967" y="45719"/>
                  </a:moveTo>
                  <a:lnTo>
                    <a:pt x="1267967" y="44195"/>
                  </a:lnTo>
                  <a:lnTo>
                    <a:pt x="1269492" y="44195"/>
                  </a:lnTo>
                  <a:lnTo>
                    <a:pt x="1267967" y="45719"/>
                  </a:lnTo>
                  <a:close/>
                </a:path>
                <a:path w="1339850" h="102235">
                  <a:moveTo>
                    <a:pt x="1290828" y="45719"/>
                  </a:moveTo>
                  <a:lnTo>
                    <a:pt x="1271016" y="45719"/>
                  </a:lnTo>
                  <a:lnTo>
                    <a:pt x="1271016" y="44195"/>
                  </a:lnTo>
                  <a:lnTo>
                    <a:pt x="1290828" y="44195"/>
                  </a:lnTo>
                  <a:lnTo>
                    <a:pt x="1290828" y="45719"/>
                  </a:lnTo>
                  <a:close/>
                </a:path>
                <a:path w="1339850" h="102235">
                  <a:moveTo>
                    <a:pt x="1275587" y="68580"/>
                  </a:moveTo>
                  <a:lnTo>
                    <a:pt x="1272540" y="68580"/>
                  </a:lnTo>
                  <a:lnTo>
                    <a:pt x="1267967" y="64007"/>
                  </a:lnTo>
                  <a:lnTo>
                    <a:pt x="1267967" y="60960"/>
                  </a:lnTo>
                  <a:lnTo>
                    <a:pt x="1266444" y="59435"/>
                  </a:lnTo>
                  <a:lnTo>
                    <a:pt x="1266444" y="53339"/>
                  </a:lnTo>
                  <a:lnTo>
                    <a:pt x="1301496" y="53339"/>
                  </a:lnTo>
                  <a:lnTo>
                    <a:pt x="1301496" y="54864"/>
                  </a:lnTo>
                  <a:lnTo>
                    <a:pt x="1267967" y="54864"/>
                  </a:lnTo>
                  <a:lnTo>
                    <a:pt x="1267967" y="57912"/>
                  </a:lnTo>
                  <a:lnTo>
                    <a:pt x="1269492" y="59435"/>
                  </a:lnTo>
                  <a:lnTo>
                    <a:pt x="1269492" y="62483"/>
                  </a:lnTo>
                  <a:lnTo>
                    <a:pt x="1272540" y="65532"/>
                  </a:lnTo>
                  <a:lnTo>
                    <a:pt x="1272540" y="67055"/>
                  </a:lnTo>
                  <a:lnTo>
                    <a:pt x="1274064" y="67055"/>
                  </a:lnTo>
                  <a:lnTo>
                    <a:pt x="1275587" y="68580"/>
                  </a:lnTo>
                  <a:close/>
                </a:path>
                <a:path w="1339850" h="102235">
                  <a:moveTo>
                    <a:pt x="1277112" y="67055"/>
                  </a:moveTo>
                  <a:lnTo>
                    <a:pt x="1272540" y="67055"/>
                  </a:lnTo>
                  <a:lnTo>
                    <a:pt x="1272540" y="65532"/>
                  </a:lnTo>
                  <a:lnTo>
                    <a:pt x="1269492" y="62483"/>
                  </a:lnTo>
                  <a:lnTo>
                    <a:pt x="1269492" y="59435"/>
                  </a:lnTo>
                  <a:lnTo>
                    <a:pt x="1267967" y="57912"/>
                  </a:lnTo>
                  <a:lnTo>
                    <a:pt x="1267967" y="54864"/>
                  </a:lnTo>
                  <a:lnTo>
                    <a:pt x="1269492" y="54864"/>
                  </a:lnTo>
                  <a:lnTo>
                    <a:pt x="1271016" y="56387"/>
                  </a:lnTo>
                  <a:lnTo>
                    <a:pt x="1271016" y="59435"/>
                  </a:lnTo>
                  <a:lnTo>
                    <a:pt x="1272540" y="60960"/>
                  </a:lnTo>
                  <a:lnTo>
                    <a:pt x="1272540" y="62483"/>
                  </a:lnTo>
                  <a:lnTo>
                    <a:pt x="1274064" y="64007"/>
                  </a:lnTo>
                  <a:lnTo>
                    <a:pt x="1274064" y="65532"/>
                  </a:lnTo>
                  <a:lnTo>
                    <a:pt x="1275587" y="65532"/>
                  </a:lnTo>
                  <a:lnTo>
                    <a:pt x="1277112" y="67055"/>
                  </a:lnTo>
                  <a:close/>
                </a:path>
                <a:path w="1339850" h="102235">
                  <a:moveTo>
                    <a:pt x="1299971" y="71628"/>
                  </a:moveTo>
                  <a:lnTo>
                    <a:pt x="1287780" y="71628"/>
                  </a:lnTo>
                  <a:lnTo>
                    <a:pt x="1289303" y="70103"/>
                  </a:lnTo>
                  <a:lnTo>
                    <a:pt x="1290828" y="70103"/>
                  </a:lnTo>
                  <a:lnTo>
                    <a:pt x="1292351" y="68580"/>
                  </a:lnTo>
                  <a:lnTo>
                    <a:pt x="1293876" y="68580"/>
                  </a:lnTo>
                  <a:lnTo>
                    <a:pt x="1293876" y="67055"/>
                  </a:lnTo>
                  <a:lnTo>
                    <a:pt x="1292351" y="67055"/>
                  </a:lnTo>
                  <a:lnTo>
                    <a:pt x="1292351" y="65532"/>
                  </a:lnTo>
                  <a:lnTo>
                    <a:pt x="1290828" y="65532"/>
                  </a:lnTo>
                  <a:lnTo>
                    <a:pt x="1293876" y="62483"/>
                  </a:lnTo>
                  <a:lnTo>
                    <a:pt x="1295400" y="62483"/>
                  </a:lnTo>
                  <a:lnTo>
                    <a:pt x="1296923" y="64007"/>
                  </a:lnTo>
                  <a:lnTo>
                    <a:pt x="1295400" y="64007"/>
                  </a:lnTo>
                  <a:lnTo>
                    <a:pt x="1293876" y="65532"/>
                  </a:lnTo>
                  <a:lnTo>
                    <a:pt x="1299971" y="71628"/>
                  </a:lnTo>
                  <a:close/>
                </a:path>
                <a:path w="1339850" h="102235">
                  <a:moveTo>
                    <a:pt x="1295400" y="67055"/>
                  </a:moveTo>
                  <a:lnTo>
                    <a:pt x="1293876" y="65532"/>
                  </a:lnTo>
                  <a:lnTo>
                    <a:pt x="1295400" y="64007"/>
                  </a:lnTo>
                  <a:lnTo>
                    <a:pt x="1295400" y="67055"/>
                  </a:lnTo>
                  <a:close/>
                </a:path>
                <a:path w="1339850" h="102235">
                  <a:moveTo>
                    <a:pt x="1299972" y="71627"/>
                  </a:moveTo>
                  <a:lnTo>
                    <a:pt x="1295400" y="67055"/>
                  </a:lnTo>
                  <a:lnTo>
                    <a:pt x="1295400" y="64007"/>
                  </a:lnTo>
                  <a:lnTo>
                    <a:pt x="1300818" y="70781"/>
                  </a:lnTo>
                  <a:lnTo>
                    <a:pt x="1299972" y="71627"/>
                  </a:lnTo>
                  <a:close/>
                </a:path>
                <a:path w="1339850" h="102235">
                  <a:moveTo>
                    <a:pt x="1300818" y="70781"/>
                  </a:moveTo>
                  <a:lnTo>
                    <a:pt x="1295400" y="64007"/>
                  </a:lnTo>
                  <a:lnTo>
                    <a:pt x="1296923" y="64007"/>
                  </a:lnTo>
                  <a:lnTo>
                    <a:pt x="1303019" y="70103"/>
                  </a:lnTo>
                  <a:lnTo>
                    <a:pt x="1301496" y="70103"/>
                  </a:lnTo>
                  <a:lnTo>
                    <a:pt x="1300818" y="70781"/>
                  </a:lnTo>
                  <a:close/>
                </a:path>
                <a:path w="1339850" h="102235">
                  <a:moveTo>
                    <a:pt x="1292351" y="67055"/>
                  </a:moveTo>
                  <a:lnTo>
                    <a:pt x="1289303" y="67055"/>
                  </a:lnTo>
                  <a:lnTo>
                    <a:pt x="1289303" y="65532"/>
                  </a:lnTo>
                  <a:lnTo>
                    <a:pt x="1292351" y="65532"/>
                  </a:lnTo>
                  <a:lnTo>
                    <a:pt x="1292351" y="67055"/>
                  </a:lnTo>
                  <a:close/>
                </a:path>
                <a:path w="1339850" h="102235">
                  <a:moveTo>
                    <a:pt x="1290828" y="68580"/>
                  </a:moveTo>
                  <a:lnTo>
                    <a:pt x="1275587" y="68580"/>
                  </a:lnTo>
                  <a:lnTo>
                    <a:pt x="1274064" y="67055"/>
                  </a:lnTo>
                  <a:lnTo>
                    <a:pt x="1290828" y="67055"/>
                  </a:lnTo>
                  <a:lnTo>
                    <a:pt x="1290828" y="68580"/>
                  </a:lnTo>
                  <a:close/>
                </a:path>
                <a:path w="1339850" h="102235">
                  <a:moveTo>
                    <a:pt x="1293876" y="68580"/>
                  </a:moveTo>
                  <a:lnTo>
                    <a:pt x="1290828" y="68580"/>
                  </a:lnTo>
                  <a:lnTo>
                    <a:pt x="1290828" y="67055"/>
                  </a:lnTo>
                  <a:lnTo>
                    <a:pt x="1293876" y="67055"/>
                  </a:lnTo>
                  <a:lnTo>
                    <a:pt x="1293876" y="68580"/>
                  </a:lnTo>
                  <a:close/>
                </a:path>
                <a:path w="1339850" h="102235">
                  <a:moveTo>
                    <a:pt x="1287780" y="71628"/>
                  </a:moveTo>
                  <a:lnTo>
                    <a:pt x="1277111" y="71627"/>
                  </a:lnTo>
                  <a:lnTo>
                    <a:pt x="1274064" y="68580"/>
                  </a:lnTo>
                  <a:lnTo>
                    <a:pt x="1277112" y="68580"/>
                  </a:lnTo>
                  <a:lnTo>
                    <a:pt x="1280160" y="70103"/>
                  </a:lnTo>
                  <a:lnTo>
                    <a:pt x="1289303" y="70103"/>
                  </a:lnTo>
                  <a:lnTo>
                    <a:pt x="1287780" y="71628"/>
                  </a:lnTo>
                  <a:close/>
                </a:path>
                <a:path w="1339850" h="102235">
                  <a:moveTo>
                    <a:pt x="1284732" y="70103"/>
                  </a:moveTo>
                  <a:lnTo>
                    <a:pt x="1280160" y="70103"/>
                  </a:lnTo>
                  <a:lnTo>
                    <a:pt x="1277112" y="68580"/>
                  </a:lnTo>
                  <a:lnTo>
                    <a:pt x="1286256" y="68580"/>
                  </a:lnTo>
                  <a:lnTo>
                    <a:pt x="1284732" y="70103"/>
                  </a:lnTo>
                  <a:close/>
                </a:path>
                <a:path w="1339850" h="102235">
                  <a:moveTo>
                    <a:pt x="1290828" y="70103"/>
                  </a:moveTo>
                  <a:lnTo>
                    <a:pt x="1284732" y="70103"/>
                  </a:lnTo>
                  <a:lnTo>
                    <a:pt x="1286256" y="68580"/>
                  </a:lnTo>
                  <a:lnTo>
                    <a:pt x="1292351" y="68580"/>
                  </a:lnTo>
                  <a:lnTo>
                    <a:pt x="1290828" y="70103"/>
                  </a:lnTo>
                  <a:close/>
                </a:path>
                <a:path w="1339850" h="102235">
                  <a:moveTo>
                    <a:pt x="1301496" y="71628"/>
                  </a:moveTo>
                  <a:lnTo>
                    <a:pt x="1300818" y="70781"/>
                  </a:lnTo>
                  <a:lnTo>
                    <a:pt x="1301496" y="70103"/>
                  </a:lnTo>
                  <a:lnTo>
                    <a:pt x="1301496" y="71628"/>
                  </a:lnTo>
                  <a:close/>
                </a:path>
                <a:path w="1339850" h="102235">
                  <a:moveTo>
                    <a:pt x="1296924" y="77723"/>
                  </a:moveTo>
                  <a:lnTo>
                    <a:pt x="1293876" y="77723"/>
                  </a:lnTo>
                  <a:lnTo>
                    <a:pt x="1295400" y="76200"/>
                  </a:lnTo>
                  <a:lnTo>
                    <a:pt x="1296924" y="76200"/>
                  </a:lnTo>
                  <a:lnTo>
                    <a:pt x="1299971" y="73151"/>
                  </a:lnTo>
                  <a:lnTo>
                    <a:pt x="1301496" y="73151"/>
                  </a:lnTo>
                  <a:lnTo>
                    <a:pt x="1301496" y="70103"/>
                  </a:lnTo>
                  <a:lnTo>
                    <a:pt x="1303019" y="70103"/>
                  </a:lnTo>
                  <a:lnTo>
                    <a:pt x="1304544" y="71628"/>
                  </a:lnTo>
                  <a:lnTo>
                    <a:pt x="1301496" y="74675"/>
                  </a:lnTo>
                  <a:lnTo>
                    <a:pt x="1299971" y="74675"/>
                  </a:lnTo>
                  <a:lnTo>
                    <a:pt x="1296924" y="77723"/>
                  </a:lnTo>
                  <a:close/>
                </a:path>
                <a:path w="1339850" h="102235">
                  <a:moveTo>
                    <a:pt x="1301496" y="73151"/>
                  </a:moveTo>
                  <a:lnTo>
                    <a:pt x="1299972" y="71627"/>
                  </a:lnTo>
                  <a:lnTo>
                    <a:pt x="1300818" y="70781"/>
                  </a:lnTo>
                  <a:lnTo>
                    <a:pt x="1301495" y="71627"/>
                  </a:lnTo>
                  <a:lnTo>
                    <a:pt x="1301496" y="73151"/>
                  </a:lnTo>
                  <a:close/>
                </a:path>
                <a:path w="1339850" h="102235">
                  <a:moveTo>
                    <a:pt x="1296924" y="76200"/>
                  </a:moveTo>
                  <a:lnTo>
                    <a:pt x="1292351" y="76200"/>
                  </a:lnTo>
                  <a:lnTo>
                    <a:pt x="1293876" y="74675"/>
                  </a:lnTo>
                  <a:lnTo>
                    <a:pt x="1295400" y="74675"/>
                  </a:lnTo>
                  <a:lnTo>
                    <a:pt x="1298448" y="71628"/>
                  </a:lnTo>
                  <a:lnTo>
                    <a:pt x="1299972" y="71628"/>
                  </a:lnTo>
                  <a:lnTo>
                    <a:pt x="1301496" y="73151"/>
                  </a:lnTo>
                  <a:lnTo>
                    <a:pt x="1299971" y="73151"/>
                  </a:lnTo>
                  <a:lnTo>
                    <a:pt x="1296924" y="76200"/>
                  </a:lnTo>
                  <a:close/>
                </a:path>
                <a:path w="1339850" h="102235">
                  <a:moveTo>
                    <a:pt x="1290828" y="80771"/>
                  </a:moveTo>
                  <a:lnTo>
                    <a:pt x="1274064" y="80771"/>
                  </a:lnTo>
                  <a:lnTo>
                    <a:pt x="1269492" y="79248"/>
                  </a:lnTo>
                  <a:lnTo>
                    <a:pt x="1266444" y="77723"/>
                  </a:lnTo>
                  <a:lnTo>
                    <a:pt x="1264919" y="74675"/>
                  </a:lnTo>
                  <a:lnTo>
                    <a:pt x="1274064" y="79248"/>
                  </a:lnTo>
                  <a:lnTo>
                    <a:pt x="1292351" y="79248"/>
                  </a:lnTo>
                  <a:lnTo>
                    <a:pt x="1290828" y="80771"/>
                  </a:lnTo>
                  <a:close/>
                </a:path>
                <a:path w="1339850" h="102235">
                  <a:moveTo>
                    <a:pt x="1287780" y="77723"/>
                  </a:moveTo>
                  <a:lnTo>
                    <a:pt x="1277112" y="77723"/>
                  </a:lnTo>
                  <a:lnTo>
                    <a:pt x="1274064" y="76200"/>
                  </a:lnTo>
                  <a:lnTo>
                    <a:pt x="1289303" y="76200"/>
                  </a:lnTo>
                  <a:lnTo>
                    <a:pt x="1287780" y="77723"/>
                  </a:lnTo>
                  <a:close/>
                </a:path>
                <a:path w="1339850" h="102235">
                  <a:moveTo>
                    <a:pt x="1293876" y="77723"/>
                  </a:moveTo>
                  <a:lnTo>
                    <a:pt x="1287780" y="77723"/>
                  </a:lnTo>
                  <a:lnTo>
                    <a:pt x="1289303" y="76200"/>
                  </a:lnTo>
                  <a:lnTo>
                    <a:pt x="1295400" y="76200"/>
                  </a:lnTo>
                  <a:lnTo>
                    <a:pt x="1293876" y="77723"/>
                  </a:lnTo>
                  <a:close/>
                </a:path>
                <a:path w="1339850" h="102235">
                  <a:moveTo>
                    <a:pt x="1293876" y="79248"/>
                  </a:moveTo>
                  <a:lnTo>
                    <a:pt x="1289303" y="79248"/>
                  </a:lnTo>
                  <a:lnTo>
                    <a:pt x="1292351" y="77723"/>
                  </a:lnTo>
                  <a:lnTo>
                    <a:pt x="1295400" y="77723"/>
                  </a:lnTo>
                  <a:lnTo>
                    <a:pt x="1293876" y="79248"/>
                  </a:lnTo>
                  <a:close/>
                </a:path>
                <a:path w="1339850" h="102235">
                  <a:moveTo>
                    <a:pt x="1322832" y="77723"/>
                  </a:moveTo>
                  <a:lnTo>
                    <a:pt x="1319784" y="77723"/>
                  </a:lnTo>
                  <a:lnTo>
                    <a:pt x="1319784" y="76200"/>
                  </a:lnTo>
                  <a:lnTo>
                    <a:pt x="1318260" y="74675"/>
                  </a:lnTo>
                  <a:lnTo>
                    <a:pt x="1318260" y="73151"/>
                  </a:lnTo>
                  <a:lnTo>
                    <a:pt x="1316735" y="71628"/>
                  </a:lnTo>
                  <a:lnTo>
                    <a:pt x="1316735" y="0"/>
                  </a:lnTo>
                  <a:lnTo>
                    <a:pt x="1330451" y="0"/>
                  </a:lnTo>
                  <a:lnTo>
                    <a:pt x="1330451" y="1524"/>
                  </a:lnTo>
                  <a:lnTo>
                    <a:pt x="1318260" y="1524"/>
                  </a:lnTo>
                  <a:lnTo>
                    <a:pt x="1318260" y="71628"/>
                  </a:lnTo>
                  <a:lnTo>
                    <a:pt x="1321308" y="74675"/>
                  </a:lnTo>
                  <a:lnTo>
                    <a:pt x="1321308" y="76200"/>
                  </a:lnTo>
                  <a:lnTo>
                    <a:pt x="1322832" y="76200"/>
                  </a:lnTo>
                  <a:lnTo>
                    <a:pt x="1322832" y="77723"/>
                  </a:lnTo>
                  <a:close/>
                </a:path>
                <a:path w="1339850" h="102235">
                  <a:moveTo>
                    <a:pt x="1324356" y="76200"/>
                  </a:moveTo>
                  <a:lnTo>
                    <a:pt x="1321308" y="76200"/>
                  </a:lnTo>
                  <a:lnTo>
                    <a:pt x="1321308" y="74675"/>
                  </a:lnTo>
                  <a:lnTo>
                    <a:pt x="1318260" y="71628"/>
                  </a:lnTo>
                  <a:lnTo>
                    <a:pt x="1318260" y="1524"/>
                  </a:lnTo>
                  <a:lnTo>
                    <a:pt x="1319784" y="1524"/>
                  </a:lnTo>
                  <a:lnTo>
                    <a:pt x="1319784" y="68580"/>
                  </a:lnTo>
                  <a:lnTo>
                    <a:pt x="1321308" y="70103"/>
                  </a:lnTo>
                  <a:lnTo>
                    <a:pt x="1321308" y="73151"/>
                  </a:lnTo>
                  <a:lnTo>
                    <a:pt x="1322832" y="73151"/>
                  </a:lnTo>
                  <a:lnTo>
                    <a:pt x="1322832" y="74675"/>
                  </a:lnTo>
                  <a:lnTo>
                    <a:pt x="1324356" y="76200"/>
                  </a:lnTo>
                  <a:close/>
                </a:path>
                <a:path w="1339850" h="102235">
                  <a:moveTo>
                    <a:pt x="1335024" y="79248"/>
                  </a:moveTo>
                  <a:lnTo>
                    <a:pt x="1327403" y="79248"/>
                  </a:lnTo>
                  <a:lnTo>
                    <a:pt x="1325880" y="77723"/>
                  </a:lnTo>
                  <a:lnTo>
                    <a:pt x="1328928" y="77723"/>
                  </a:lnTo>
                  <a:lnTo>
                    <a:pt x="1327403" y="76200"/>
                  </a:lnTo>
                  <a:lnTo>
                    <a:pt x="1324356" y="76200"/>
                  </a:lnTo>
                  <a:lnTo>
                    <a:pt x="1322832" y="74675"/>
                  </a:lnTo>
                  <a:lnTo>
                    <a:pt x="1322832" y="73151"/>
                  </a:lnTo>
                  <a:lnTo>
                    <a:pt x="1321308" y="73151"/>
                  </a:lnTo>
                  <a:lnTo>
                    <a:pt x="1321308" y="70103"/>
                  </a:lnTo>
                  <a:lnTo>
                    <a:pt x="1319784" y="68580"/>
                  </a:lnTo>
                  <a:lnTo>
                    <a:pt x="1319784" y="1524"/>
                  </a:lnTo>
                  <a:lnTo>
                    <a:pt x="1327403" y="1524"/>
                  </a:lnTo>
                  <a:lnTo>
                    <a:pt x="1327403" y="70103"/>
                  </a:lnTo>
                  <a:lnTo>
                    <a:pt x="1330451" y="70103"/>
                  </a:lnTo>
                  <a:lnTo>
                    <a:pt x="1330451" y="71628"/>
                  </a:lnTo>
                  <a:lnTo>
                    <a:pt x="1335024" y="71628"/>
                  </a:lnTo>
                  <a:lnTo>
                    <a:pt x="1335024" y="79248"/>
                  </a:lnTo>
                  <a:close/>
                </a:path>
                <a:path w="1339850" h="102235">
                  <a:moveTo>
                    <a:pt x="1335024" y="71628"/>
                  </a:moveTo>
                  <a:lnTo>
                    <a:pt x="1330451" y="71628"/>
                  </a:lnTo>
                  <a:lnTo>
                    <a:pt x="1330451" y="70103"/>
                  </a:lnTo>
                  <a:lnTo>
                    <a:pt x="1327403" y="70103"/>
                  </a:lnTo>
                  <a:lnTo>
                    <a:pt x="1327403" y="1524"/>
                  </a:lnTo>
                  <a:lnTo>
                    <a:pt x="1328928" y="1524"/>
                  </a:lnTo>
                  <a:lnTo>
                    <a:pt x="1328928" y="68580"/>
                  </a:lnTo>
                  <a:lnTo>
                    <a:pt x="1335024" y="68580"/>
                  </a:lnTo>
                  <a:lnTo>
                    <a:pt x="1335024" y="71628"/>
                  </a:lnTo>
                  <a:close/>
                </a:path>
                <a:path w="1339850" h="102235">
                  <a:moveTo>
                    <a:pt x="1339596" y="80771"/>
                  </a:moveTo>
                  <a:lnTo>
                    <a:pt x="1325880" y="80771"/>
                  </a:lnTo>
                  <a:lnTo>
                    <a:pt x="1324356" y="79248"/>
                  </a:lnTo>
                  <a:lnTo>
                    <a:pt x="1338071" y="79248"/>
                  </a:lnTo>
                  <a:lnTo>
                    <a:pt x="1338071" y="68580"/>
                  </a:lnTo>
                  <a:lnTo>
                    <a:pt x="1328928" y="68580"/>
                  </a:lnTo>
                  <a:lnTo>
                    <a:pt x="1328928" y="1524"/>
                  </a:lnTo>
                  <a:lnTo>
                    <a:pt x="1330451" y="1524"/>
                  </a:lnTo>
                  <a:lnTo>
                    <a:pt x="1330451" y="67055"/>
                  </a:lnTo>
                  <a:lnTo>
                    <a:pt x="1339596" y="67055"/>
                  </a:lnTo>
                  <a:lnTo>
                    <a:pt x="1339596" y="80771"/>
                  </a:lnTo>
                  <a:close/>
                </a:path>
                <a:path w="1339850" h="102235">
                  <a:moveTo>
                    <a:pt x="1338071" y="79248"/>
                  </a:moveTo>
                  <a:lnTo>
                    <a:pt x="1335024" y="79248"/>
                  </a:lnTo>
                  <a:lnTo>
                    <a:pt x="1335024" y="68580"/>
                  </a:lnTo>
                  <a:lnTo>
                    <a:pt x="1338071" y="68580"/>
                  </a:lnTo>
                  <a:lnTo>
                    <a:pt x="1338071" y="79248"/>
                  </a:lnTo>
                  <a:close/>
                </a:path>
                <a:path w="1339850" h="102235">
                  <a:moveTo>
                    <a:pt x="1328928" y="77723"/>
                  </a:moveTo>
                  <a:lnTo>
                    <a:pt x="1322832" y="77723"/>
                  </a:lnTo>
                  <a:lnTo>
                    <a:pt x="1322832" y="76200"/>
                  </a:lnTo>
                  <a:lnTo>
                    <a:pt x="1327403" y="76200"/>
                  </a:lnTo>
                  <a:lnTo>
                    <a:pt x="1328928" y="77723"/>
                  </a:lnTo>
                  <a:close/>
                </a:path>
                <a:path w="1339850" h="102235">
                  <a:moveTo>
                    <a:pt x="1327403" y="79248"/>
                  </a:moveTo>
                  <a:lnTo>
                    <a:pt x="1322832" y="79248"/>
                  </a:lnTo>
                  <a:lnTo>
                    <a:pt x="1321308" y="77723"/>
                  </a:lnTo>
                  <a:lnTo>
                    <a:pt x="1325880" y="77723"/>
                  </a:lnTo>
                  <a:lnTo>
                    <a:pt x="1327403" y="79248"/>
                  </a:lnTo>
                  <a:close/>
                </a:path>
              </a:pathLst>
            </a:custGeom>
            <a:solidFill>
              <a:srgbClr val="24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90560" y="4828031"/>
              <a:ext cx="175259" cy="807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71915" y="4828031"/>
              <a:ext cx="1068323" cy="10210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546335" y="4828031"/>
              <a:ext cx="80771" cy="8077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43315" y="5367527"/>
              <a:ext cx="388620" cy="6858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77784" y="5565647"/>
              <a:ext cx="193547" cy="8839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406384" y="5565647"/>
              <a:ext cx="222504" cy="6858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31124" y="5763767"/>
              <a:ext cx="397763" cy="6858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183879" y="5960364"/>
              <a:ext cx="445008" cy="6858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193023" y="6161532"/>
              <a:ext cx="435864" cy="6553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215884" y="6359652"/>
              <a:ext cx="416051" cy="6553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702040" y="5326392"/>
              <a:ext cx="378460" cy="1143000"/>
            </a:xfrm>
            <a:custGeom>
              <a:avLst/>
              <a:gdLst/>
              <a:ahLst/>
              <a:cxnLst/>
              <a:rect l="l" t="t" r="r" b="b"/>
              <a:pathLst>
                <a:path w="378459" h="1143000">
                  <a:moveTo>
                    <a:pt x="47244" y="989063"/>
                  </a:moveTo>
                  <a:lnTo>
                    <a:pt x="0" y="989063"/>
                  </a:lnTo>
                  <a:lnTo>
                    <a:pt x="0" y="1143000"/>
                  </a:lnTo>
                  <a:lnTo>
                    <a:pt x="47244" y="1143000"/>
                  </a:lnTo>
                  <a:lnTo>
                    <a:pt x="47244" y="989063"/>
                  </a:lnTo>
                  <a:close/>
                </a:path>
                <a:path w="378459" h="1143000">
                  <a:moveTo>
                    <a:pt x="47244" y="790956"/>
                  </a:moveTo>
                  <a:lnTo>
                    <a:pt x="0" y="790956"/>
                  </a:lnTo>
                  <a:lnTo>
                    <a:pt x="0" y="944880"/>
                  </a:lnTo>
                  <a:lnTo>
                    <a:pt x="47244" y="944880"/>
                  </a:lnTo>
                  <a:lnTo>
                    <a:pt x="47244" y="790956"/>
                  </a:lnTo>
                  <a:close/>
                </a:path>
                <a:path w="378459" h="1143000">
                  <a:moveTo>
                    <a:pt x="143256" y="592836"/>
                  </a:moveTo>
                  <a:lnTo>
                    <a:pt x="0" y="592836"/>
                  </a:lnTo>
                  <a:lnTo>
                    <a:pt x="0" y="746747"/>
                  </a:lnTo>
                  <a:lnTo>
                    <a:pt x="143256" y="746747"/>
                  </a:lnTo>
                  <a:lnTo>
                    <a:pt x="143256" y="592836"/>
                  </a:lnTo>
                  <a:close/>
                </a:path>
                <a:path w="378459" h="1143000">
                  <a:moveTo>
                    <a:pt x="158496" y="396240"/>
                  </a:moveTo>
                  <a:lnTo>
                    <a:pt x="0" y="396240"/>
                  </a:lnTo>
                  <a:lnTo>
                    <a:pt x="0" y="550164"/>
                  </a:lnTo>
                  <a:lnTo>
                    <a:pt x="158496" y="550164"/>
                  </a:lnTo>
                  <a:lnTo>
                    <a:pt x="158496" y="396240"/>
                  </a:lnTo>
                  <a:close/>
                </a:path>
                <a:path w="378459" h="1143000">
                  <a:moveTo>
                    <a:pt x="193548" y="198120"/>
                  </a:moveTo>
                  <a:lnTo>
                    <a:pt x="0" y="198120"/>
                  </a:lnTo>
                  <a:lnTo>
                    <a:pt x="0" y="352031"/>
                  </a:lnTo>
                  <a:lnTo>
                    <a:pt x="193548" y="352031"/>
                  </a:lnTo>
                  <a:lnTo>
                    <a:pt x="193548" y="198120"/>
                  </a:lnTo>
                  <a:close/>
                </a:path>
                <a:path w="378459" h="1143000">
                  <a:moveTo>
                    <a:pt x="377952" y="0"/>
                  </a:moveTo>
                  <a:lnTo>
                    <a:pt x="0" y="0"/>
                  </a:lnTo>
                  <a:lnTo>
                    <a:pt x="0" y="153924"/>
                  </a:lnTo>
                  <a:lnTo>
                    <a:pt x="377952" y="153924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47760" y="5326392"/>
              <a:ext cx="812800" cy="1143000"/>
            </a:xfrm>
            <a:custGeom>
              <a:avLst/>
              <a:gdLst/>
              <a:ahLst/>
              <a:cxnLst/>
              <a:rect l="l" t="t" r="r" b="b"/>
              <a:pathLst>
                <a:path w="812800" h="1143000">
                  <a:moveTo>
                    <a:pt x="48768" y="989063"/>
                  </a:moveTo>
                  <a:lnTo>
                    <a:pt x="0" y="989063"/>
                  </a:lnTo>
                  <a:lnTo>
                    <a:pt x="0" y="1143000"/>
                  </a:lnTo>
                  <a:lnTo>
                    <a:pt x="48768" y="1143000"/>
                  </a:lnTo>
                  <a:lnTo>
                    <a:pt x="48768" y="989063"/>
                  </a:lnTo>
                  <a:close/>
                </a:path>
                <a:path w="812800" h="1143000">
                  <a:moveTo>
                    <a:pt x="60960" y="790956"/>
                  </a:moveTo>
                  <a:lnTo>
                    <a:pt x="1524" y="790956"/>
                  </a:lnTo>
                  <a:lnTo>
                    <a:pt x="1524" y="944880"/>
                  </a:lnTo>
                  <a:lnTo>
                    <a:pt x="60960" y="944880"/>
                  </a:lnTo>
                  <a:lnTo>
                    <a:pt x="60960" y="790956"/>
                  </a:lnTo>
                  <a:close/>
                </a:path>
                <a:path w="812800" h="1143000">
                  <a:moveTo>
                    <a:pt x="268224" y="592836"/>
                  </a:moveTo>
                  <a:lnTo>
                    <a:pt x="97536" y="592836"/>
                  </a:lnTo>
                  <a:lnTo>
                    <a:pt x="97536" y="746747"/>
                  </a:lnTo>
                  <a:lnTo>
                    <a:pt x="268224" y="746747"/>
                  </a:lnTo>
                  <a:lnTo>
                    <a:pt x="268224" y="592836"/>
                  </a:lnTo>
                  <a:close/>
                </a:path>
                <a:path w="812800" h="1143000">
                  <a:moveTo>
                    <a:pt x="280416" y="396240"/>
                  </a:moveTo>
                  <a:lnTo>
                    <a:pt x="111252" y="396240"/>
                  </a:lnTo>
                  <a:lnTo>
                    <a:pt x="111252" y="550164"/>
                  </a:lnTo>
                  <a:lnTo>
                    <a:pt x="280416" y="550164"/>
                  </a:lnTo>
                  <a:lnTo>
                    <a:pt x="280416" y="396240"/>
                  </a:lnTo>
                  <a:close/>
                </a:path>
                <a:path w="812800" h="1143000">
                  <a:moveTo>
                    <a:pt x="385572" y="198120"/>
                  </a:moveTo>
                  <a:lnTo>
                    <a:pt x="147828" y="198120"/>
                  </a:lnTo>
                  <a:lnTo>
                    <a:pt x="147828" y="352031"/>
                  </a:lnTo>
                  <a:lnTo>
                    <a:pt x="385572" y="352031"/>
                  </a:lnTo>
                  <a:lnTo>
                    <a:pt x="385572" y="198120"/>
                  </a:lnTo>
                  <a:close/>
                </a:path>
                <a:path w="812800" h="1143000">
                  <a:moveTo>
                    <a:pt x="812292" y="0"/>
                  </a:moveTo>
                  <a:lnTo>
                    <a:pt x="332232" y="0"/>
                  </a:lnTo>
                  <a:lnTo>
                    <a:pt x="332232" y="153924"/>
                  </a:lnTo>
                  <a:lnTo>
                    <a:pt x="812292" y="153924"/>
                  </a:lnTo>
                  <a:lnTo>
                    <a:pt x="812292" y="0"/>
                  </a:lnTo>
                  <a:close/>
                </a:path>
              </a:pathLst>
            </a:custGeom>
            <a:solidFill>
              <a:srgbClr val="112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11767" y="5370575"/>
              <a:ext cx="21590" cy="66040"/>
            </a:xfrm>
            <a:custGeom>
              <a:avLst/>
              <a:gdLst/>
              <a:ahLst/>
              <a:cxnLst/>
              <a:rect l="l" t="t" r="r" b="b"/>
              <a:pathLst>
                <a:path w="21590" h="66039">
                  <a:moveTo>
                    <a:pt x="21336" y="65532"/>
                  </a:moveTo>
                  <a:lnTo>
                    <a:pt x="15240" y="65532"/>
                  </a:lnTo>
                  <a:lnTo>
                    <a:pt x="15240" y="9144"/>
                  </a:lnTo>
                  <a:lnTo>
                    <a:pt x="3048" y="9144"/>
                  </a:lnTo>
                  <a:lnTo>
                    <a:pt x="4572" y="7620"/>
                  </a:lnTo>
                  <a:lnTo>
                    <a:pt x="6096" y="7620"/>
                  </a:lnTo>
                  <a:lnTo>
                    <a:pt x="9144" y="6096"/>
                  </a:lnTo>
                  <a:lnTo>
                    <a:pt x="10668" y="6096"/>
                  </a:lnTo>
                  <a:lnTo>
                    <a:pt x="12192" y="4572"/>
                  </a:lnTo>
                  <a:lnTo>
                    <a:pt x="13716" y="4572"/>
                  </a:lnTo>
                  <a:lnTo>
                    <a:pt x="16764" y="1524"/>
                  </a:lnTo>
                  <a:lnTo>
                    <a:pt x="18288" y="1524"/>
                  </a:lnTo>
                  <a:lnTo>
                    <a:pt x="19812" y="0"/>
                  </a:lnTo>
                  <a:lnTo>
                    <a:pt x="21336" y="0"/>
                  </a:lnTo>
                  <a:lnTo>
                    <a:pt x="21336" y="65532"/>
                  </a:lnTo>
                  <a:close/>
                </a:path>
                <a:path w="21590" h="66039">
                  <a:moveTo>
                    <a:pt x="3048" y="16764"/>
                  </a:moveTo>
                  <a:lnTo>
                    <a:pt x="0" y="16764"/>
                  </a:lnTo>
                  <a:lnTo>
                    <a:pt x="0" y="10668"/>
                  </a:lnTo>
                  <a:lnTo>
                    <a:pt x="1524" y="9144"/>
                  </a:lnTo>
                  <a:lnTo>
                    <a:pt x="15240" y="9144"/>
                  </a:lnTo>
                  <a:lnTo>
                    <a:pt x="12192" y="12192"/>
                  </a:lnTo>
                  <a:lnTo>
                    <a:pt x="10668" y="12192"/>
                  </a:lnTo>
                  <a:lnTo>
                    <a:pt x="10668" y="13716"/>
                  </a:lnTo>
                  <a:lnTo>
                    <a:pt x="9144" y="13716"/>
                  </a:lnTo>
                  <a:lnTo>
                    <a:pt x="7620" y="15240"/>
                  </a:lnTo>
                  <a:lnTo>
                    <a:pt x="4572" y="15240"/>
                  </a:lnTo>
                  <a:lnTo>
                    <a:pt x="3048" y="16764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854439" y="5370575"/>
              <a:ext cx="118872" cy="6553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741663" y="5570219"/>
              <a:ext cx="114300" cy="6400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717279" y="5766815"/>
              <a:ext cx="120396" cy="6400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709647" y="5370575"/>
              <a:ext cx="553720" cy="658495"/>
            </a:xfrm>
            <a:custGeom>
              <a:avLst/>
              <a:gdLst/>
              <a:ahLst/>
              <a:cxnLst/>
              <a:rect l="l" t="t" r="r" b="b"/>
              <a:pathLst>
                <a:path w="553720" h="658495">
                  <a:moveTo>
                    <a:pt x="44196" y="637032"/>
                  </a:moveTo>
                  <a:lnTo>
                    <a:pt x="36576" y="637032"/>
                  </a:lnTo>
                  <a:lnTo>
                    <a:pt x="36576" y="605028"/>
                  </a:lnTo>
                  <a:lnTo>
                    <a:pt x="36576" y="594360"/>
                  </a:lnTo>
                  <a:lnTo>
                    <a:pt x="28956" y="594360"/>
                  </a:lnTo>
                  <a:lnTo>
                    <a:pt x="28956" y="605028"/>
                  </a:lnTo>
                  <a:lnTo>
                    <a:pt x="28956" y="637032"/>
                  </a:lnTo>
                  <a:lnTo>
                    <a:pt x="7620" y="637032"/>
                  </a:lnTo>
                  <a:lnTo>
                    <a:pt x="9144" y="633984"/>
                  </a:lnTo>
                  <a:lnTo>
                    <a:pt x="13716" y="629412"/>
                  </a:lnTo>
                  <a:lnTo>
                    <a:pt x="15240" y="626364"/>
                  </a:lnTo>
                  <a:lnTo>
                    <a:pt x="19812" y="621792"/>
                  </a:lnTo>
                  <a:lnTo>
                    <a:pt x="24384" y="612648"/>
                  </a:lnTo>
                  <a:lnTo>
                    <a:pt x="27432" y="609600"/>
                  </a:lnTo>
                  <a:lnTo>
                    <a:pt x="28956" y="605028"/>
                  </a:lnTo>
                  <a:lnTo>
                    <a:pt x="28956" y="594360"/>
                  </a:lnTo>
                  <a:lnTo>
                    <a:pt x="27432" y="597408"/>
                  </a:lnTo>
                  <a:lnTo>
                    <a:pt x="25908" y="601980"/>
                  </a:lnTo>
                  <a:lnTo>
                    <a:pt x="22860" y="605028"/>
                  </a:lnTo>
                  <a:lnTo>
                    <a:pt x="21336" y="608076"/>
                  </a:lnTo>
                  <a:lnTo>
                    <a:pt x="18288" y="612648"/>
                  </a:lnTo>
                  <a:lnTo>
                    <a:pt x="15240" y="615696"/>
                  </a:lnTo>
                  <a:lnTo>
                    <a:pt x="13716" y="620268"/>
                  </a:lnTo>
                  <a:lnTo>
                    <a:pt x="7620" y="626364"/>
                  </a:lnTo>
                  <a:lnTo>
                    <a:pt x="4572" y="630936"/>
                  </a:lnTo>
                  <a:lnTo>
                    <a:pt x="1524" y="633984"/>
                  </a:lnTo>
                  <a:lnTo>
                    <a:pt x="0" y="637032"/>
                  </a:lnTo>
                  <a:lnTo>
                    <a:pt x="0" y="643128"/>
                  </a:lnTo>
                  <a:lnTo>
                    <a:pt x="28956" y="643128"/>
                  </a:lnTo>
                  <a:lnTo>
                    <a:pt x="28956" y="658368"/>
                  </a:lnTo>
                  <a:lnTo>
                    <a:pt x="36576" y="658368"/>
                  </a:lnTo>
                  <a:lnTo>
                    <a:pt x="36576" y="643128"/>
                  </a:lnTo>
                  <a:lnTo>
                    <a:pt x="44196" y="643128"/>
                  </a:lnTo>
                  <a:lnTo>
                    <a:pt x="44196" y="637032"/>
                  </a:lnTo>
                  <a:close/>
                </a:path>
                <a:path w="553720" h="658495">
                  <a:moveTo>
                    <a:pt x="120396" y="594372"/>
                  </a:moveTo>
                  <a:lnTo>
                    <a:pt x="111252" y="594372"/>
                  </a:lnTo>
                  <a:lnTo>
                    <a:pt x="91440" y="638568"/>
                  </a:lnTo>
                  <a:lnTo>
                    <a:pt x="91440" y="640092"/>
                  </a:lnTo>
                  <a:lnTo>
                    <a:pt x="88392" y="646188"/>
                  </a:lnTo>
                  <a:lnTo>
                    <a:pt x="88392" y="644664"/>
                  </a:lnTo>
                  <a:lnTo>
                    <a:pt x="85344" y="638568"/>
                  </a:lnTo>
                  <a:lnTo>
                    <a:pt x="69634" y="603516"/>
                  </a:lnTo>
                  <a:lnTo>
                    <a:pt x="65532" y="594372"/>
                  </a:lnTo>
                  <a:lnTo>
                    <a:pt x="56388" y="594372"/>
                  </a:lnTo>
                  <a:lnTo>
                    <a:pt x="56388" y="658380"/>
                  </a:lnTo>
                  <a:lnTo>
                    <a:pt x="64008" y="658380"/>
                  </a:lnTo>
                  <a:lnTo>
                    <a:pt x="64008" y="609612"/>
                  </a:lnTo>
                  <a:lnTo>
                    <a:pt x="62484" y="605040"/>
                  </a:lnTo>
                  <a:lnTo>
                    <a:pt x="62484" y="603516"/>
                  </a:lnTo>
                  <a:lnTo>
                    <a:pt x="64008" y="606564"/>
                  </a:lnTo>
                  <a:lnTo>
                    <a:pt x="64008" y="608088"/>
                  </a:lnTo>
                  <a:lnTo>
                    <a:pt x="65532" y="609612"/>
                  </a:lnTo>
                  <a:lnTo>
                    <a:pt x="86868" y="658380"/>
                  </a:lnTo>
                  <a:lnTo>
                    <a:pt x="89916" y="658380"/>
                  </a:lnTo>
                  <a:lnTo>
                    <a:pt x="95631" y="646188"/>
                  </a:lnTo>
                  <a:lnTo>
                    <a:pt x="112776" y="609612"/>
                  </a:lnTo>
                  <a:lnTo>
                    <a:pt x="112776" y="606564"/>
                  </a:lnTo>
                  <a:lnTo>
                    <a:pt x="114300" y="603516"/>
                  </a:lnTo>
                  <a:lnTo>
                    <a:pt x="114300" y="658380"/>
                  </a:lnTo>
                  <a:lnTo>
                    <a:pt x="120396" y="658380"/>
                  </a:lnTo>
                  <a:lnTo>
                    <a:pt x="120396" y="603516"/>
                  </a:lnTo>
                  <a:lnTo>
                    <a:pt x="120396" y="594372"/>
                  </a:lnTo>
                  <a:close/>
                </a:path>
                <a:path w="553720" h="658495">
                  <a:moveTo>
                    <a:pt x="553212" y="0"/>
                  </a:moveTo>
                  <a:lnTo>
                    <a:pt x="550164" y="0"/>
                  </a:lnTo>
                  <a:lnTo>
                    <a:pt x="548640" y="1524"/>
                  </a:lnTo>
                  <a:lnTo>
                    <a:pt x="547116" y="1524"/>
                  </a:lnTo>
                  <a:lnTo>
                    <a:pt x="544068" y="4572"/>
                  </a:lnTo>
                  <a:lnTo>
                    <a:pt x="542544" y="4572"/>
                  </a:lnTo>
                  <a:lnTo>
                    <a:pt x="541020" y="6096"/>
                  </a:lnTo>
                  <a:lnTo>
                    <a:pt x="539496" y="6096"/>
                  </a:lnTo>
                  <a:lnTo>
                    <a:pt x="537972" y="7620"/>
                  </a:lnTo>
                  <a:lnTo>
                    <a:pt x="536448" y="7620"/>
                  </a:lnTo>
                  <a:lnTo>
                    <a:pt x="533400" y="9144"/>
                  </a:lnTo>
                  <a:lnTo>
                    <a:pt x="531876" y="9144"/>
                  </a:lnTo>
                  <a:lnTo>
                    <a:pt x="530352" y="10668"/>
                  </a:lnTo>
                  <a:lnTo>
                    <a:pt x="530352" y="16764"/>
                  </a:lnTo>
                  <a:lnTo>
                    <a:pt x="533400" y="16764"/>
                  </a:lnTo>
                  <a:lnTo>
                    <a:pt x="534924" y="15240"/>
                  </a:lnTo>
                  <a:lnTo>
                    <a:pt x="537972" y="15240"/>
                  </a:lnTo>
                  <a:lnTo>
                    <a:pt x="539496" y="13716"/>
                  </a:lnTo>
                  <a:lnTo>
                    <a:pt x="541020" y="13716"/>
                  </a:lnTo>
                  <a:lnTo>
                    <a:pt x="544068" y="10668"/>
                  </a:lnTo>
                  <a:lnTo>
                    <a:pt x="545592" y="10668"/>
                  </a:lnTo>
                  <a:lnTo>
                    <a:pt x="545592" y="65532"/>
                  </a:lnTo>
                  <a:lnTo>
                    <a:pt x="553212" y="65532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284208" y="5370575"/>
              <a:ext cx="117347" cy="6553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872728" y="5568708"/>
              <a:ext cx="198120" cy="462280"/>
            </a:xfrm>
            <a:custGeom>
              <a:avLst/>
              <a:gdLst/>
              <a:ahLst/>
              <a:cxnLst/>
              <a:rect l="l" t="t" r="r" b="b"/>
              <a:pathLst>
                <a:path w="198120" h="462279">
                  <a:moveTo>
                    <a:pt x="35052" y="434340"/>
                  </a:moveTo>
                  <a:lnTo>
                    <a:pt x="33528" y="432816"/>
                  </a:lnTo>
                  <a:lnTo>
                    <a:pt x="32004" y="429768"/>
                  </a:lnTo>
                  <a:lnTo>
                    <a:pt x="32004" y="428244"/>
                  </a:lnTo>
                  <a:lnTo>
                    <a:pt x="28956" y="426720"/>
                  </a:lnTo>
                  <a:lnTo>
                    <a:pt x="25908" y="423672"/>
                  </a:lnTo>
                  <a:lnTo>
                    <a:pt x="22860" y="422148"/>
                  </a:lnTo>
                  <a:lnTo>
                    <a:pt x="7620" y="422148"/>
                  </a:lnTo>
                  <a:lnTo>
                    <a:pt x="9144" y="402336"/>
                  </a:lnTo>
                  <a:lnTo>
                    <a:pt x="32004" y="402336"/>
                  </a:lnTo>
                  <a:lnTo>
                    <a:pt x="32004" y="396240"/>
                  </a:lnTo>
                  <a:lnTo>
                    <a:pt x="3048" y="396240"/>
                  </a:lnTo>
                  <a:lnTo>
                    <a:pt x="0" y="428244"/>
                  </a:lnTo>
                  <a:lnTo>
                    <a:pt x="21336" y="428244"/>
                  </a:lnTo>
                  <a:lnTo>
                    <a:pt x="22860" y="431292"/>
                  </a:lnTo>
                  <a:lnTo>
                    <a:pt x="25908" y="434340"/>
                  </a:lnTo>
                  <a:lnTo>
                    <a:pt x="27432" y="437388"/>
                  </a:lnTo>
                  <a:lnTo>
                    <a:pt x="27432" y="445008"/>
                  </a:lnTo>
                  <a:lnTo>
                    <a:pt x="25908" y="446532"/>
                  </a:lnTo>
                  <a:lnTo>
                    <a:pt x="25908" y="448056"/>
                  </a:lnTo>
                  <a:lnTo>
                    <a:pt x="22860" y="451104"/>
                  </a:lnTo>
                  <a:lnTo>
                    <a:pt x="22860" y="452628"/>
                  </a:lnTo>
                  <a:lnTo>
                    <a:pt x="21336" y="452628"/>
                  </a:lnTo>
                  <a:lnTo>
                    <a:pt x="18288" y="454152"/>
                  </a:lnTo>
                  <a:lnTo>
                    <a:pt x="16764" y="454152"/>
                  </a:lnTo>
                  <a:lnTo>
                    <a:pt x="15240" y="455676"/>
                  </a:lnTo>
                  <a:lnTo>
                    <a:pt x="7620" y="455676"/>
                  </a:lnTo>
                  <a:lnTo>
                    <a:pt x="3048" y="454152"/>
                  </a:lnTo>
                  <a:lnTo>
                    <a:pt x="0" y="451104"/>
                  </a:lnTo>
                  <a:lnTo>
                    <a:pt x="0" y="458724"/>
                  </a:lnTo>
                  <a:lnTo>
                    <a:pt x="1524" y="460248"/>
                  </a:lnTo>
                  <a:lnTo>
                    <a:pt x="6096" y="461772"/>
                  </a:lnTo>
                  <a:lnTo>
                    <a:pt x="15240" y="461772"/>
                  </a:lnTo>
                  <a:lnTo>
                    <a:pt x="18288" y="460248"/>
                  </a:lnTo>
                  <a:lnTo>
                    <a:pt x="21336" y="460248"/>
                  </a:lnTo>
                  <a:lnTo>
                    <a:pt x="27432" y="457200"/>
                  </a:lnTo>
                  <a:lnTo>
                    <a:pt x="30480" y="454152"/>
                  </a:lnTo>
                  <a:lnTo>
                    <a:pt x="32004" y="451104"/>
                  </a:lnTo>
                  <a:lnTo>
                    <a:pt x="33528" y="449580"/>
                  </a:lnTo>
                  <a:lnTo>
                    <a:pt x="35052" y="446532"/>
                  </a:lnTo>
                  <a:lnTo>
                    <a:pt x="35052" y="440436"/>
                  </a:lnTo>
                  <a:lnTo>
                    <a:pt x="35052" y="434340"/>
                  </a:lnTo>
                  <a:close/>
                </a:path>
                <a:path w="198120" h="462279">
                  <a:moveTo>
                    <a:pt x="51803" y="240792"/>
                  </a:moveTo>
                  <a:lnTo>
                    <a:pt x="44183" y="240792"/>
                  </a:lnTo>
                  <a:lnTo>
                    <a:pt x="44183" y="208788"/>
                  </a:lnTo>
                  <a:lnTo>
                    <a:pt x="44183" y="198120"/>
                  </a:lnTo>
                  <a:lnTo>
                    <a:pt x="36563" y="198120"/>
                  </a:lnTo>
                  <a:lnTo>
                    <a:pt x="36563" y="208788"/>
                  </a:lnTo>
                  <a:lnTo>
                    <a:pt x="36563" y="240792"/>
                  </a:lnTo>
                  <a:lnTo>
                    <a:pt x="15227" y="240792"/>
                  </a:lnTo>
                  <a:lnTo>
                    <a:pt x="16751" y="239268"/>
                  </a:lnTo>
                  <a:lnTo>
                    <a:pt x="18275" y="236220"/>
                  </a:lnTo>
                  <a:lnTo>
                    <a:pt x="21323" y="233172"/>
                  </a:lnTo>
                  <a:lnTo>
                    <a:pt x="22847" y="230124"/>
                  </a:lnTo>
                  <a:lnTo>
                    <a:pt x="27419" y="225552"/>
                  </a:lnTo>
                  <a:lnTo>
                    <a:pt x="31991" y="216408"/>
                  </a:lnTo>
                  <a:lnTo>
                    <a:pt x="35039" y="213360"/>
                  </a:lnTo>
                  <a:lnTo>
                    <a:pt x="36563" y="208788"/>
                  </a:lnTo>
                  <a:lnTo>
                    <a:pt x="36563" y="198120"/>
                  </a:lnTo>
                  <a:lnTo>
                    <a:pt x="35039" y="202692"/>
                  </a:lnTo>
                  <a:lnTo>
                    <a:pt x="33515" y="205740"/>
                  </a:lnTo>
                  <a:lnTo>
                    <a:pt x="30467" y="208788"/>
                  </a:lnTo>
                  <a:lnTo>
                    <a:pt x="28943" y="213360"/>
                  </a:lnTo>
                  <a:lnTo>
                    <a:pt x="22847" y="219456"/>
                  </a:lnTo>
                  <a:lnTo>
                    <a:pt x="21323" y="224028"/>
                  </a:lnTo>
                  <a:lnTo>
                    <a:pt x="18275" y="227076"/>
                  </a:lnTo>
                  <a:lnTo>
                    <a:pt x="15227" y="231648"/>
                  </a:lnTo>
                  <a:lnTo>
                    <a:pt x="9131" y="237744"/>
                  </a:lnTo>
                  <a:lnTo>
                    <a:pt x="7607" y="240792"/>
                  </a:lnTo>
                  <a:lnTo>
                    <a:pt x="7607" y="246888"/>
                  </a:lnTo>
                  <a:lnTo>
                    <a:pt x="36563" y="246888"/>
                  </a:lnTo>
                  <a:lnTo>
                    <a:pt x="36563" y="262128"/>
                  </a:lnTo>
                  <a:lnTo>
                    <a:pt x="44183" y="262128"/>
                  </a:lnTo>
                  <a:lnTo>
                    <a:pt x="44183" y="246888"/>
                  </a:lnTo>
                  <a:lnTo>
                    <a:pt x="51803" y="246888"/>
                  </a:lnTo>
                  <a:lnTo>
                    <a:pt x="51803" y="240792"/>
                  </a:lnTo>
                  <a:close/>
                </a:path>
                <a:path w="198120" h="462279">
                  <a:moveTo>
                    <a:pt x="114300" y="396240"/>
                  </a:moveTo>
                  <a:lnTo>
                    <a:pt x="105156" y="396240"/>
                  </a:lnTo>
                  <a:lnTo>
                    <a:pt x="85344" y="440436"/>
                  </a:lnTo>
                  <a:lnTo>
                    <a:pt x="83820" y="441960"/>
                  </a:lnTo>
                  <a:lnTo>
                    <a:pt x="83820" y="445008"/>
                  </a:lnTo>
                  <a:lnTo>
                    <a:pt x="82296" y="448056"/>
                  </a:lnTo>
                  <a:lnTo>
                    <a:pt x="80772" y="446532"/>
                  </a:lnTo>
                  <a:lnTo>
                    <a:pt x="80772" y="443484"/>
                  </a:lnTo>
                  <a:lnTo>
                    <a:pt x="79248" y="440436"/>
                  </a:lnTo>
                  <a:lnTo>
                    <a:pt x="63525" y="405384"/>
                  </a:lnTo>
                  <a:lnTo>
                    <a:pt x="59436" y="396240"/>
                  </a:lnTo>
                  <a:lnTo>
                    <a:pt x="48768" y="396240"/>
                  </a:lnTo>
                  <a:lnTo>
                    <a:pt x="48768" y="460248"/>
                  </a:lnTo>
                  <a:lnTo>
                    <a:pt x="56388" y="460248"/>
                  </a:lnTo>
                  <a:lnTo>
                    <a:pt x="56388" y="408432"/>
                  </a:lnTo>
                  <a:lnTo>
                    <a:pt x="57912" y="409956"/>
                  </a:lnTo>
                  <a:lnTo>
                    <a:pt x="57912" y="411480"/>
                  </a:lnTo>
                  <a:lnTo>
                    <a:pt x="80772" y="460248"/>
                  </a:lnTo>
                  <a:lnTo>
                    <a:pt x="83820" y="460248"/>
                  </a:lnTo>
                  <a:lnTo>
                    <a:pt x="89154" y="448056"/>
                  </a:lnTo>
                  <a:lnTo>
                    <a:pt x="105156" y="411480"/>
                  </a:lnTo>
                  <a:lnTo>
                    <a:pt x="106680" y="409956"/>
                  </a:lnTo>
                  <a:lnTo>
                    <a:pt x="106680" y="405384"/>
                  </a:lnTo>
                  <a:lnTo>
                    <a:pt x="108204" y="405384"/>
                  </a:lnTo>
                  <a:lnTo>
                    <a:pt x="106680" y="409956"/>
                  </a:lnTo>
                  <a:lnTo>
                    <a:pt x="106680" y="460248"/>
                  </a:lnTo>
                  <a:lnTo>
                    <a:pt x="114300" y="460248"/>
                  </a:lnTo>
                  <a:lnTo>
                    <a:pt x="114300" y="405384"/>
                  </a:lnTo>
                  <a:lnTo>
                    <a:pt x="114300" y="396240"/>
                  </a:lnTo>
                  <a:close/>
                </a:path>
                <a:path w="198120" h="462279">
                  <a:moveTo>
                    <a:pt x="121920" y="38100"/>
                  </a:moveTo>
                  <a:lnTo>
                    <a:pt x="120396" y="36576"/>
                  </a:lnTo>
                  <a:lnTo>
                    <a:pt x="118872" y="33528"/>
                  </a:lnTo>
                  <a:lnTo>
                    <a:pt x="118872" y="32004"/>
                  </a:lnTo>
                  <a:lnTo>
                    <a:pt x="117348" y="30480"/>
                  </a:lnTo>
                  <a:lnTo>
                    <a:pt x="115824" y="28956"/>
                  </a:lnTo>
                  <a:lnTo>
                    <a:pt x="114300" y="28194"/>
                  </a:lnTo>
                  <a:lnTo>
                    <a:pt x="114300" y="41148"/>
                  </a:lnTo>
                  <a:lnTo>
                    <a:pt x="114300" y="48768"/>
                  </a:lnTo>
                  <a:lnTo>
                    <a:pt x="112776" y="50292"/>
                  </a:lnTo>
                  <a:lnTo>
                    <a:pt x="112776" y="53340"/>
                  </a:lnTo>
                  <a:lnTo>
                    <a:pt x="108204" y="57912"/>
                  </a:lnTo>
                  <a:lnTo>
                    <a:pt x="106680" y="57912"/>
                  </a:lnTo>
                  <a:lnTo>
                    <a:pt x="105156" y="59436"/>
                  </a:lnTo>
                  <a:lnTo>
                    <a:pt x="99060" y="59436"/>
                  </a:lnTo>
                  <a:lnTo>
                    <a:pt x="96012" y="57912"/>
                  </a:lnTo>
                  <a:lnTo>
                    <a:pt x="94488" y="57912"/>
                  </a:lnTo>
                  <a:lnTo>
                    <a:pt x="94488" y="56388"/>
                  </a:lnTo>
                  <a:lnTo>
                    <a:pt x="91440" y="53340"/>
                  </a:lnTo>
                  <a:lnTo>
                    <a:pt x="91440" y="51816"/>
                  </a:lnTo>
                  <a:lnTo>
                    <a:pt x="89916" y="50292"/>
                  </a:lnTo>
                  <a:lnTo>
                    <a:pt x="89916" y="38100"/>
                  </a:lnTo>
                  <a:lnTo>
                    <a:pt x="96012" y="32004"/>
                  </a:lnTo>
                  <a:lnTo>
                    <a:pt x="97536" y="32004"/>
                  </a:lnTo>
                  <a:lnTo>
                    <a:pt x="99060" y="30480"/>
                  </a:lnTo>
                  <a:lnTo>
                    <a:pt x="105156" y="30480"/>
                  </a:lnTo>
                  <a:lnTo>
                    <a:pt x="106680" y="32004"/>
                  </a:lnTo>
                  <a:lnTo>
                    <a:pt x="108204" y="32004"/>
                  </a:lnTo>
                  <a:lnTo>
                    <a:pt x="111252" y="35052"/>
                  </a:lnTo>
                  <a:lnTo>
                    <a:pt x="111252" y="36576"/>
                  </a:lnTo>
                  <a:lnTo>
                    <a:pt x="112776" y="38100"/>
                  </a:lnTo>
                  <a:lnTo>
                    <a:pt x="112776" y="39624"/>
                  </a:lnTo>
                  <a:lnTo>
                    <a:pt x="114300" y="41148"/>
                  </a:lnTo>
                  <a:lnTo>
                    <a:pt x="114300" y="28194"/>
                  </a:lnTo>
                  <a:lnTo>
                    <a:pt x="112776" y="27432"/>
                  </a:lnTo>
                  <a:lnTo>
                    <a:pt x="111252" y="25908"/>
                  </a:lnTo>
                  <a:lnTo>
                    <a:pt x="108204" y="25908"/>
                  </a:lnTo>
                  <a:lnTo>
                    <a:pt x="106680" y="24384"/>
                  </a:lnTo>
                  <a:lnTo>
                    <a:pt x="96012" y="24384"/>
                  </a:lnTo>
                  <a:lnTo>
                    <a:pt x="91440" y="27432"/>
                  </a:lnTo>
                  <a:lnTo>
                    <a:pt x="88392" y="32004"/>
                  </a:lnTo>
                  <a:lnTo>
                    <a:pt x="88392" y="28956"/>
                  </a:lnTo>
                  <a:lnTo>
                    <a:pt x="89916" y="24384"/>
                  </a:lnTo>
                  <a:lnTo>
                    <a:pt x="89916" y="21336"/>
                  </a:lnTo>
                  <a:lnTo>
                    <a:pt x="91440" y="18288"/>
                  </a:lnTo>
                  <a:lnTo>
                    <a:pt x="91440" y="15240"/>
                  </a:lnTo>
                  <a:lnTo>
                    <a:pt x="94488" y="13716"/>
                  </a:lnTo>
                  <a:lnTo>
                    <a:pt x="96012" y="10668"/>
                  </a:lnTo>
                  <a:lnTo>
                    <a:pt x="99060" y="7620"/>
                  </a:lnTo>
                  <a:lnTo>
                    <a:pt x="102108" y="6096"/>
                  </a:lnTo>
                  <a:lnTo>
                    <a:pt x="114300" y="6096"/>
                  </a:lnTo>
                  <a:lnTo>
                    <a:pt x="117348" y="9144"/>
                  </a:lnTo>
                  <a:lnTo>
                    <a:pt x="117348" y="6096"/>
                  </a:lnTo>
                  <a:lnTo>
                    <a:pt x="117348" y="1524"/>
                  </a:lnTo>
                  <a:lnTo>
                    <a:pt x="115824" y="0"/>
                  </a:lnTo>
                  <a:lnTo>
                    <a:pt x="99060" y="0"/>
                  </a:lnTo>
                  <a:lnTo>
                    <a:pt x="96012" y="3048"/>
                  </a:lnTo>
                  <a:lnTo>
                    <a:pt x="89916" y="6096"/>
                  </a:lnTo>
                  <a:lnTo>
                    <a:pt x="88392" y="9144"/>
                  </a:lnTo>
                  <a:lnTo>
                    <a:pt x="85344" y="13716"/>
                  </a:lnTo>
                  <a:lnTo>
                    <a:pt x="83820" y="16764"/>
                  </a:lnTo>
                  <a:lnTo>
                    <a:pt x="82296" y="21336"/>
                  </a:lnTo>
                  <a:lnTo>
                    <a:pt x="82296" y="25908"/>
                  </a:lnTo>
                  <a:lnTo>
                    <a:pt x="80772" y="30480"/>
                  </a:lnTo>
                  <a:lnTo>
                    <a:pt x="80772" y="41148"/>
                  </a:lnTo>
                  <a:lnTo>
                    <a:pt x="82296" y="45720"/>
                  </a:lnTo>
                  <a:lnTo>
                    <a:pt x="82296" y="48768"/>
                  </a:lnTo>
                  <a:lnTo>
                    <a:pt x="88392" y="60960"/>
                  </a:lnTo>
                  <a:lnTo>
                    <a:pt x="89916" y="62484"/>
                  </a:lnTo>
                  <a:lnTo>
                    <a:pt x="96012" y="65532"/>
                  </a:lnTo>
                  <a:lnTo>
                    <a:pt x="106680" y="65532"/>
                  </a:lnTo>
                  <a:lnTo>
                    <a:pt x="112776" y="62484"/>
                  </a:lnTo>
                  <a:lnTo>
                    <a:pt x="115824" y="59436"/>
                  </a:lnTo>
                  <a:lnTo>
                    <a:pt x="117348" y="57912"/>
                  </a:lnTo>
                  <a:lnTo>
                    <a:pt x="118872" y="54864"/>
                  </a:lnTo>
                  <a:lnTo>
                    <a:pt x="120396" y="53340"/>
                  </a:lnTo>
                  <a:lnTo>
                    <a:pt x="120396" y="50292"/>
                  </a:lnTo>
                  <a:lnTo>
                    <a:pt x="121920" y="47244"/>
                  </a:lnTo>
                  <a:lnTo>
                    <a:pt x="121920" y="38100"/>
                  </a:lnTo>
                  <a:close/>
                </a:path>
                <a:path w="198120" h="462279">
                  <a:moveTo>
                    <a:pt x="128016" y="198107"/>
                  </a:moveTo>
                  <a:lnTo>
                    <a:pt x="118872" y="198107"/>
                  </a:lnTo>
                  <a:lnTo>
                    <a:pt x="99060" y="242303"/>
                  </a:lnTo>
                  <a:lnTo>
                    <a:pt x="99060" y="243827"/>
                  </a:lnTo>
                  <a:lnTo>
                    <a:pt x="96012" y="249923"/>
                  </a:lnTo>
                  <a:lnTo>
                    <a:pt x="96012" y="248399"/>
                  </a:lnTo>
                  <a:lnTo>
                    <a:pt x="94488" y="246875"/>
                  </a:lnTo>
                  <a:lnTo>
                    <a:pt x="92964" y="242303"/>
                  </a:lnTo>
                  <a:lnTo>
                    <a:pt x="77241" y="207251"/>
                  </a:lnTo>
                  <a:lnTo>
                    <a:pt x="73152" y="198107"/>
                  </a:lnTo>
                  <a:lnTo>
                    <a:pt x="64008" y="198107"/>
                  </a:lnTo>
                  <a:lnTo>
                    <a:pt x="64008" y="262115"/>
                  </a:lnTo>
                  <a:lnTo>
                    <a:pt x="71628" y="262115"/>
                  </a:lnTo>
                  <a:lnTo>
                    <a:pt x="71628" y="213347"/>
                  </a:lnTo>
                  <a:lnTo>
                    <a:pt x="70104" y="210299"/>
                  </a:lnTo>
                  <a:lnTo>
                    <a:pt x="70104" y="207251"/>
                  </a:lnTo>
                  <a:lnTo>
                    <a:pt x="71628" y="210299"/>
                  </a:lnTo>
                  <a:lnTo>
                    <a:pt x="71628" y="211823"/>
                  </a:lnTo>
                  <a:lnTo>
                    <a:pt x="73152" y="213347"/>
                  </a:lnTo>
                  <a:lnTo>
                    <a:pt x="94488" y="262115"/>
                  </a:lnTo>
                  <a:lnTo>
                    <a:pt x="97536" y="262115"/>
                  </a:lnTo>
                  <a:lnTo>
                    <a:pt x="103251" y="249923"/>
                  </a:lnTo>
                  <a:lnTo>
                    <a:pt x="120396" y="213347"/>
                  </a:lnTo>
                  <a:lnTo>
                    <a:pt x="120396" y="210299"/>
                  </a:lnTo>
                  <a:lnTo>
                    <a:pt x="121920" y="207251"/>
                  </a:lnTo>
                  <a:lnTo>
                    <a:pt x="121920" y="262115"/>
                  </a:lnTo>
                  <a:lnTo>
                    <a:pt x="128016" y="262115"/>
                  </a:lnTo>
                  <a:lnTo>
                    <a:pt x="128016" y="207251"/>
                  </a:lnTo>
                  <a:lnTo>
                    <a:pt x="128016" y="198107"/>
                  </a:lnTo>
                  <a:close/>
                </a:path>
                <a:path w="198120" h="462279">
                  <a:moveTo>
                    <a:pt x="198120" y="1511"/>
                  </a:moveTo>
                  <a:lnTo>
                    <a:pt x="188976" y="1511"/>
                  </a:lnTo>
                  <a:lnTo>
                    <a:pt x="169164" y="45707"/>
                  </a:lnTo>
                  <a:lnTo>
                    <a:pt x="169164" y="47231"/>
                  </a:lnTo>
                  <a:lnTo>
                    <a:pt x="167640" y="48755"/>
                  </a:lnTo>
                  <a:lnTo>
                    <a:pt x="166116" y="53327"/>
                  </a:lnTo>
                  <a:lnTo>
                    <a:pt x="166116" y="51803"/>
                  </a:lnTo>
                  <a:lnTo>
                    <a:pt x="163068" y="45707"/>
                  </a:lnTo>
                  <a:lnTo>
                    <a:pt x="146659" y="9131"/>
                  </a:lnTo>
                  <a:lnTo>
                    <a:pt x="143256" y="1511"/>
                  </a:lnTo>
                  <a:lnTo>
                    <a:pt x="134112" y="1511"/>
                  </a:lnTo>
                  <a:lnTo>
                    <a:pt x="134112" y="63995"/>
                  </a:lnTo>
                  <a:lnTo>
                    <a:pt x="140208" y="63995"/>
                  </a:lnTo>
                  <a:lnTo>
                    <a:pt x="140208" y="9131"/>
                  </a:lnTo>
                  <a:lnTo>
                    <a:pt x="141732" y="12179"/>
                  </a:lnTo>
                  <a:lnTo>
                    <a:pt x="141732" y="15227"/>
                  </a:lnTo>
                  <a:lnTo>
                    <a:pt x="143256" y="15227"/>
                  </a:lnTo>
                  <a:lnTo>
                    <a:pt x="164592" y="63995"/>
                  </a:lnTo>
                  <a:lnTo>
                    <a:pt x="167640" y="63995"/>
                  </a:lnTo>
                  <a:lnTo>
                    <a:pt x="172300" y="53327"/>
                  </a:lnTo>
                  <a:lnTo>
                    <a:pt x="188976" y="15227"/>
                  </a:lnTo>
                  <a:lnTo>
                    <a:pt x="190500" y="13703"/>
                  </a:lnTo>
                  <a:lnTo>
                    <a:pt x="190500" y="12179"/>
                  </a:lnTo>
                  <a:lnTo>
                    <a:pt x="192024" y="9131"/>
                  </a:lnTo>
                  <a:lnTo>
                    <a:pt x="192024" y="13703"/>
                  </a:lnTo>
                  <a:lnTo>
                    <a:pt x="190500" y="18275"/>
                  </a:lnTo>
                  <a:lnTo>
                    <a:pt x="190500" y="63995"/>
                  </a:lnTo>
                  <a:lnTo>
                    <a:pt x="198120" y="63995"/>
                  </a:lnTo>
                  <a:lnTo>
                    <a:pt x="198120" y="9131"/>
                  </a:lnTo>
                  <a:lnTo>
                    <a:pt x="198120" y="1511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084820" y="5052060"/>
              <a:ext cx="298703" cy="8839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442960" y="5047487"/>
              <a:ext cx="76200" cy="762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543544" y="5055107"/>
              <a:ext cx="33655" cy="64135"/>
            </a:xfrm>
            <a:custGeom>
              <a:avLst/>
              <a:gdLst/>
              <a:ahLst/>
              <a:cxnLst/>
              <a:rect l="l" t="t" r="r" b="b"/>
              <a:pathLst>
                <a:path w="33654" h="64135">
                  <a:moveTo>
                    <a:pt x="7620" y="64008"/>
                  </a:moveTo>
                  <a:lnTo>
                    <a:pt x="0" y="64008"/>
                  </a:lnTo>
                  <a:lnTo>
                    <a:pt x="0" y="0"/>
                  </a:lnTo>
                  <a:lnTo>
                    <a:pt x="33528" y="0"/>
                  </a:lnTo>
                  <a:lnTo>
                    <a:pt x="33528" y="7620"/>
                  </a:lnTo>
                  <a:lnTo>
                    <a:pt x="7620" y="7620"/>
                  </a:lnTo>
                  <a:lnTo>
                    <a:pt x="7620" y="28956"/>
                  </a:lnTo>
                  <a:lnTo>
                    <a:pt x="30480" y="28956"/>
                  </a:lnTo>
                  <a:lnTo>
                    <a:pt x="30480" y="35052"/>
                  </a:lnTo>
                  <a:lnTo>
                    <a:pt x="7620" y="35052"/>
                  </a:lnTo>
                  <a:lnTo>
                    <a:pt x="7620" y="64008"/>
                  </a:lnTo>
                  <a:close/>
                </a:path>
              </a:pathLst>
            </a:custGeom>
            <a:solidFill>
              <a:srgbClr val="605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625839" y="5047487"/>
              <a:ext cx="74675" cy="762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720329" y="5055107"/>
              <a:ext cx="65532" cy="640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168140" y="2378963"/>
              <a:ext cx="1293875" cy="239877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242054" y="2452877"/>
              <a:ext cx="1037844" cy="214426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517135" y="2503932"/>
              <a:ext cx="65532" cy="7924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590288" y="2502408"/>
              <a:ext cx="423672" cy="10210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325111" y="3119627"/>
              <a:ext cx="239268" cy="6553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326635" y="3409187"/>
              <a:ext cx="237744" cy="6553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323588" y="3698748"/>
              <a:ext cx="240792" cy="6553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328159" y="3988307"/>
              <a:ext cx="236220" cy="6705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402835" y="4279392"/>
              <a:ext cx="153923" cy="6553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634484" y="3038868"/>
              <a:ext cx="218440" cy="1384300"/>
            </a:xfrm>
            <a:custGeom>
              <a:avLst/>
              <a:gdLst/>
              <a:ahLst/>
              <a:cxnLst/>
              <a:rect l="l" t="t" r="r" b="b"/>
              <a:pathLst>
                <a:path w="218439" h="1384300">
                  <a:moveTo>
                    <a:pt x="10668" y="0"/>
                  </a:moveTo>
                  <a:lnTo>
                    <a:pt x="0" y="0"/>
                  </a:lnTo>
                  <a:lnTo>
                    <a:pt x="0" y="224028"/>
                  </a:lnTo>
                  <a:lnTo>
                    <a:pt x="10668" y="224028"/>
                  </a:lnTo>
                  <a:lnTo>
                    <a:pt x="10668" y="0"/>
                  </a:lnTo>
                  <a:close/>
                </a:path>
                <a:path w="218439" h="1384300">
                  <a:moveTo>
                    <a:pt x="22860" y="1159764"/>
                  </a:moveTo>
                  <a:lnTo>
                    <a:pt x="0" y="1159764"/>
                  </a:lnTo>
                  <a:lnTo>
                    <a:pt x="0" y="1383792"/>
                  </a:lnTo>
                  <a:lnTo>
                    <a:pt x="22860" y="1383792"/>
                  </a:lnTo>
                  <a:lnTo>
                    <a:pt x="22860" y="1159764"/>
                  </a:lnTo>
                  <a:close/>
                </a:path>
                <a:path w="218439" h="1384300">
                  <a:moveTo>
                    <a:pt x="82296" y="289560"/>
                  </a:moveTo>
                  <a:lnTo>
                    <a:pt x="0" y="289560"/>
                  </a:lnTo>
                  <a:lnTo>
                    <a:pt x="0" y="513588"/>
                  </a:lnTo>
                  <a:lnTo>
                    <a:pt x="82296" y="513588"/>
                  </a:lnTo>
                  <a:lnTo>
                    <a:pt x="82296" y="289560"/>
                  </a:lnTo>
                  <a:close/>
                </a:path>
                <a:path w="218439" h="1384300">
                  <a:moveTo>
                    <a:pt x="173736" y="870204"/>
                  </a:moveTo>
                  <a:lnTo>
                    <a:pt x="0" y="870204"/>
                  </a:lnTo>
                  <a:lnTo>
                    <a:pt x="0" y="1094232"/>
                  </a:lnTo>
                  <a:lnTo>
                    <a:pt x="173736" y="1094232"/>
                  </a:lnTo>
                  <a:lnTo>
                    <a:pt x="173736" y="870204"/>
                  </a:lnTo>
                  <a:close/>
                </a:path>
                <a:path w="218439" h="1384300">
                  <a:moveTo>
                    <a:pt x="217932" y="579120"/>
                  </a:moveTo>
                  <a:lnTo>
                    <a:pt x="0" y="579120"/>
                  </a:lnTo>
                  <a:lnTo>
                    <a:pt x="0" y="803135"/>
                  </a:lnTo>
                  <a:lnTo>
                    <a:pt x="217932" y="803135"/>
                  </a:lnTo>
                  <a:lnTo>
                    <a:pt x="217932" y="57912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45152" y="3038868"/>
              <a:ext cx="478790" cy="1384300"/>
            </a:xfrm>
            <a:custGeom>
              <a:avLst/>
              <a:gdLst/>
              <a:ahLst/>
              <a:cxnLst/>
              <a:rect l="l" t="t" r="r" b="b"/>
              <a:pathLst>
                <a:path w="478789" h="1384300">
                  <a:moveTo>
                    <a:pt x="12192" y="0"/>
                  </a:moveTo>
                  <a:lnTo>
                    <a:pt x="0" y="0"/>
                  </a:lnTo>
                  <a:lnTo>
                    <a:pt x="0" y="224028"/>
                  </a:lnTo>
                  <a:lnTo>
                    <a:pt x="12192" y="224028"/>
                  </a:lnTo>
                  <a:lnTo>
                    <a:pt x="12192" y="0"/>
                  </a:lnTo>
                  <a:close/>
                </a:path>
                <a:path w="478789" h="1384300">
                  <a:moveTo>
                    <a:pt x="35039" y="1159764"/>
                  </a:moveTo>
                  <a:lnTo>
                    <a:pt x="12192" y="1159764"/>
                  </a:lnTo>
                  <a:lnTo>
                    <a:pt x="12192" y="1383792"/>
                  </a:lnTo>
                  <a:lnTo>
                    <a:pt x="35039" y="1383792"/>
                  </a:lnTo>
                  <a:lnTo>
                    <a:pt x="35039" y="1159764"/>
                  </a:lnTo>
                  <a:close/>
                </a:path>
                <a:path w="478789" h="1384300">
                  <a:moveTo>
                    <a:pt x="184404" y="289560"/>
                  </a:moveTo>
                  <a:lnTo>
                    <a:pt x="71628" y="289560"/>
                  </a:lnTo>
                  <a:lnTo>
                    <a:pt x="71628" y="513588"/>
                  </a:lnTo>
                  <a:lnTo>
                    <a:pt x="184404" y="513588"/>
                  </a:lnTo>
                  <a:lnTo>
                    <a:pt x="184404" y="289560"/>
                  </a:lnTo>
                  <a:close/>
                </a:path>
                <a:path w="478789" h="1384300">
                  <a:moveTo>
                    <a:pt x="356616" y="870204"/>
                  </a:moveTo>
                  <a:lnTo>
                    <a:pt x="163068" y="870204"/>
                  </a:lnTo>
                  <a:lnTo>
                    <a:pt x="163068" y="1094232"/>
                  </a:lnTo>
                  <a:lnTo>
                    <a:pt x="356616" y="1094232"/>
                  </a:lnTo>
                  <a:lnTo>
                    <a:pt x="356616" y="870204"/>
                  </a:lnTo>
                  <a:close/>
                </a:path>
                <a:path w="478789" h="1384300">
                  <a:moveTo>
                    <a:pt x="478523" y="579120"/>
                  </a:moveTo>
                  <a:lnTo>
                    <a:pt x="207264" y="579120"/>
                  </a:lnTo>
                  <a:lnTo>
                    <a:pt x="207264" y="803135"/>
                  </a:lnTo>
                  <a:lnTo>
                    <a:pt x="478523" y="803135"/>
                  </a:lnTo>
                  <a:lnTo>
                    <a:pt x="478523" y="579120"/>
                  </a:lnTo>
                  <a:close/>
                </a:path>
              </a:pathLst>
            </a:custGeom>
            <a:solidFill>
              <a:srgbClr val="112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64951" y="3697236"/>
              <a:ext cx="70485" cy="66040"/>
            </a:xfrm>
            <a:custGeom>
              <a:avLst/>
              <a:gdLst/>
              <a:ahLst/>
              <a:cxnLst/>
              <a:rect l="l" t="t" r="r" b="b"/>
              <a:pathLst>
                <a:path w="70485" h="66039">
                  <a:moveTo>
                    <a:pt x="21348" y="0"/>
                  </a:moveTo>
                  <a:lnTo>
                    <a:pt x="18288" y="0"/>
                  </a:lnTo>
                  <a:lnTo>
                    <a:pt x="13716" y="4572"/>
                  </a:lnTo>
                  <a:lnTo>
                    <a:pt x="12192" y="4572"/>
                  </a:lnTo>
                  <a:lnTo>
                    <a:pt x="9144" y="6096"/>
                  </a:lnTo>
                  <a:lnTo>
                    <a:pt x="7620" y="7620"/>
                  </a:lnTo>
                  <a:lnTo>
                    <a:pt x="6096" y="7620"/>
                  </a:lnTo>
                  <a:lnTo>
                    <a:pt x="4572" y="9144"/>
                  </a:lnTo>
                  <a:lnTo>
                    <a:pt x="3048" y="9144"/>
                  </a:lnTo>
                  <a:lnTo>
                    <a:pt x="1524" y="10668"/>
                  </a:lnTo>
                  <a:lnTo>
                    <a:pt x="0" y="10668"/>
                  </a:lnTo>
                  <a:lnTo>
                    <a:pt x="0" y="18288"/>
                  </a:lnTo>
                  <a:lnTo>
                    <a:pt x="1524" y="16764"/>
                  </a:lnTo>
                  <a:lnTo>
                    <a:pt x="3048" y="16764"/>
                  </a:lnTo>
                  <a:lnTo>
                    <a:pt x="4572" y="15240"/>
                  </a:lnTo>
                  <a:lnTo>
                    <a:pt x="6096" y="15240"/>
                  </a:lnTo>
                  <a:lnTo>
                    <a:pt x="7620" y="13716"/>
                  </a:lnTo>
                  <a:lnTo>
                    <a:pt x="9144" y="13716"/>
                  </a:lnTo>
                  <a:lnTo>
                    <a:pt x="10668" y="12192"/>
                  </a:lnTo>
                  <a:lnTo>
                    <a:pt x="12192" y="12192"/>
                  </a:lnTo>
                  <a:lnTo>
                    <a:pt x="13716" y="10668"/>
                  </a:lnTo>
                  <a:lnTo>
                    <a:pt x="13716" y="65532"/>
                  </a:lnTo>
                  <a:lnTo>
                    <a:pt x="21348" y="65532"/>
                  </a:lnTo>
                  <a:lnTo>
                    <a:pt x="21348" y="0"/>
                  </a:lnTo>
                  <a:close/>
                </a:path>
                <a:path w="70485" h="66039">
                  <a:moveTo>
                    <a:pt x="70104" y="0"/>
                  </a:moveTo>
                  <a:lnTo>
                    <a:pt x="67056" y="0"/>
                  </a:lnTo>
                  <a:lnTo>
                    <a:pt x="67056" y="1524"/>
                  </a:lnTo>
                  <a:lnTo>
                    <a:pt x="65532" y="1524"/>
                  </a:lnTo>
                  <a:lnTo>
                    <a:pt x="62484" y="4572"/>
                  </a:lnTo>
                  <a:lnTo>
                    <a:pt x="60960" y="4572"/>
                  </a:lnTo>
                  <a:lnTo>
                    <a:pt x="59436" y="6096"/>
                  </a:lnTo>
                  <a:lnTo>
                    <a:pt x="56388" y="7620"/>
                  </a:lnTo>
                  <a:lnTo>
                    <a:pt x="54864" y="7620"/>
                  </a:lnTo>
                  <a:lnTo>
                    <a:pt x="53340" y="9144"/>
                  </a:lnTo>
                  <a:lnTo>
                    <a:pt x="51816" y="9144"/>
                  </a:lnTo>
                  <a:lnTo>
                    <a:pt x="50292" y="10668"/>
                  </a:lnTo>
                  <a:lnTo>
                    <a:pt x="48768" y="10668"/>
                  </a:lnTo>
                  <a:lnTo>
                    <a:pt x="48768" y="18288"/>
                  </a:lnTo>
                  <a:lnTo>
                    <a:pt x="50292" y="16764"/>
                  </a:lnTo>
                  <a:lnTo>
                    <a:pt x="53340" y="16764"/>
                  </a:lnTo>
                  <a:lnTo>
                    <a:pt x="54864" y="15240"/>
                  </a:lnTo>
                  <a:lnTo>
                    <a:pt x="56388" y="15240"/>
                  </a:lnTo>
                  <a:lnTo>
                    <a:pt x="56388" y="13716"/>
                  </a:lnTo>
                  <a:lnTo>
                    <a:pt x="57912" y="13716"/>
                  </a:lnTo>
                  <a:lnTo>
                    <a:pt x="59436" y="12192"/>
                  </a:lnTo>
                  <a:lnTo>
                    <a:pt x="60960" y="12192"/>
                  </a:lnTo>
                  <a:lnTo>
                    <a:pt x="62484" y="10668"/>
                  </a:lnTo>
                  <a:lnTo>
                    <a:pt x="62484" y="65532"/>
                  </a:lnTo>
                  <a:lnTo>
                    <a:pt x="70104" y="65532"/>
                  </a:lnTo>
                  <a:lnTo>
                    <a:pt x="701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760976" y="3698748"/>
              <a:ext cx="64008" cy="6400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660391" y="3988307"/>
              <a:ext cx="118872" cy="6553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907279" y="3697224"/>
              <a:ext cx="161543" cy="65532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826495" y="3986796"/>
              <a:ext cx="160655" cy="67310"/>
            </a:xfrm>
            <a:custGeom>
              <a:avLst/>
              <a:gdLst/>
              <a:ahLst/>
              <a:cxnLst/>
              <a:rect l="l" t="t" r="r" b="b"/>
              <a:pathLst>
                <a:path w="160654" h="67310">
                  <a:moveTo>
                    <a:pt x="21336" y="0"/>
                  </a:moveTo>
                  <a:lnTo>
                    <a:pt x="18288" y="0"/>
                  </a:lnTo>
                  <a:lnTo>
                    <a:pt x="16764" y="1524"/>
                  </a:lnTo>
                  <a:lnTo>
                    <a:pt x="16764" y="3048"/>
                  </a:lnTo>
                  <a:lnTo>
                    <a:pt x="15240" y="3048"/>
                  </a:lnTo>
                  <a:lnTo>
                    <a:pt x="13716" y="4572"/>
                  </a:lnTo>
                  <a:lnTo>
                    <a:pt x="10668" y="6096"/>
                  </a:lnTo>
                  <a:lnTo>
                    <a:pt x="9144" y="6096"/>
                  </a:lnTo>
                  <a:lnTo>
                    <a:pt x="7620" y="7620"/>
                  </a:lnTo>
                  <a:lnTo>
                    <a:pt x="6096" y="7620"/>
                  </a:lnTo>
                  <a:lnTo>
                    <a:pt x="4572" y="9144"/>
                  </a:lnTo>
                  <a:lnTo>
                    <a:pt x="3048" y="9144"/>
                  </a:lnTo>
                  <a:lnTo>
                    <a:pt x="1524" y="10668"/>
                  </a:lnTo>
                  <a:lnTo>
                    <a:pt x="0" y="10668"/>
                  </a:lnTo>
                  <a:lnTo>
                    <a:pt x="0" y="18288"/>
                  </a:lnTo>
                  <a:lnTo>
                    <a:pt x="1524" y="16764"/>
                  </a:lnTo>
                  <a:lnTo>
                    <a:pt x="4572" y="16764"/>
                  </a:lnTo>
                  <a:lnTo>
                    <a:pt x="6096" y="15240"/>
                  </a:lnTo>
                  <a:lnTo>
                    <a:pt x="7620" y="15240"/>
                  </a:lnTo>
                  <a:lnTo>
                    <a:pt x="9144" y="13716"/>
                  </a:lnTo>
                  <a:lnTo>
                    <a:pt x="10668" y="13716"/>
                  </a:lnTo>
                  <a:lnTo>
                    <a:pt x="13716" y="10668"/>
                  </a:lnTo>
                  <a:lnTo>
                    <a:pt x="13716" y="65532"/>
                  </a:lnTo>
                  <a:lnTo>
                    <a:pt x="21336" y="65532"/>
                  </a:lnTo>
                  <a:lnTo>
                    <a:pt x="21336" y="0"/>
                  </a:lnTo>
                  <a:close/>
                </a:path>
                <a:path w="160654" h="67310">
                  <a:moveTo>
                    <a:pt x="83832" y="33515"/>
                  </a:moveTo>
                  <a:lnTo>
                    <a:pt x="82448" y="19519"/>
                  </a:lnTo>
                  <a:lnTo>
                    <a:pt x="78498" y="9512"/>
                  </a:lnTo>
                  <a:lnTo>
                    <a:pt x="76517" y="7607"/>
                  </a:lnTo>
                  <a:lnTo>
                    <a:pt x="76212" y="7315"/>
                  </a:lnTo>
                  <a:lnTo>
                    <a:pt x="76212" y="33515"/>
                  </a:lnTo>
                  <a:lnTo>
                    <a:pt x="75349" y="45516"/>
                  </a:lnTo>
                  <a:lnTo>
                    <a:pt x="72783" y="54089"/>
                  </a:lnTo>
                  <a:lnTo>
                    <a:pt x="68491" y="59232"/>
                  </a:lnTo>
                  <a:lnTo>
                    <a:pt x="62496" y="60947"/>
                  </a:lnTo>
                  <a:lnTo>
                    <a:pt x="56489" y="59258"/>
                  </a:lnTo>
                  <a:lnTo>
                    <a:pt x="52209" y="54279"/>
                  </a:lnTo>
                  <a:lnTo>
                    <a:pt x="49631" y="46164"/>
                  </a:lnTo>
                  <a:lnTo>
                    <a:pt x="48780" y="35039"/>
                  </a:lnTo>
                  <a:lnTo>
                    <a:pt x="49631" y="23037"/>
                  </a:lnTo>
                  <a:lnTo>
                    <a:pt x="52209" y="14465"/>
                  </a:lnTo>
                  <a:lnTo>
                    <a:pt x="56489" y="9321"/>
                  </a:lnTo>
                  <a:lnTo>
                    <a:pt x="62496" y="7607"/>
                  </a:lnTo>
                  <a:lnTo>
                    <a:pt x="68491" y="9309"/>
                  </a:lnTo>
                  <a:lnTo>
                    <a:pt x="72783" y="14274"/>
                  </a:lnTo>
                  <a:lnTo>
                    <a:pt x="75349" y="22402"/>
                  </a:lnTo>
                  <a:lnTo>
                    <a:pt x="76212" y="33515"/>
                  </a:lnTo>
                  <a:lnTo>
                    <a:pt x="76212" y="7315"/>
                  </a:lnTo>
                  <a:lnTo>
                    <a:pt x="72250" y="3517"/>
                  </a:lnTo>
                  <a:lnTo>
                    <a:pt x="64020" y="1511"/>
                  </a:lnTo>
                  <a:lnTo>
                    <a:pt x="56400" y="1511"/>
                  </a:lnTo>
                  <a:lnTo>
                    <a:pt x="54876" y="3035"/>
                  </a:lnTo>
                  <a:lnTo>
                    <a:pt x="48780" y="6083"/>
                  </a:lnTo>
                  <a:lnTo>
                    <a:pt x="45732" y="12179"/>
                  </a:lnTo>
                  <a:lnTo>
                    <a:pt x="44208" y="16751"/>
                  </a:lnTo>
                  <a:lnTo>
                    <a:pt x="42684" y="19799"/>
                  </a:lnTo>
                  <a:lnTo>
                    <a:pt x="42684" y="48755"/>
                  </a:lnTo>
                  <a:lnTo>
                    <a:pt x="44208" y="51803"/>
                  </a:lnTo>
                  <a:lnTo>
                    <a:pt x="45732" y="56375"/>
                  </a:lnTo>
                  <a:lnTo>
                    <a:pt x="47256" y="57899"/>
                  </a:lnTo>
                  <a:lnTo>
                    <a:pt x="48780" y="60947"/>
                  </a:lnTo>
                  <a:lnTo>
                    <a:pt x="50304" y="62471"/>
                  </a:lnTo>
                  <a:lnTo>
                    <a:pt x="59448" y="67043"/>
                  </a:lnTo>
                  <a:lnTo>
                    <a:pt x="65544" y="67043"/>
                  </a:lnTo>
                  <a:lnTo>
                    <a:pt x="71640" y="63995"/>
                  </a:lnTo>
                  <a:lnTo>
                    <a:pt x="73164" y="62471"/>
                  </a:lnTo>
                  <a:lnTo>
                    <a:pt x="76212" y="60947"/>
                  </a:lnTo>
                  <a:lnTo>
                    <a:pt x="80784" y="51803"/>
                  </a:lnTo>
                  <a:lnTo>
                    <a:pt x="82308" y="47231"/>
                  </a:lnTo>
                  <a:lnTo>
                    <a:pt x="82308" y="44183"/>
                  </a:lnTo>
                  <a:lnTo>
                    <a:pt x="83832" y="38087"/>
                  </a:lnTo>
                  <a:lnTo>
                    <a:pt x="83832" y="33515"/>
                  </a:lnTo>
                  <a:close/>
                </a:path>
                <a:path w="160654" h="67310">
                  <a:moveTo>
                    <a:pt x="160032" y="1524"/>
                  </a:moveTo>
                  <a:lnTo>
                    <a:pt x="150888" y="1524"/>
                  </a:lnTo>
                  <a:lnTo>
                    <a:pt x="131076" y="45720"/>
                  </a:lnTo>
                  <a:lnTo>
                    <a:pt x="131076" y="47244"/>
                  </a:lnTo>
                  <a:lnTo>
                    <a:pt x="128028" y="53340"/>
                  </a:lnTo>
                  <a:lnTo>
                    <a:pt x="128028" y="51816"/>
                  </a:lnTo>
                  <a:lnTo>
                    <a:pt x="126504" y="50292"/>
                  </a:lnTo>
                  <a:lnTo>
                    <a:pt x="124980" y="45720"/>
                  </a:lnTo>
                  <a:lnTo>
                    <a:pt x="109258" y="10668"/>
                  </a:lnTo>
                  <a:lnTo>
                    <a:pt x="105168" y="1524"/>
                  </a:lnTo>
                  <a:lnTo>
                    <a:pt x="96024" y="1524"/>
                  </a:lnTo>
                  <a:lnTo>
                    <a:pt x="96024" y="65532"/>
                  </a:lnTo>
                  <a:lnTo>
                    <a:pt x="102120" y="65532"/>
                  </a:lnTo>
                  <a:lnTo>
                    <a:pt x="102120" y="10668"/>
                  </a:lnTo>
                  <a:lnTo>
                    <a:pt x="103644" y="13716"/>
                  </a:lnTo>
                  <a:lnTo>
                    <a:pt x="103644" y="15240"/>
                  </a:lnTo>
                  <a:lnTo>
                    <a:pt x="105168" y="16764"/>
                  </a:lnTo>
                  <a:lnTo>
                    <a:pt x="126504" y="65532"/>
                  </a:lnTo>
                  <a:lnTo>
                    <a:pt x="129552" y="65532"/>
                  </a:lnTo>
                  <a:lnTo>
                    <a:pt x="134886" y="53340"/>
                  </a:lnTo>
                  <a:lnTo>
                    <a:pt x="150888" y="16764"/>
                  </a:lnTo>
                  <a:lnTo>
                    <a:pt x="152412" y="15240"/>
                  </a:lnTo>
                  <a:lnTo>
                    <a:pt x="152412" y="13716"/>
                  </a:lnTo>
                  <a:lnTo>
                    <a:pt x="153936" y="10668"/>
                  </a:lnTo>
                  <a:lnTo>
                    <a:pt x="152412" y="15240"/>
                  </a:lnTo>
                  <a:lnTo>
                    <a:pt x="152412" y="65532"/>
                  </a:lnTo>
                  <a:lnTo>
                    <a:pt x="160032" y="65532"/>
                  </a:lnTo>
                  <a:lnTo>
                    <a:pt x="160032" y="10668"/>
                  </a:lnTo>
                  <a:lnTo>
                    <a:pt x="160032" y="1524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15967" y="2781299"/>
              <a:ext cx="71755" cy="13970"/>
            </a:xfrm>
            <a:custGeom>
              <a:avLst/>
              <a:gdLst/>
              <a:ahLst/>
              <a:cxnLst/>
              <a:rect l="l" t="t" r="r" b="b"/>
              <a:pathLst>
                <a:path w="71754" h="13969">
                  <a:moveTo>
                    <a:pt x="67056" y="13716"/>
                  </a:moveTo>
                  <a:lnTo>
                    <a:pt x="57912" y="13716"/>
                  </a:lnTo>
                  <a:lnTo>
                    <a:pt x="54864" y="10668"/>
                  </a:lnTo>
                  <a:lnTo>
                    <a:pt x="54864" y="3048"/>
                  </a:lnTo>
                  <a:lnTo>
                    <a:pt x="57912" y="0"/>
                  </a:lnTo>
                  <a:lnTo>
                    <a:pt x="67056" y="0"/>
                  </a:lnTo>
                  <a:lnTo>
                    <a:pt x="71628" y="4572"/>
                  </a:lnTo>
                  <a:lnTo>
                    <a:pt x="71628" y="9144"/>
                  </a:lnTo>
                  <a:lnTo>
                    <a:pt x="67056" y="13716"/>
                  </a:lnTo>
                  <a:close/>
                </a:path>
                <a:path w="71754" h="13969">
                  <a:moveTo>
                    <a:pt x="39624" y="13716"/>
                  </a:moveTo>
                  <a:lnTo>
                    <a:pt x="30480" y="13716"/>
                  </a:lnTo>
                  <a:lnTo>
                    <a:pt x="27432" y="10668"/>
                  </a:lnTo>
                  <a:lnTo>
                    <a:pt x="27432" y="3048"/>
                  </a:lnTo>
                  <a:lnTo>
                    <a:pt x="30480" y="0"/>
                  </a:lnTo>
                  <a:lnTo>
                    <a:pt x="39624" y="0"/>
                  </a:lnTo>
                  <a:lnTo>
                    <a:pt x="42672" y="3048"/>
                  </a:lnTo>
                  <a:lnTo>
                    <a:pt x="42672" y="10668"/>
                  </a:lnTo>
                  <a:lnTo>
                    <a:pt x="39624" y="13716"/>
                  </a:lnTo>
                  <a:close/>
                </a:path>
                <a:path w="71754" h="13969">
                  <a:moveTo>
                    <a:pt x="12192" y="13716"/>
                  </a:moveTo>
                  <a:lnTo>
                    <a:pt x="3048" y="13716"/>
                  </a:lnTo>
                  <a:lnTo>
                    <a:pt x="0" y="10668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12192" y="0"/>
                  </a:lnTo>
                  <a:lnTo>
                    <a:pt x="15240" y="3048"/>
                  </a:lnTo>
                  <a:lnTo>
                    <a:pt x="15240" y="10668"/>
                  </a:lnTo>
                  <a:lnTo>
                    <a:pt x="12192" y="13716"/>
                  </a:lnTo>
                  <a:close/>
                </a:path>
              </a:pathLst>
            </a:custGeom>
            <a:solidFill>
              <a:srgbClr val="605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451603" y="2723388"/>
              <a:ext cx="76200" cy="7467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553712" y="2731007"/>
              <a:ext cx="32384" cy="64135"/>
            </a:xfrm>
            <a:custGeom>
              <a:avLst/>
              <a:gdLst/>
              <a:ahLst/>
              <a:cxnLst/>
              <a:rect l="l" t="t" r="r" b="b"/>
              <a:pathLst>
                <a:path w="32385" h="64135">
                  <a:moveTo>
                    <a:pt x="7620" y="64008"/>
                  </a:moveTo>
                  <a:lnTo>
                    <a:pt x="0" y="64008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6096"/>
                  </a:lnTo>
                  <a:lnTo>
                    <a:pt x="7620" y="6096"/>
                  </a:lnTo>
                  <a:lnTo>
                    <a:pt x="7620" y="28956"/>
                  </a:lnTo>
                  <a:lnTo>
                    <a:pt x="30480" y="28956"/>
                  </a:lnTo>
                  <a:lnTo>
                    <a:pt x="30480" y="35052"/>
                  </a:lnTo>
                  <a:lnTo>
                    <a:pt x="7620" y="35052"/>
                  </a:lnTo>
                  <a:lnTo>
                    <a:pt x="7620" y="64008"/>
                  </a:lnTo>
                  <a:close/>
                </a:path>
              </a:pathLst>
            </a:custGeom>
            <a:solidFill>
              <a:srgbClr val="605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634483" y="2723388"/>
              <a:ext cx="74675" cy="7467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728972" y="2731007"/>
              <a:ext cx="65532" cy="6400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485132" y="1158239"/>
              <a:ext cx="2862071" cy="77114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562856" y="1162811"/>
              <a:ext cx="2598420" cy="582295"/>
            </a:xfrm>
            <a:custGeom>
              <a:avLst/>
              <a:gdLst/>
              <a:ahLst/>
              <a:cxnLst/>
              <a:rect l="l" t="t" r="r" b="b"/>
              <a:pathLst>
                <a:path w="2598420" h="582294">
                  <a:moveTo>
                    <a:pt x="2558796" y="582168"/>
                  </a:moveTo>
                  <a:lnTo>
                    <a:pt x="39624" y="582168"/>
                  </a:lnTo>
                  <a:lnTo>
                    <a:pt x="36576" y="580644"/>
                  </a:lnTo>
                  <a:lnTo>
                    <a:pt x="33528" y="580644"/>
                  </a:lnTo>
                  <a:lnTo>
                    <a:pt x="24384" y="576072"/>
                  </a:lnTo>
                  <a:lnTo>
                    <a:pt x="22859" y="574548"/>
                  </a:lnTo>
                  <a:lnTo>
                    <a:pt x="19812" y="573024"/>
                  </a:lnTo>
                  <a:lnTo>
                    <a:pt x="10668" y="563880"/>
                  </a:lnTo>
                  <a:lnTo>
                    <a:pt x="1524" y="545592"/>
                  </a:lnTo>
                  <a:lnTo>
                    <a:pt x="1524" y="539496"/>
                  </a:lnTo>
                  <a:lnTo>
                    <a:pt x="0" y="536448"/>
                  </a:lnTo>
                  <a:lnTo>
                    <a:pt x="0" y="533400"/>
                  </a:lnTo>
                  <a:lnTo>
                    <a:pt x="0" y="45719"/>
                  </a:lnTo>
                  <a:lnTo>
                    <a:pt x="1524" y="42671"/>
                  </a:lnTo>
                  <a:lnTo>
                    <a:pt x="1524" y="36576"/>
                  </a:lnTo>
                  <a:lnTo>
                    <a:pt x="10668" y="18287"/>
                  </a:lnTo>
                  <a:lnTo>
                    <a:pt x="19812" y="9143"/>
                  </a:lnTo>
                  <a:lnTo>
                    <a:pt x="22859" y="7619"/>
                  </a:lnTo>
                  <a:lnTo>
                    <a:pt x="24384" y="6095"/>
                  </a:lnTo>
                  <a:lnTo>
                    <a:pt x="33528" y="1523"/>
                  </a:lnTo>
                  <a:lnTo>
                    <a:pt x="36576" y="1523"/>
                  </a:lnTo>
                  <a:lnTo>
                    <a:pt x="39624" y="0"/>
                  </a:lnTo>
                  <a:lnTo>
                    <a:pt x="2558796" y="0"/>
                  </a:lnTo>
                  <a:lnTo>
                    <a:pt x="2561843" y="1523"/>
                  </a:lnTo>
                  <a:lnTo>
                    <a:pt x="2564891" y="1523"/>
                  </a:lnTo>
                  <a:lnTo>
                    <a:pt x="2577083" y="7619"/>
                  </a:lnTo>
                  <a:lnTo>
                    <a:pt x="2581656" y="12191"/>
                  </a:lnTo>
                  <a:lnTo>
                    <a:pt x="2584703" y="13715"/>
                  </a:lnTo>
                  <a:lnTo>
                    <a:pt x="2586227" y="16763"/>
                  </a:lnTo>
                  <a:lnTo>
                    <a:pt x="2590800" y="21336"/>
                  </a:lnTo>
                  <a:lnTo>
                    <a:pt x="2595372" y="30480"/>
                  </a:lnTo>
                  <a:lnTo>
                    <a:pt x="2595372" y="33528"/>
                  </a:lnTo>
                  <a:lnTo>
                    <a:pt x="2596896" y="36576"/>
                  </a:lnTo>
                  <a:lnTo>
                    <a:pt x="2596896" y="39623"/>
                  </a:lnTo>
                  <a:lnTo>
                    <a:pt x="2598419" y="42671"/>
                  </a:lnTo>
                  <a:lnTo>
                    <a:pt x="2598419" y="539496"/>
                  </a:lnTo>
                  <a:lnTo>
                    <a:pt x="2596896" y="542544"/>
                  </a:lnTo>
                  <a:lnTo>
                    <a:pt x="2596896" y="545592"/>
                  </a:lnTo>
                  <a:lnTo>
                    <a:pt x="2595372" y="548640"/>
                  </a:lnTo>
                  <a:lnTo>
                    <a:pt x="2595372" y="551688"/>
                  </a:lnTo>
                  <a:lnTo>
                    <a:pt x="2590800" y="560832"/>
                  </a:lnTo>
                  <a:lnTo>
                    <a:pt x="2586227" y="565404"/>
                  </a:lnTo>
                  <a:lnTo>
                    <a:pt x="2584703" y="568452"/>
                  </a:lnTo>
                  <a:lnTo>
                    <a:pt x="2581656" y="569976"/>
                  </a:lnTo>
                  <a:lnTo>
                    <a:pt x="2577083" y="574548"/>
                  </a:lnTo>
                  <a:lnTo>
                    <a:pt x="2564891" y="580644"/>
                  </a:lnTo>
                  <a:lnTo>
                    <a:pt x="2561843" y="580644"/>
                  </a:lnTo>
                  <a:lnTo>
                    <a:pt x="2558796" y="5821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62856" y="1162811"/>
              <a:ext cx="2598420" cy="582295"/>
            </a:xfrm>
            <a:custGeom>
              <a:avLst/>
              <a:gdLst/>
              <a:ahLst/>
              <a:cxnLst/>
              <a:rect l="l" t="t" r="r" b="b"/>
              <a:pathLst>
                <a:path w="2598420" h="582294">
                  <a:moveTo>
                    <a:pt x="0" y="533400"/>
                  </a:moveTo>
                  <a:lnTo>
                    <a:pt x="0" y="48767"/>
                  </a:lnTo>
                  <a:lnTo>
                    <a:pt x="0" y="45719"/>
                  </a:lnTo>
                  <a:lnTo>
                    <a:pt x="1524" y="42671"/>
                  </a:lnTo>
                  <a:lnTo>
                    <a:pt x="1524" y="39623"/>
                  </a:lnTo>
                  <a:lnTo>
                    <a:pt x="1524" y="36576"/>
                  </a:lnTo>
                  <a:lnTo>
                    <a:pt x="3048" y="33528"/>
                  </a:lnTo>
                  <a:lnTo>
                    <a:pt x="4572" y="30480"/>
                  </a:lnTo>
                  <a:lnTo>
                    <a:pt x="6096" y="27432"/>
                  </a:lnTo>
                  <a:lnTo>
                    <a:pt x="7620" y="24384"/>
                  </a:lnTo>
                  <a:lnTo>
                    <a:pt x="9144" y="21336"/>
                  </a:lnTo>
                  <a:lnTo>
                    <a:pt x="10668" y="18287"/>
                  </a:lnTo>
                  <a:lnTo>
                    <a:pt x="12192" y="16763"/>
                  </a:lnTo>
                  <a:lnTo>
                    <a:pt x="15240" y="13715"/>
                  </a:lnTo>
                  <a:lnTo>
                    <a:pt x="16764" y="12191"/>
                  </a:lnTo>
                  <a:lnTo>
                    <a:pt x="19812" y="9143"/>
                  </a:lnTo>
                  <a:lnTo>
                    <a:pt x="22859" y="7619"/>
                  </a:lnTo>
                  <a:lnTo>
                    <a:pt x="24384" y="6095"/>
                  </a:lnTo>
                  <a:lnTo>
                    <a:pt x="27432" y="4571"/>
                  </a:lnTo>
                  <a:lnTo>
                    <a:pt x="30480" y="3048"/>
                  </a:lnTo>
                  <a:lnTo>
                    <a:pt x="33528" y="1523"/>
                  </a:lnTo>
                  <a:lnTo>
                    <a:pt x="36576" y="1523"/>
                  </a:lnTo>
                  <a:lnTo>
                    <a:pt x="39624" y="0"/>
                  </a:lnTo>
                  <a:lnTo>
                    <a:pt x="42672" y="0"/>
                  </a:lnTo>
                  <a:lnTo>
                    <a:pt x="47244" y="0"/>
                  </a:lnTo>
                  <a:lnTo>
                    <a:pt x="2558796" y="0"/>
                  </a:lnTo>
                  <a:lnTo>
                    <a:pt x="2561843" y="1523"/>
                  </a:lnTo>
                  <a:lnTo>
                    <a:pt x="2564891" y="1523"/>
                  </a:lnTo>
                  <a:lnTo>
                    <a:pt x="2567940" y="3048"/>
                  </a:lnTo>
                  <a:lnTo>
                    <a:pt x="2570988" y="4571"/>
                  </a:lnTo>
                  <a:lnTo>
                    <a:pt x="2574035" y="6095"/>
                  </a:lnTo>
                  <a:lnTo>
                    <a:pt x="2577083" y="7619"/>
                  </a:lnTo>
                  <a:lnTo>
                    <a:pt x="2578608" y="9143"/>
                  </a:lnTo>
                  <a:lnTo>
                    <a:pt x="2581656" y="12191"/>
                  </a:lnTo>
                  <a:lnTo>
                    <a:pt x="2584703" y="13715"/>
                  </a:lnTo>
                  <a:lnTo>
                    <a:pt x="2586227" y="16763"/>
                  </a:lnTo>
                  <a:lnTo>
                    <a:pt x="2587751" y="18287"/>
                  </a:lnTo>
                  <a:lnTo>
                    <a:pt x="2590800" y="21336"/>
                  </a:lnTo>
                  <a:lnTo>
                    <a:pt x="2592324" y="24384"/>
                  </a:lnTo>
                  <a:lnTo>
                    <a:pt x="2593848" y="27432"/>
                  </a:lnTo>
                  <a:lnTo>
                    <a:pt x="2595372" y="30480"/>
                  </a:lnTo>
                  <a:lnTo>
                    <a:pt x="2595372" y="33528"/>
                  </a:lnTo>
                  <a:lnTo>
                    <a:pt x="2596896" y="36576"/>
                  </a:lnTo>
                  <a:lnTo>
                    <a:pt x="2596896" y="39623"/>
                  </a:lnTo>
                  <a:lnTo>
                    <a:pt x="2598419" y="42671"/>
                  </a:lnTo>
                  <a:lnTo>
                    <a:pt x="2598419" y="45719"/>
                  </a:lnTo>
                  <a:lnTo>
                    <a:pt x="2598419" y="48767"/>
                  </a:lnTo>
                  <a:lnTo>
                    <a:pt x="2598419" y="533400"/>
                  </a:lnTo>
                  <a:lnTo>
                    <a:pt x="2598419" y="536448"/>
                  </a:lnTo>
                  <a:lnTo>
                    <a:pt x="2598419" y="539496"/>
                  </a:lnTo>
                  <a:lnTo>
                    <a:pt x="2596896" y="542544"/>
                  </a:lnTo>
                  <a:lnTo>
                    <a:pt x="2596896" y="545592"/>
                  </a:lnTo>
                  <a:lnTo>
                    <a:pt x="2595372" y="548640"/>
                  </a:lnTo>
                  <a:lnTo>
                    <a:pt x="2595372" y="551688"/>
                  </a:lnTo>
                  <a:lnTo>
                    <a:pt x="2593848" y="554736"/>
                  </a:lnTo>
                  <a:lnTo>
                    <a:pt x="2592324" y="557784"/>
                  </a:lnTo>
                  <a:lnTo>
                    <a:pt x="2590800" y="560832"/>
                  </a:lnTo>
                  <a:lnTo>
                    <a:pt x="2587751" y="563880"/>
                  </a:lnTo>
                  <a:lnTo>
                    <a:pt x="2586227" y="565404"/>
                  </a:lnTo>
                  <a:lnTo>
                    <a:pt x="2584703" y="568452"/>
                  </a:lnTo>
                  <a:lnTo>
                    <a:pt x="2581656" y="569976"/>
                  </a:lnTo>
                  <a:lnTo>
                    <a:pt x="2578608" y="573024"/>
                  </a:lnTo>
                  <a:lnTo>
                    <a:pt x="2577083" y="574548"/>
                  </a:lnTo>
                  <a:lnTo>
                    <a:pt x="2574035" y="576072"/>
                  </a:lnTo>
                  <a:lnTo>
                    <a:pt x="2570988" y="577596"/>
                  </a:lnTo>
                  <a:lnTo>
                    <a:pt x="2567940" y="579120"/>
                  </a:lnTo>
                  <a:lnTo>
                    <a:pt x="2564891" y="580644"/>
                  </a:lnTo>
                  <a:lnTo>
                    <a:pt x="2561843" y="580644"/>
                  </a:lnTo>
                  <a:lnTo>
                    <a:pt x="2558796" y="582168"/>
                  </a:lnTo>
                  <a:lnTo>
                    <a:pt x="39624" y="582168"/>
                  </a:lnTo>
                  <a:lnTo>
                    <a:pt x="36576" y="580644"/>
                  </a:lnTo>
                  <a:lnTo>
                    <a:pt x="33528" y="580644"/>
                  </a:lnTo>
                  <a:lnTo>
                    <a:pt x="30480" y="579120"/>
                  </a:lnTo>
                  <a:lnTo>
                    <a:pt x="27432" y="577596"/>
                  </a:lnTo>
                  <a:lnTo>
                    <a:pt x="24384" y="576072"/>
                  </a:lnTo>
                  <a:lnTo>
                    <a:pt x="22859" y="574548"/>
                  </a:lnTo>
                  <a:lnTo>
                    <a:pt x="19812" y="573024"/>
                  </a:lnTo>
                  <a:lnTo>
                    <a:pt x="16764" y="569976"/>
                  </a:lnTo>
                  <a:lnTo>
                    <a:pt x="15240" y="568452"/>
                  </a:lnTo>
                  <a:lnTo>
                    <a:pt x="12192" y="565404"/>
                  </a:lnTo>
                  <a:lnTo>
                    <a:pt x="10668" y="563880"/>
                  </a:lnTo>
                  <a:lnTo>
                    <a:pt x="9144" y="560832"/>
                  </a:lnTo>
                  <a:lnTo>
                    <a:pt x="7620" y="557784"/>
                  </a:lnTo>
                  <a:lnTo>
                    <a:pt x="6096" y="554736"/>
                  </a:lnTo>
                  <a:lnTo>
                    <a:pt x="4572" y="551688"/>
                  </a:lnTo>
                  <a:lnTo>
                    <a:pt x="3048" y="548640"/>
                  </a:lnTo>
                  <a:lnTo>
                    <a:pt x="1524" y="545592"/>
                  </a:lnTo>
                  <a:lnTo>
                    <a:pt x="1524" y="542544"/>
                  </a:lnTo>
                  <a:lnTo>
                    <a:pt x="1524" y="539496"/>
                  </a:lnTo>
                  <a:lnTo>
                    <a:pt x="0" y="536448"/>
                  </a:lnTo>
                  <a:lnTo>
                    <a:pt x="0" y="53340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628388" y="1226820"/>
              <a:ext cx="2484120" cy="469900"/>
            </a:xfrm>
            <a:custGeom>
              <a:avLst/>
              <a:gdLst/>
              <a:ahLst/>
              <a:cxnLst/>
              <a:rect l="l" t="t" r="r" b="b"/>
              <a:pathLst>
                <a:path w="2484120" h="469900">
                  <a:moveTo>
                    <a:pt x="0" y="0"/>
                  </a:moveTo>
                  <a:lnTo>
                    <a:pt x="2484119" y="0"/>
                  </a:lnTo>
                  <a:lnTo>
                    <a:pt x="2484119" y="469391"/>
                  </a:lnTo>
                  <a:lnTo>
                    <a:pt x="0" y="469391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626864" y="1225295"/>
              <a:ext cx="676910" cy="471170"/>
            </a:xfrm>
            <a:custGeom>
              <a:avLst/>
              <a:gdLst/>
              <a:ahLst/>
              <a:cxnLst/>
              <a:rect l="l" t="t" r="r" b="b"/>
              <a:pathLst>
                <a:path w="676910" h="471169">
                  <a:moveTo>
                    <a:pt x="676655" y="470916"/>
                  </a:moveTo>
                  <a:lnTo>
                    <a:pt x="0" y="470916"/>
                  </a:lnTo>
                  <a:lnTo>
                    <a:pt x="0" y="0"/>
                  </a:lnTo>
                  <a:lnTo>
                    <a:pt x="676655" y="0"/>
                  </a:lnTo>
                  <a:lnTo>
                    <a:pt x="676655" y="470916"/>
                  </a:lnTo>
                  <a:close/>
                </a:path>
              </a:pathLst>
            </a:custGeom>
            <a:solidFill>
              <a:srgbClr val="70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628388" y="1226820"/>
              <a:ext cx="675640" cy="469900"/>
            </a:xfrm>
            <a:custGeom>
              <a:avLst/>
              <a:gdLst/>
              <a:ahLst/>
              <a:cxnLst/>
              <a:rect l="l" t="t" r="r" b="b"/>
              <a:pathLst>
                <a:path w="675639" h="469900">
                  <a:moveTo>
                    <a:pt x="0" y="0"/>
                  </a:moveTo>
                  <a:lnTo>
                    <a:pt x="675131" y="0"/>
                  </a:lnTo>
                  <a:lnTo>
                    <a:pt x="675131" y="469391"/>
                  </a:lnTo>
                  <a:lnTo>
                    <a:pt x="0" y="46939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301996" y="1225295"/>
              <a:ext cx="615950" cy="471170"/>
            </a:xfrm>
            <a:custGeom>
              <a:avLst/>
              <a:gdLst/>
              <a:ahLst/>
              <a:cxnLst/>
              <a:rect l="l" t="t" r="r" b="b"/>
              <a:pathLst>
                <a:path w="615950" h="471169">
                  <a:moveTo>
                    <a:pt x="615696" y="470916"/>
                  </a:moveTo>
                  <a:lnTo>
                    <a:pt x="0" y="470916"/>
                  </a:lnTo>
                  <a:lnTo>
                    <a:pt x="0" y="0"/>
                  </a:lnTo>
                  <a:lnTo>
                    <a:pt x="615696" y="0"/>
                  </a:lnTo>
                  <a:lnTo>
                    <a:pt x="615696" y="470916"/>
                  </a:lnTo>
                  <a:close/>
                </a:path>
              </a:pathLst>
            </a:custGeom>
            <a:solidFill>
              <a:srgbClr val="41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303519" y="1226820"/>
              <a:ext cx="614680" cy="469900"/>
            </a:xfrm>
            <a:custGeom>
              <a:avLst/>
              <a:gdLst/>
              <a:ahLst/>
              <a:cxnLst/>
              <a:rect l="l" t="t" r="r" b="b"/>
              <a:pathLst>
                <a:path w="614679" h="469900">
                  <a:moveTo>
                    <a:pt x="0" y="0"/>
                  </a:moveTo>
                  <a:lnTo>
                    <a:pt x="614172" y="0"/>
                  </a:lnTo>
                  <a:lnTo>
                    <a:pt x="614172" y="469391"/>
                  </a:lnTo>
                  <a:lnTo>
                    <a:pt x="0" y="46939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917692" y="1225295"/>
              <a:ext cx="600710" cy="471170"/>
            </a:xfrm>
            <a:custGeom>
              <a:avLst/>
              <a:gdLst/>
              <a:ahLst/>
              <a:cxnLst/>
              <a:rect l="l" t="t" r="r" b="b"/>
              <a:pathLst>
                <a:path w="600709" h="471169">
                  <a:moveTo>
                    <a:pt x="600455" y="470916"/>
                  </a:moveTo>
                  <a:lnTo>
                    <a:pt x="0" y="470916"/>
                  </a:lnTo>
                  <a:lnTo>
                    <a:pt x="0" y="0"/>
                  </a:lnTo>
                  <a:lnTo>
                    <a:pt x="600455" y="0"/>
                  </a:lnTo>
                  <a:lnTo>
                    <a:pt x="600455" y="470916"/>
                  </a:lnTo>
                  <a:close/>
                </a:path>
              </a:pathLst>
            </a:custGeom>
            <a:solidFill>
              <a:srgbClr val="0C69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17692" y="1226820"/>
              <a:ext cx="599440" cy="469900"/>
            </a:xfrm>
            <a:custGeom>
              <a:avLst/>
              <a:gdLst/>
              <a:ahLst/>
              <a:cxnLst/>
              <a:rect l="l" t="t" r="r" b="b"/>
              <a:pathLst>
                <a:path w="599440" h="469900">
                  <a:moveTo>
                    <a:pt x="0" y="0"/>
                  </a:moveTo>
                  <a:lnTo>
                    <a:pt x="598931" y="0"/>
                  </a:lnTo>
                  <a:lnTo>
                    <a:pt x="598931" y="469391"/>
                  </a:lnTo>
                  <a:lnTo>
                    <a:pt x="0" y="46939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516623" y="1225295"/>
              <a:ext cx="596265" cy="471170"/>
            </a:xfrm>
            <a:custGeom>
              <a:avLst/>
              <a:gdLst/>
              <a:ahLst/>
              <a:cxnLst/>
              <a:rect l="l" t="t" r="r" b="b"/>
              <a:pathLst>
                <a:path w="596265" h="471169">
                  <a:moveTo>
                    <a:pt x="595883" y="470916"/>
                  </a:moveTo>
                  <a:lnTo>
                    <a:pt x="0" y="470916"/>
                  </a:lnTo>
                  <a:lnTo>
                    <a:pt x="0" y="0"/>
                  </a:lnTo>
                  <a:lnTo>
                    <a:pt x="595883" y="0"/>
                  </a:lnTo>
                  <a:lnTo>
                    <a:pt x="595883" y="470916"/>
                  </a:lnTo>
                  <a:close/>
                </a:path>
              </a:pathLst>
            </a:custGeom>
            <a:solidFill>
              <a:srgbClr val="08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516623" y="1226820"/>
              <a:ext cx="596265" cy="469900"/>
            </a:xfrm>
            <a:custGeom>
              <a:avLst/>
              <a:gdLst/>
              <a:ahLst/>
              <a:cxnLst/>
              <a:rect l="l" t="t" r="r" b="b"/>
              <a:pathLst>
                <a:path w="596265" h="469900">
                  <a:moveTo>
                    <a:pt x="0" y="0"/>
                  </a:moveTo>
                  <a:lnTo>
                    <a:pt x="595883" y="0"/>
                  </a:lnTo>
                  <a:lnTo>
                    <a:pt x="595883" y="469391"/>
                  </a:lnTo>
                  <a:lnTo>
                    <a:pt x="0" y="46939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669535" y="1293876"/>
              <a:ext cx="123443" cy="8077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346192" y="1293875"/>
              <a:ext cx="117347" cy="80772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960364" y="1293875"/>
              <a:ext cx="120396" cy="80772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559295" y="1293875"/>
              <a:ext cx="106680" cy="80772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091171" y="2289048"/>
              <a:ext cx="2785871" cy="71018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165085" y="2362961"/>
              <a:ext cx="2715768" cy="454151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272527" y="1734312"/>
              <a:ext cx="2604515" cy="76504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7350251" y="1813559"/>
              <a:ext cx="2527300" cy="500380"/>
            </a:xfrm>
            <a:custGeom>
              <a:avLst/>
              <a:gdLst/>
              <a:ahLst/>
              <a:cxnLst/>
              <a:rect l="l" t="t" r="r" b="b"/>
              <a:pathLst>
                <a:path w="2527300" h="500380">
                  <a:moveTo>
                    <a:pt x="2490216" y="1524"/>
                  </a:moveTo>
                  <a:lnTo>
                    <a:pt x="39624" y="1524"/>
                  </a:lnTo>
                  <a:lnTo>
                    <a:pt x="42672" y="0"/>
                  </a:lnTo>
                  <a:lnTo>
                    <a:pt x="2487168" y="0"/>
                  </a:lnTo>
                  <a:lnTo>
                    <a:pt x="2490216" y="1524"/>
                  </a:lnTo>
                  <a:close/>
                </a:path>
                <a:path w="2527300" h="500380">
                  <a:moveTo>
                    <a:pt x="2499360" y="4572"/>
                  </a:moveTo>
                  <a:lnTo>
                    <a:pt x="30480" y="4572"/>
                  </a:lnTo>
                  <a:lnTo>
                    <a:pt x="36576" y="1524"/>
                  </a:lnTo>
                  <a:lnTo>
                    <a:pt x="2493264" y="1524"/>
                  </a:lnTo>
                  <a:lnTo>
                    <a:pt x="2499360" y="4572"/>
                  </a:lnTo>
                  <a:close/>
                </a:path>
                <a:path w="2527300" h="500380">
                  <a:moveTo>
                    <a:pt x="2499360" y="496824"/>
                  </a:moveTo>
                  <a:lnTo>
                    <a:pt x="30480" y="496824"/>
                  </a:lnTo>
                  <a:lnTo>
                    <a:pt x="24384" y="493776"/>
                  </a:lnTo>
                  <a:lnTo>
                    <a:pt x="19812" y="489204"/>
                  </a:lnTo>
                  <a:lnTo>
                    <a:pt x="16764" y="487680"/>
                  </a:lnTo>
                  <a:lnTo>
                    <a:pt x="12192" y="483108"/>
                  </a:lnTo>
                  <a:lnTo>
                    <a:pt x="10668" y="480060"/>
                  </a:lnTo>
                  <a:lnTo>
                    <a:pt x="9144" y="478536"/>
                  </a:lnTo>
                  <a:lnTo>
                    <a:pt x="1524" y="463296"/>
                  </a:lnTo>
                  <a:lnTo>
                    <a:pt x="1524" y="460248"/>
                  </a:lnTo>
                  <a:lnTo>
                    <a:pt x="0" y="457200"/>
                  </a:lnTo>
                  <a:lnTo>
                    <a:pt x="0" y="42672"/>
                  </a:lnTo>
                  <a:lnTo>
                    <a:pt x="1524" y="39624"/>
                  </a:lnTo>
                  <a:lnTo>
                    <a:pt x="1524" y="36576"/>
                  </a:lnTo>
                  <a:lnTo>
                    <a:pt x="9144" y="21336"/>
                  </a:lnTo>
                  <a:lnTo>
                    <a:pt x="10668" y="19812"/>
                  </a:lnTo>
                  <a:lnTo>
                    <a:pt x="12192" y="16764"/>
                  </a:lnTo>
                  <a:lnTo>
                    <a:pt x="15240" y="15240"/>
                  </a:lnTo>
                  <a:lnTo>
                    <a:pt x="16764" y="12191"/>
                  </a:lnTo>
                  <a:lnTo>
                    <a:pt x="19812" y="10667"/>
                  </a:lnTo>
                  <a:lnTo>
                    <a:pt x="24384" y="6096"/>
                  </a:lnTo>
                  <a:lnTo>
                    <a:pt x="27432" y="4572"/>
                  </a:lnTo>
                  <a:lnTo>
                    <a:pt x="2502408" y="4572"/>
                  </a:lnTo>
                  <a:lnTo>
                    <a:pt x="2508504" y="7620"/>
                  </a:lnTo>
                  <a:lnTo>
                    <a:pt x="2522220" y="21336"/>
                  </a:lnTo>
                  <a:lnTo>
                    <a:pt x="2526792" y="30480"/>
                  </a:lnTo>
                  <a:lnTo>
                    <a:pt x="2526792" y="469392"/>
                  </a:lnTo>
                  <a:lnTo>
                    <a:pt x="2522220" y="478536"/>
                  </a:lnTo>
                  <a:lnTo>
                    <a:pt x="2517648" y="483108"/>
                  </a:lnTo>
                  <a:lnTo>
                    <a:pt x="2516124" y="486156"/>
                  </a:lnTo>
                  <a:lnTo>
                    <a:pt x="2513076" y="487680"/>
                  </a:lnTo>
                  <a:lnTo>
                    <a:pt x="2508504" y="492252"/>
                  </a:lnTo>
                  <a:lnTo>
                    <a:pt x="2499360" y="496824"/>
                  </a:lnTo>
                  <a:close/>
                </a:path>
                <a:path w="2527300" h="500380">
                  <a:moveTo>
                    <a:pt x="2493264" y="498348"/>
                  </a:moveTo>
                  <a:lnTo>
                    <a:pt x="36576" y="498348"/>
                  </a:lnTo>
                  <a:lnTo>
                    <a:pt x="33528" y="496824"/>
                  </a:lnTo>
                  <a:lnTo>
                    <a:pt x="2496312" y="496824"/>
                  </a:lnTo>
                  <a:lnTo>
                    <a:pt x="2493264" y="498348"/>
                  </a:lnTo>
                  <a:close/>
                </a:path>
                <a:path w="2527300" h="500380">
                  <a:moveTo>
                    <a:pt x="2487168" y="499872"/>
                  </a:moveTo>
                  <a:lnTo>
                    <a:pt x="42672" y="499872"/>
                  </a:lnTo>
                  <a:lnTo>
                    <a:pt x="39624" y="498348"/>
                  </a:lnTo>
                  <a:lnTo>
                    <a:pt x="2490216" y="498348"/>
                  </a:lnTo>
                  <a:lnTo>
                    <a:pt x="2487168" y="4998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350251" y="1813559"/>
              <a:ext cx="2527300" cy="500380"/>
            </a:xfrm>
            <a:custGeom>
              <a:avLst/>
              <a:gdLst/>
              <a:ahLst/>
              <a:cxnLst/>
              <a:rect l="l" t="t" r="r" b="b"/>
              <a:pathLst>
                <a:path w="2527300" h="500380">
                  <a:moveTo>
                    <a:pt x="0" y="451104"/>
                  </a:moveTo>
                  <a:lnTo>
                    <a:pt x="0" y="48767"/>
                  </a:lnTo>
                  <a:lnTo>
                    <a:pt x="0" y="45720"/>
                  </a:lnTo>
                  <a:lnTo>
                    <a:pt x="0" y="42672"/>
                  </a:lnTo>
                  <a:lnTo>
                    <a:pt x="1524" y="39624"/>
                  </a:lnTo>
                  <a:lnTo>
                    <a:pt x="1524" y="36576"/>
                  </a:lnTo>
                  <a:lnTo>
                    <a:pt x="3048" y="33528"/>
                  </a:lnTo>
                  <a:lnTo>
                    <a:pt x="4572" y="30480"/>
                  </a:lnTo>
                  <a:lnTo>
                    <a:pt x="6096" y="27432"/>
                  </a:lnTo>
                  <a:lnTo>
                    <a:pt x="7620" y="24384"/>
                  </a:lnTo>
                  <a:lnTo>
                    <a:pt x="9144" y="21336"/>
                  </a:lnTo>
                  <a:lnTo>
                    <a:pt x="10668" y="19812"/>
                  </a:lnTo>
                  <a:lnTo>
                    <a:pt x="12192" y="16764"/>
                  </a:lnTo>
                  <a:lnTo>
                    <a:pt x="15240" y="15240"/>
                  </a:lnTo>
                  <a:lnTo>
                    <a:pt x="16764" y="12191"/>
                  </a:lnTo>
                  <a:lnTo>
                    <a:pt x="19812" y="10667"/>
                  </a:lnTo>
                  <a:lnTo>
                    <a:pt x="22860" y="7620"/>
                  </a:lnTo>
                  <a:lnTo>
                    <a:pt x="24384" y="6096"/>
                  </a:lnTo>
                  <a:lnTo>
                    <a:pt x="27432" y="4572"/>
                  </a:lnTo>
                  <a:lnTo>
                    <a:pt x="30480" y="4572"/>
                  </a:lnTo>
                  <a:lnTo>
                    <a:pt x="33528" y="3048"/>
                  </a:lnTo>
                  <a:lnTo>
                    <a:pt x="36576" y="1524"/>
                  </a:lnTo>
                  <a:lnTo>
                    <a:pt x="39624" y="1524"/>
                  </a:lnTo>
                  <a:lnTo>
                    <a:pt x="42672" y="0"/>
                  </a:lnTo>
                  <a:lnTo>
                    <a:pt x="45720" y="0"/>
                  </a:lnTo>
                  <a:lnTo>
                    <a:pt x="50292" y="0"/>
                  </a:lnTo>
                  <a:lnTo>
                    <a:pt x="2481072" y="0"/>
                  </a:lnTo>
                  <a:lnTo>
                    <a:pt x="2484119" y="0"/>
                  </a:lnTo>
                  <a:lnTo>
                    <a:pt x="2487168" y="0"/>
                  </a:lnTo>
                  <a:lnTo>
                    <a:pt x="2490216" y="1524"/>
                  </a:lnTo>
                  <a:lnTo>
                    <a:pt x="2493264" y="1524"/>
                  </a:lnTo>
                  <a:lnTo>
                    <a:pt x="2496311" y="3048"/>
                  </a:lnTo>
                  <a:lnTo>
                    <a:pt x="2499360" y="4572"/>
                  </a:lnTo>
                  <a:lnTo>
                    <a:pt x="2502408" y="4572"/>
                  </a:lnTo>
                  <a:lnTo>
                    <a:pt x="2505456" y="6096"/>
                  </a:lnTo>
                  <a:lnTo>
                    <a:pt x="2508503" y="7620"/>
                  </a:lnTo>
                  <a:lnTo>
                    <a:pt x="2511552" y="10667"/>
                  </a:lnTo>
                  <a:lnTo>
                    <a:pt x="2513076" y="12191"/>
                  </a:lnTo>
                  <a:lnTo>
                    <a:pt x="2516124" y="15240"/>
                  </a:lnTo>
                  <a:lnTo>
                    <a:pt x="2517648" y="16764"/>
                  </a:lnTo>
                  <a:lnTo>
                    <a:pt x="2520696" y="19812"/>
                  </a:lnTo>
                  <a:lnTo>
                    <a:pt x="2522219" y="21336"/>
                  </a:lnTo>
                  <a:lnTo>
                    <a:pt x="2523743" y="24384"/>
                  </a:lnTo>
                  <a:lnTo>
                    <a:pt x="2525268" y="27432"/>
                  </a:lnTo>
                  <a:lnTo>
                    <a:pt x="2526792" y="30480"/>
                  </a:lnTo>
                </a:path>
                <a:path w="2527300" h="500380">
                  <a:moveTo>
                    <a:pt x="2526792" y="469392"/>
                  </a:moveTo>
                  <a:lnTo>
                    <a:pt x="2525268" y="472440"/>
                  </a:lnTo>
                  <a:lnTo>
                    <a:pt x="2523743" y="475488"/>
                  </a:lnTo>
                  <a:lnTo>
                    <a:pt x="2522219" y="478536"/>
                  </a:lnTo>
                  <a:lnTo>
                    <a:pt x="2520696" y="480060"/>
                  </a:lnTo>
                  <a:lnTo>
                    <a:pt x="2517648" y="483108"/>
                  </a:lnTo>
                  <a:lnTo>
                    <a:pt x="2516124" y="486156"/>
                  </a:lnTo>
                  <a:lnTo>
                    <a:pt x="2513076" y="487680"/>
                  </a:lnTo>
                  <a:lnTo>
                    <a:pt x="2511552" y="489204"/>
                  </a:lnTo>
                  <a:lnTo>
                    <a:pt x="2508503" y="492252"/>
                  </a:lnTo>
                  <a:lnTo>
                    <a:pt x="2505456" y="493776"/>
                  </a:lnTo>
                  <a:lnTo>
                    <a:pt x="2502408" y="495300"/>
                  </a:lnTo>
                  <a:lnTo>
                    <a:pt x="2499360" y="496824"/>
                  </a:lnTo>
                  <a:lnTo>
                    <a:pt x="2496311" y="496824"/>
                  </a:lnTo>
                  <a:lnTo>
                    <a:pt x="2493264" y="498348"/>
                  </a:lnTo>
                  <a:lnTo>
                    <a:pt x="2490216" y="498348"/>
                  </a:lnTo>
                  <a:lnTo>
                    <a:pt x="2487168" y="499872"/>
                  </a:lnTo>
                  <a:lnTo>
                    <a:pt x="2484119" y="499872"/>
                  </a:lnTo>
                  <a:lnTo>
                    <a:pt x="2481072" y="499872"/>
                  </a:lnTo>
                  <a:lnTo>
                    <a:pt x="50292" y="499872"/>
                  </a:lnTo>
                  <a:lnTo>
                    <a:pt x="45720" y="499872"/>
                  </a:lnTo>
                  <a:lnTo>
                    <a:pt x="42672" y="499872"/>
                  </a:lnTo>
                  <a:lnTo>
                    <a:pt x="39624" y="498348"/>
                  </a:lnTo>
                  <a:lnTo>
                    <a:pt x="36576" y="498348"/>
                  </a:lnTo>
                  <a:lnTo>
                    <a:pt x="33528" y="496824"/>
                  </a:lnTo>
                  <a:lnTo>
                    <a:pt x="30480" y="496824"/>
                  </a:lnTo>
                  <a:lnTo>
                    <a:pt x="27432" y="495300"/>
                  </a:lnTo>
                  <a:lnTo>
                    <a:pt x="24384" y="493776"/>
                  </a:lnTo>
                  <a:lnTo>
                    <a:pt x="22860" y="492252"/>
                  </a:lnTo>
                  <a:lnTo>
                    <a:pt x="19812" y="489204"/>
                  </a:lnTo>
                  <a:lnTo>
                    <a:pt x="16764" y="487680"/>
                  </a:lnTo>
                  <a:lnTo>
                    <a:pt x="15240" y="486156"/>
                  </a:lnTo>
                  <a:lnTo>
                    <a:pt x="12192" y="483108"/>
                  </a:lnTo>
                  <a:lnTo>
                    <a:pt x="10668" y="480060"/>
                  </a:lnTo>
                  <a:lnTo>
                    <a:pt x="9144" y="478536"/>
                  </a:lnTo>
                  <a:lnTo>
                    <a:pt x="7620" y="475488"/>
                  </a:lnTo>
                  <a:lnTo>
                    <a:pt x="6096" y="472440"/>
                  </a:lnTo>
                  <a:lnTo>
                    <a:pt x="4572" y="469392"/>
                  </a:lnTo>
                  <a:lnTo>
                    <a:pt x="3048" y="466344"/>
                  </a:lnTo>
                  <a:lnTo>
                    <a:pt x="1524" y="463296"/>
                  </a:lnTo>
                  <a:lnTo>
                    <a:pt x="1524" y="460248"/>
                  </a:lnTo>
                  <a:lnTo>
                    <a:pt x="0" y="457200"/>
                  </a:lnTo>
                  <a:lnTo>
                    <a:pt x="0" y="454152"/>
                  </a:lnTo>
                  <a:lnTo>
                    <a:pt x="0" y="45110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574280" y="1892807"/>
              <a:ext cx="690880" cy="356870"/>
            </a:xfrm>
            <a:custGeom>
              <a:avLst/>
              <a:gdLst/>
              <a:ahLst/>
              <a:cxnLst/>
              <a:rect l="l" t="t" r="r" b="b"/>
              <a:pathLst>
                <a:path w="690879" h="356869">
                  <a:moveTo>
                    <a:pt x="690371" y="356616"/>
                  </a:moveTo>
                  <a:lnTo>
                    <a:pt x="0" y="356616"/>
                  </a:lnTo>
                  <a:lnTo>
                    <a:pt x="0" y="0"/>
                  </a:lnTo>
                  <a:lnTo>
                    <a:pt x="690371" y="0"/>
                  </a:lnTo>
                  <a:lnTo>
                    <a:pt x="690371" y="356616"/>
                  </a:lnTo>
                  <a:close/>
                </a:path>
              </a:pathLst>
            </a:custGeom>
            <a:solidFill>
              <a:srgbClr val="70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577328" y="1897379"/>
              <a:ext cx="683260" cy="347980"/>
            </a:xfrm>
            <a:custGeom>
              <a:avLst/>
              <a:gdLst/>
              <a:ahLst/>
              <a:cxnLst/>
              <a:rect l="l" t="t" r="r" b="b"/>
              <a:pathLst>
                <a:path w="683259" h="347980">
                  <a:moveTo>
                    <a:pt x="0" y="0"/>
                  </a:moveTo>
                  <a:lnTo>
                    <a:pt x="682751" y="0"/>
                  </a:lnTo>
                  <a:lnTo>
                    <a:pt x="682751" y="347471"/>
                  </a:lnTo>
                  <a:lnTo>
                    <a:pt x="0" y="347471"/>
                  </a:lnTo>
                  <a:lnTo>
                    <a:pt x="0" y="0"/>
                  </a:lnTo>
                </a:path>
              </a:pathLst>
            </a:custGeom>
            <a:ln w="7620">
              <a:solidFill>
                <a:srgbClr val="605D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822691" y="2045207"/>
              <a:ext cx="193547" cy="88392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8278367" y="1892807"/>
              <a:ext cx="690880" cy="356870"/>
            </a:xfrm>
            <a:custGeom>
              <a:avLst/>
              <a:gdLst/>
              <a:ahLst/>
              <a:cxnLst/>
              <a:rect l="l" t="t" r="r" b="b"/>
              <a:pathLst>
                <a:path w="690879" h="356869">
                  <a:moveTo>
                    <a:pt x="690371" y="356616"/>
                  </a:moveTo>
                  <a:lnTo>
                    <a:pt x="0" y="356616"/>
                  </a:lnTo>
                  <a:lnTo>
                    <a:pt x="0" y="0"/>
                  </a:lnTo>
                  <a:lnTo>
                    <a:pt x="690371" y="0"/>
                  </a:lnTo>
                  <a:lnTo>
                    <a:pt x="690371" y="356616"/>
                  </a:lnTo>
                  <a:close/>
                </a:path>
              </a:pathLst>
            </a:custGeom>
            <a:solidFill>
              <a:srgbClr val="70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282939" y="1897379"/>
              <a:ext cx="681355" cy="347980"/>
            </a:xfrm>
            <a:custGeom>
              <a:avLst/>
              <a:gdLst/>
              <a:ahLst/>
              <a:cxnLst/>
              <a:rect l="l" t="t" r="r" b="b"/>
              <a:pathLst>
                <a:path w="681354" h="347980">
                  <a:moveTo>
                    <a:pt x="0" y="0"/>
                  </a:moveTo>
                  <a:lnTo>
                    <a:pt x="681228" y="0"/>
                  </a:lnTo>
                  <a:lnTo>
                    <a:pt x="681228" y="347471"/>
                  </a:lnTo>
                  <a:lnTo>
                    <a:pt x="0" y="347471"/>
                  </a:lnTo>
                  <a:lnTo>
                    <a:pt x="0" y="0"/>
                  </a:lnTo>
                </a:path>
              </a:pathLst>
            </a:custGeom>
            <a:ln w="7620">
              <a:solidFill>
                <a:srgbClr val="605D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543544" y="2049779"/>
              <a:ext cx="166116" cy="64008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8982456" y="1892807"/>
              <a:ext cx="690880" cy="356870"/>
            </a:xfrm>
            <a:custGeom>
              <a:avLst/>
              <a:gdLst/>
              <a:ahLst/>
              <a:cxnLst/>
              <a:rect l="l" t="t" r="r" b="b"/>
              <a:pathLst>
                <a:path w="690879" h="356869">
                  <a:moveTo>
                    <a:pt x="690372" y="356616"/>
                  </a:moveTo>
                  <a:lnTo>
                    <a:pt x="0" y="356616"/>
                  </a:lnTo>
                  <a:lnTo>
                    <a:pt x="0" y="0"/>
                  </a:lnTo>
                  <a:lnTo>
                    <a:pt x="690372" y="0"/>
                  </a:lnTo>
                  <a:lnTo>
                    <a:pt x="690372" y="356616"/>
                  </a:lnTo>
                  <a:close/>
                </a:path>
              </a:pathLst>
            </a:custGeom>
            <a:solidFill>
              <a:srgbClr val="70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987028" y="1897379"/>
              <a:ext cx="681355" cy="347980"/>
            </a:xfrm>
            <a:custGeom>
              <a:avLst/>
              <a:gdLst/>
              <a:ahLst/>
              <a:cxnLst/>
              <a:rect l="l" t="t" r="r" b="b"/>
              <a:pathLst>
                <a:path w="681354" h="347980">
                  <a:moveTo>
                    <a:pt x="0" y="0"/>
                  </a:moveTo>
                  <a:lnTo>
                    <a:pt x="681227" y="0"/>
                  </a:lnTo>
                  <a:lnTo>
                    <a:pt x="681227" y="347471"/>
                  </a:lnTo>
                  <a:lnTo>
                    <a:pt x="0" y="347471"/>
                  </a:lnTo>
                  <a:lnTo>
                    <a:pt x="0" y="0"/>
                  </a:lnTo>
                </a:path>
              </a:pathLst>
            </a:custGeom>
            <a:ln w="7620">
              <a:solidFill>
                <a:srgbClr val="605D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9238487" y="2045207"/>
              <a:ext cx="179832" cy="6858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272527" y="1158239"/>
              <a:ext cx="2604515" cy="757427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7350251" y="1162811"/>
              <a:ext cx="2527300" cy="567055"/>
            </a:xfrm>
            <a:custGeom>
              <a:avLst/>
              <a:gdLst/>
              <a:ahLst/>
              <a:cxnLst/>
              <a:rect l="l" t="t" r="r" b="b"/>
              <a:pathLst>
                <a:path w="2527300" h="567055">
                  <a:moveTo>
                    <a:pt x="2493264" y="1524"/>
                  </a:moveTo>
                  <a:lnTo>
                    <a:pt x="36576" y="1524"/>
                  </a:lnTo>
                  <a:lnTo>
                    <a:pt x="39624" y="0"/>
                  </a:lnTo>
                  <a:lnTo>
                    <a:pt x="2490216" y="0"/>
                  </a:lnTo>
                  <a:lnTo>
                    <a:pt x="2493264" y="1524"/>
                  </a:lnTo>
                  <a:close/>
                </a:path>
                <a:path w="2527300" h="567055">
                  <a:moveTo>
                    <a:pt x="2496312" y="565404"/>
                  </a:moveTo>
                  <a:lnTo>
                    <a:pt x="33528" y="565404"/>
                  </a:lnTo>
                  <a:lnTo>
                    <a:pt x="24384" y="560832"/>
                  </a:lnTo>
                  <a:lnTo>
                    <a:pt x="22860" y="559308"/>
                  </a:lnTo>
                  <a:lnTo>
                    <a:pt x="19812" y="557784"/>
                  </a:lnTo>
                  <a:lnTo>
                    <a:pt x="10668" y="548640"/>
                  </a:lnTo>
                  <a:lnTo>
                    <a:pt x="1524" y="530352"/>
                  </a:lnTo>
                  <a:lnTo>
                    <a:pt x="1524" y="527304"/>
                  </a:lnTo>
                  <a:lnTo>
                    <a:pt x="0" y="524256"/>
                  </a:lnTo>
                  <a:lnTo>
                    <a:pt x="0" y="42672"/>
                  </a:lnTo>
                  <a:lnTo>
                    <a:pt x="1524" y="39624"/>
                  </a:lnTo>
                  <a:lnTo>
                    <a:pt x="1524" y="36576"/>
                  </a:lnTo>
                  <a:lnTo>
                    <a:pt x="10668" y="18288"/>
                  </a:lnTo>
                  <a:lnTo>
                    <a:pt x="19812" y="9144"/>
                  </a:lnTo>
                  <a:lnTo>
                    <a:pt x="22860" y="7620"/>
                  </a:lnTo>
                  <a:lnTo>
                    <a:pt x="24384" y="6096"/>
                  </a:lnTo>
                  <a:lnTo>
                    <a:pt x="33528" y="1524"/>
                  </a:lnTo>
                  <a:lnTo>
                    <a:pt x="2496312" y="1524"/>
                  </a:lnTo>
                  <a:lnTo>
                    <a:pt x="2511552" y="9144"/>
                  </a:lnTo>
                  <a:lnTo>
                    <a:pt x="2513076" y="12192"/>
                  </a:lnTo>
                  <a:lnTo>
                    <a:pt x="2516124" y="13716"/>
                  </a:lnTo>
                  <a:lnTo>
                    <a:pt x="2517648" y="16764"/>
                  </a:lnTo>
                  <a:lnTo>
                    <a:pt x="2520696" y="18288"/>
                  </a:lnTo>
                  <a:lnTo>
                    <a:pt x="2526792" y="30480"/>
                  </a:lnTo>
                  <a:lnTo>
                    <a:pt x="2526792" y="536448"/>
                  </a:lnTo>
                  <a:lnTo>
                    <a:pt x="2520696" y="548640"/>
                  </a:lnTo>
                  <a:lnTo>
                    <a:pt x="2517648" y="550164"/>
                  </a:lnTo>
                  <a:lnTo>
                    <a:pt x="2516124" y="553212"/>
                  </a:lnTo>
                  <a:lnTo>
                    <a:pt x="2513076" y="554736"/>
                  </a:lnTo>
                  <a:lnTo>
                    <a:pt x="2511552" y="557784"/>
                  </a:lnTo>
                  <a:lnTo>
                    <a:pt x="2496312" y="565404"/>
                  </a:lnTo>
                  <a:close/>
                </a:path>
                <a:path w="2527300" h="567055">
                  <a:moveTo>
                    <a:pt x="2490216" y="566928"/>
                  </a:moveTo>
                  <a:lnTo>
                    <a:pt x="39624" y="566928"/>
                  </a:lnTo>
                  <a:lnTo>
                    <a:pt x="36576" y="565404"/>
                  </a:lnTo>
                  <a:lnTo>
                    <a:pt x="2493264" y="565404"/>
                  </a:lnTo>
                  <a:lnTo>
                    <a:pt x="2490216" y="5669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350251" y="1162811"/>
              <a:ext cx="2527300" cy="567055"/>
            </a:xfrm>
            <a:custGeom>
              <a:avLst/>
              <a:gdLst/>
              <a:ahLst/>
              <a:cxnLst/>
              <a:rect l="l" t="t" r="r" b="b"/>
              <a:pathLst>
                <a:path w="2527300" h="567055">
                  <a:moveTo>
                    <a:pt x="0" y="518160"/>
                  </a:moveTo>
                  <a:lnTo>
                    <a:pt x="0" y="48768"/>
                  </a:lnTo>
                  <a:lnTo>
                    <a:pt x="0" y="45720"/>
                  </a:lnTo>
                  <a:lnTo>
                    <a:pt x="0" y="42672"/>
                  </a:lnTo>
                  <a:lnTo>
                    <a:pt x="1524" y="39624"/>
                  </a:lnTo>
                  <a:lnTo>
                    <a:pt x="1524" y="36576"/>
                  </a:lnTo>
                  <a:lnTo>
                    <a:pt x="3048" y="33528"/>
                  </a:lnTo>
                  <a:lnTo>
                    <a:pt x="4572" y="30480"/>
                  </a:lnTo>
                  <a:lnTo>
                    <a:pt x="6096" y="27432"/>
                  </a:lnTo>
                  <a:lnTo>
                    <a:pt x="7620" y="24384"/>
                  </a:lnTo>
                  <a:lnTo>
                    <a:pt x="9144" y="21336"/>
                  </a:lnTo>
                  <a:lnTo>
                    <a:pt x="10668" y="18288"/>
                  </a:lnTo>
                  <a:lnTo>
                    <a:pt x="12192" y="16764"/>
                  </a:lnTo>
                  <a:lnTo>
                    <a:pt x="15240" y="13716"/>
                  </a:lnTo>
                  <a:lnTo>
                    <a:pt x="16764" y="12192"/>
                  </a:lnTo>
                  <a:lnTo>
                    <a:pt x="19812" y="9144"/>
                  </a:lnTo>
                  <a:lnTo>
                    <a:pt x="22860" y="7620"/>
                  </a:lnTo>
                  <a:lnTo>
                    <a:pt x="24384" y="6096"/>
                  </a:lnTo>
                  <a:lnTo>
                    <a:pt x="27432" y="4572"/>
                  </a:lnTo>
                  <a:lnTo>
                    <a:pt x="30480" y="3048"/>
                  </a:lnTo>
                  <a:lnTo>
                    <a:pt x="33528" y="1524"/>
                  </a:lnTo>
                  <a:lnTo>
                    <a:pt x="36576" y="1524"/>
                  </a:lnTo>
                  <a:lnTo>
                    <a:pt x="39624" y="0"/>
                  </a:lnTo>
                  <a:lnTo>
                    <a:pt x="2490216" y="0"/>
                  </a:lnTo>
                  <a:lnTo>
                    <a:pt x="2493264" y="1524"/>
                  </a:lnTo>
                  <a:lnTo>
                    <a:pt x="2496311" y="1524"/>
                  </a:lnTo>
                  <a:lnTo>
                    <a:pt x="2499360" y="3048"/>
                  </a:lnTo>
                  <a:lnTo>
                    <a:pt x="2502408" y="4572"/>
                  </a:lnTo>
                  <a:lnTo>
                    <a:pt x="2505456" y="6096"/>
                  </a:lnTo>
                  <a:lnTo>
                    <a:pt x="2508503" y="7620"/>
                  </a:lnTo>
                  <a:lnTo>
                    <a:pt x="2511552" y="9144"/>
                  </a:lnTo>
                  <a:lnTo>
                    <a:pt x="2513076" y="12192"/>
                  </a:lnTo>
                  <a:lnTo>
                    <a:pt x="2516124" y="13716"/>
                  </a:lnTo>
                  <a:lnTo>
                    <a:pt x="2517648" y="16764"/>
                  </a:lnTo>
                  <a:lnTo>
                    <a:pt x="2520696" y="18288"/>
                  </a:lnTo>
                  <a:lnTo>
                    <a:pt x="2522219" y="21336"/>
                  </a:lnTo>
                  <a:lnTo>
                    <a:pt x="2523743" y="24384"/>
                  </a:lnTo>
                  <a:lnTo>
                    <a:pt x="2525268" y="27432"/>
                  </a:lnTo>
                  <a:lnTo>
                    <a:pt x="2526792" y="30480"/>
                  </a:lnTo>
                </a:path>
                <a:path w="2527300" h="567055">
                  <a:moveTo>
                    <a:pt x="2526792" y="536448"/>
                  </a:moveTo>
                  <a:lnTo>
                    <a:pt x="2525268" y="539496"/>
                  </a:lnTo>
                  <a:lnTo>
                    <a:pt x="2523743" y="542544"/>
                  </a:lnTo>
                  <a:lnTo>
                    <a:pt x="2522219" y="545592"/>
                  </a:lnTo>
                  <a:lnTo>
                    <a:pt x="2520696" y="548640"/>
                  </a:lnTo>
                  <a:lnTo>
                    <a:pt x="2517648" y="550164"/>
                  </a:lnTo>
                  <a:lnTo>
                    <a:pt x="2516124" y="553212"/>
                  </a:lnTo>
                  <a:lnTo>
                    <a:pt x="2513076" y="554736"/>
                  </a:lnTo>
                  <a:lnTo>
                    <a:pt x="2511552" y="557784"/>
                  </a:lnTo>
                  <a:lnTo>
                    <a:pt x="2508503" y="559308"/>
                  </a:lnTo>
                  <a:lnTo>
                    <a:pt x="2505456" y="560832"/>
                  </a:lnTo>
                  <a:lnTo>
                    <a:pt x="2502408" y="562356"/>
                  </a:lnTo>
                  <a:lnTo>
                    <a:pt x="2499360" y="563880"/>
                  </a:lnTo>
                  <a:lnTo>
                    <a:pt x="2496311" y="565404"/>
                  </a:lnTo>
                  <a:lnTo>
                    <a:pt x="2493264" y="565404"/>
                  </a:lnTo>
                  <a:lnTo>
                    <a:pt x="2490216" y="566928"/>
                  </a:lnTo>
                  <a:lnTo>
                    <a:pt x="2487168" y="566928"/>
                  </a:lnTo>
                  <a:lnTo>
                    <a:pt x="2484119" y="566928"/>
                  </a:lnTo>
                  <a:lnTo>
                    <a:pt x="39624" y="566928"/>
                  </a:lnTo>
                  <a:lnTo>
                    <a:pt x="36576" y="565404"/>
                  </a:lnTo>
                  <a:lnTo>
                    <a:pt x="33528" y="565404"/>
                  </a:lnTo>
                  <a:lnTo>
                    <a:pt x="30480" y="563880"/>
                  </a:lnTo>
                  <a:lnTo>
                    <a:pt x="27432" y="562356"/>
                  </a:lnTo>
                  <a:lnTo>
                    <a:pt x="24384" y="560832"/>
                  </a:lnTo>
                  <a:lnTo>
                    <a:pt x="22860" y="559308"/>
                  </a:lnTo>
                  <a:lnTo>
                    <a:pt x="19812" y="557784"/>
                  </a:lnTo>
                  <a:lnTo>
                    <a:pt x="16764" y="554736"/>
                  </a:lnTo>
                  <a:lnTo>
                    <a:pt x="15240" y="553212"/>
                  </a:lnTo>
                  <a:lnTo>
                    <a:pt x="12192" y="550164"/>
                  </a:lnTo>
                  <a:lnTo>
                    <a:pt x="10668" y="548640"/>
                  </a:lnTo>
                  <a:lnTo>
                    <a:pt x="9144" y="545592"/>
                  </a:lnTo>
                  <a:lnTo>
                    <a:pt x="7620" y="542544"/>
                  </a:lnTo>
                  <a:lnTo>
                    <a:pt x="6096" y="539496"/>
                  </a:lnTo>
                  <a:lnTo>
                    <a:pt x="4572" y="536448"/>
                  </a:lnTo>
                  <a:lnTo>
                    <a:pt x="3048" y="533400"/>
                  </a:lnTo>
                  <a:lnTo>
                    <a:pt x="1524" y="530352"/>
                  </a:lnTo>
                  <a:lnTo>
                    <a:pt x="1524" y="527304"/>
                  </a:lnTo>
                  <a:lnTo>
                    <a:pt x="0" y="524256"/>
                  </a:lnTo>
                  <a:lnTo>
                    <a:pt x="0" y="521208"/>
                  </a:lnTo>
                  <a:lnTo>
                    <a:pt x="0" y="51816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475220" y="1226819"/>
              <a:ext cx="2280285" cy="144780"/>
            </a:xfrm>
            <a:custGeom>
              <a:avLst/>
              <a:gdLst/>
              <a:ahLst/>
              <a:cxnLst/>
              <a:rect l="l" t="t" r="r" b="b"/>
              <a:pathLst>
                <a:path w="2280284" h="144780">
                  <a:moveTo>
                    <a:pt x="2279904" y="144779"/>
                  </a:moveTo>
                  <a:lnTo>
                    <a:pt x="0" y="144779"/>
                  </a:lnTo>
                  <a:lnTo>
                    <a:pt x="0" y="0"/>
                  </a:lnTo>
                  <a:lnTo>
                    <a:pt x="2279904" y="0"/>
                  </a:lnTo>
                  <a:lnTo>
                    <a:pt x="2279904" y="144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476744" y="1255775"/>
              <a:ext cx="929639" cy="11430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478267" y="1281683"/>
              <a:ext cx="91439" cy="67055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7578851" y="1255775"/>
              <a:ext cx="196595" cy="92963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7775448" y="1281683"/>
              <a:ext cx="120396" cy="86867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906512" y="1263396"/>
              <a:ext cx="156971" cy="85344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8068056" y="1255775"/>
              <a:ext cx="222504" cy="112775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8304276" y="1263396"/>
              <a:ext cx="100583" cy="85344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7452360" y="1423415"/>
              <a:ext cx="2326005" cy="205740"/>
            </a:xfrm>
            <a:custGeom>
              <a:avLst/>
              <a:gdLst/>
              <a:ahLst/>
              <a:cxnLst/>
              <a:rect l="l" t="t" r="r" b="b"/>
              <a:pathLst>
                <a:path w="2326004" h="205739">
                  <a:moveTo>
                    <a:pt x="2325624" y="205739"/>
                  </a:moveTo>
                  <a:lnTo>
                    <a:pt x="0" y="205739"/>
                  </a:lnTo>
                  <a:lnTo>
                    <a:pt x="0" y="0"/>
                  </a:lnTo>
                  <a:lnTo>
                    <a:pt x="2325624" y="0"/>
                  </a:lnTo>
                  <a:lnTo>
                    <a:pt x="2325624" y="205739"/>
                  </a:lnTo>
                  <a:close/>
                </a:path>
              </a:pathLst>
            </a:custGeom>
            <a:solidFill>
              <a:srgbClr val="70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456932" y="1427987"/>
              <a:ext cx="2318385" cy="196850"/>
            </a:xfrm>
            <a:custGeom>
              <a:avLst/>
              <a:gdLst/>
              <a:ahLst/>
              <a:cxnLst/>
              <a:rect l="l" t="t" r="r" b="b"/>
              <a:pathLst>
                <a:path w="2318384" h="196850">
                  <a:moveTo>
                    <a:pt x="0" y="0"/>
                  </a:moveTo>
                  <a:lnTo>
                    <a:pt x="2318003" y="0"/>
                  </a:lnTo>
                  <a:lnTo>
                    <a:pt x="2318003" y="196596"/>
                  </a:lnTo>
                  <a:lnTo>
                    <a:pt x="0" y="196596"/>
                  </a:lnTo>
                  <a:lnTo>
                    <a:pt x="0" y="0"/>
                  </a:lnTo>
                </a:path>
              </a:pathLst>
            </a:custGeom>
            <a:ln w="762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7499603" y="1499616"/>
              <a:ext cx="105156" cy="76200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9649967" y="1254251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40" h="58419">
                  <a:moveTo>
                    <a:pt x="51816" y="57912"/>
                  </a:moveTo>
                  <a:lnTo>
                    <a:pt x="0" y="6096"/>
                  </a:lnTo>
                  <a:lnTo>
                    <a:pt x="7620" y="0"/>
                  </a:lnTo>
                  <a:lnTo>
                    <a:pt x="51816" y="45720"/>
                  </a:lnTo>
                  <a:lnTo>
                    <a:pt x="64008" y="45720"/>
                  </a:lnTo>
                  <a:lnTo>
                    <a:pt x="51816" y="57912"/>
                  </a:lnTo>
                  <a:close/>
                </a:path>
                <a:path w="104140" h="58419">
                  <a:moveTo>
                    <a:pt x="64008" y="45720"/>
                  </a:moveTo>
                  <a:lnTo>
                    <a:pt x="51816" y="45720"/>
                  </a:lnTo>
                  <a:lnTo>
                    <a:pt x="97536" y="0"/>
                  </a:lnTo>
                  <a:lnTo>
                    <a:pt x="103632" y="6096"/>
                  </a:lnTo>
                  <a:lnTo>
                    <a:pt x="64008" y="45720"/>
                  </a:lnTo>
                  <a:close/>
                </a:path>
              </a:pathLst>
            </a:custGeom>
            <a:solidFill>
              <a:srgbClr val="605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633203" y="1504187"/>
              <a:ext cx="99060" cy="55244"/>
            </a:xfrm>
            <a:custGeom>
              <a:avLst/>
              <a:gdLst/>
              <a:ahLst/>
              <a:cxnLst/>
              <a:rect l="l" t="t" r="r" b="b"/>
              <a:pathLst>
                <a:path w="99059" h="55244">
                  <a:moveTo>
                    <a:pt x="48767" y="54863"/>
                  </a:moveTo>
                  <a:lnTo>
                    <a:pt x="0" y="4571"/>
                  </a:lnTo>
                  <a:lnTo>
                    <a:pt x="3048" y="0"/>
                  </a:lnTo>
                  <a:lnTo>
                    <a:pt x="48767" y="45720"/>
                  </a:lnTo>
                  <a:lnTo>
                    <a:pt x="94488" y="0"/>
                  </a:lnTo>
                  <a:lnTo>
                    <a:pt x="99060" y="4571"/>
                  </a:lnTo>
                  <a:lnTo>
                    <a:pt x="48767" y="54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559808" y="1808987"/>
              <a:ext cx="2606040" cy="523240"/>
            </a:xfrm>
            <a:custGeom>
              <a:avLst/>
              <a:gdLst/>
              <a:ahLst/>
              <a:cxnLst/>
              <a:rect l="l" t="t" r="r" b="b"/>
              <a:pathLst>
                <a:path w="2606040" h="523239">
                  <a:moveTo>
                    <a:pt x="2606040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2606040" y="0"/>
                  </a:lnTo>
                  <a:lnTo>
                    <a:pt x="2606040" y="5227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97908" y="1847087"/>
              <a:ext cx="2529840" cy="448309"/>
            </a:xfrm>
            <a:custGeom>
              <a:avLst/>
              <a:gdLst/>
              <a:ahLst/>
              <a:cxnLst/>
              <a:rect l="l" t="t" r="r" b="b"/>
              <a:pathLst>
                <a:path w="2529840" h="448310">
                  <a:moveTo>
                    <a:pt x="0" y="0"/>
                  </a:moveTo>
                  <a:lnTo>
                    <a:pt x="2529840" y="0"/>
                  </a:lnTo>
                  <a:lnTo>
                    <a:pt x="2529840" y="448056"/>
                  </a:lnTo>
                  <a:lnTo>
                    <a:pt x="0" y="448056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96383" y="1847087"/>
              <a:ext cx="1385570" cy="448309"/>
            </a:xfrm>
            <a:custGeom>
              <a:avLst/>
              <a:gdLst/>
              <a:ahLst/>
              <a:cxnLst/>
              <a:rect l="l" t="t" r="r" b="b"/>
              <a:pathLst>
                <a:path w="1385570" h="448310">
                  <a:moveTo>
                    <a:pt x="1385316" y="448056"/>
                  </a:moveTo>
                  <a:lnTo>
                    <a:pt x="0" y="448056"/>
                  </a:lnTo>
                  <a:lnTo>
                    <a:pt x="0" y="0"/>
                  </a:lnTo>
                  <a:lnTo>
                    <a:pt x="1385316" y="0"/>
                  </a:lnTo>
                  <a:lnTo>
                    <a:pt x="1385316" y="448056"/>
                  </a:lnTo>
                  <a:close/>
                </a:path>
              </a:pathLst>
            </a:custGeom>
            <a:solidFill>
              <a:srgbClr val="112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597908" y="1847087"/>
              <a:ext cx="1384300" cy="448309"/>
            </a:xfrm>
            <a:custGeom>
              <a:avLst/>
              <a:gdLst/>
              <a:ahLst/>
              <a:cxnLst/>
              <a:rect l="l" t="t" r="r" b="b"/>
              <a:pathLst>
                <a:path w="1384300" h="448310">
                  <a:moveTo>
                    <a:pt x="0" y="0"/>
                  </a:moveTo>
                  <a:lnTo>
                    <a:pt x="1383791" y="0"/>
                  </a:lnTo>
                  <a:lnTo>
                    <a:pt x="1383791" y="448056"/>
                  </a:lnTo>
                  <a:lnTo>
                    <a:pt x="0" y="44805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981700" y="1847087"/>
              <a:ext cx="1146175" cy="448309"/>
            </a:xfrm>
            <a:custGeom>
              <a:avLst/>
              <a:gdLst/>
              <a:ahLst/>
              <a:cxnLst/>
              <a:rect l="l" t="t" r="r" b="b"/>
              <a:pathLst>
                <a:path w="1146175" h="448310">
                  <a:moveTo>
                    <a:pt x="1146048" y="448056"/>
                  </a:moveTo>
                  <a:lnTo>
                    <a:pt x="0" y="448056"/>
                  </a:lnTo>
                  <a:lnTo>
                    <a:pt x="0" y="0"/>
                  </a:lnTo>
                  <a:lnTo>
                    <a:pt x="1146048" y="0"/>
                  </a:lnTo>
                  <a:lnTo>
                    <a:pt x="1146048" y="448056"/>
                  </a:lnTo>
                  <a:close/>
                </a:path>
              </a:pathLst>
            </a:custGeom>
            <a:solidFill>
              <a:srgbClr val="41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981700" y="1847087"/>
              <a:ext cx="1146175" cy="448309"/>
            </a:xfrm>
            <a:custGeom>
              <a:avLst/>
              <a:gdLst/>
              <a:ahLst/>
              <a:cxnLst/>
              <a:rect l="l" t="t" r="r" b="b"/>
              <a:pathLst>
                <a:path w="1146175" h="448310">
                  <a:moveTo>
                    <a:pt x="0" y="0"/>
                  </a:moveTo>
                  <a:lnTo>
                    <a:pt x="1146048" y="0"/>
                  </a:lnTo>
                  <a:lnTo>
                    <a:pt x="1146048" y="448056"/>
                  </a:lnTo>
                  <a:lnTo>
                    <a:pt x="0" y="44805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4646676" y="1927859"/>
              <a:ext cx="112776" cy="99060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6030467" y="1927860"/>
              <a:ext cx="58419" cy="99060"/>
            </a:xfrm>
            <a:custGeom>
              <a:avLst/>
              <a:gdLst/>
              <a:ahLst/>
              <a:cxnLst/>
              <a:rect l="l" t="t" r="r" b="b"/>
              <a:pathLst>
                <a:path w="58420" h="99060">
                  <a:moveTo>
                    <a:pt x="22860" y="99059"/>
                  </a:moveTo>
                  <a:lnTo>
                    <a:pt x="0" y="99059"/>
                  </a:lnTo>
                  <a:lnTo>
                    <a:pt x="0" y="0"/>
                  </a:lnTo>
                  <a:lnTo>
                    <a:pt x="57912" y="0"/>
                  </a:lnTo>
                  <a:lnTo>
                    <a:pt x="57912" y="18287"/>
                  </a:lnTo>
                  <a:lnTo>
                    <a:pt x="22860" y="18287"/>
                  </a:lnTo>
                  <a:lnTo>
                    <a:pt x="22860" y="42671"/>
                  </a:lnTo>
                  <a:lnTo>
                    <a:pt x="54864" y="42671"/>
                  </a:lnTo>
                  <a:lnTo>
                    <a:pt x="54864" y="60959"/>
                  </a:lnTo>
                  <a:lnTo>
                    <a:pt x="22860" y="60959"/>
                  </a:lnTo>
                  <a:lnTo>
                    <a:pt x="22860" y="99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642103" y="2170175"/>
              <a:ext cx="341376" cy="88392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024371" y="2170175"/>
              <a:ext cx="342900" cy="88392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189988" y="4674108"/>
              <a:ext cx="1988820" cy="1937004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263901" y="4748022"/>
              <a:ext cx="1735836" cy="1854708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514600" y="4797551"/>
              <a:ext cx="175259" cy="80771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695956" y="4797551"/>
              <a:ext cx="1069847" cy="102107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353056" y="5475731"/>
              <a:ext cx="193547" cy="88392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366772" y="5847588"/>
              <a:ext cx="179831" cy="68580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385059" y="6220967"/>
              <a:ext cx="166116" cy="65532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2619756" y="5366016"/>
              <a:ext cx="443865" cy="1022985"/>
            </a:xfrm>
            <a:custGeom>
              <a:avLst/>
              <a:gdLst/>
              <a:ahLst/>
              <a:cxnLst/>
              <a:rect l="l" t="t" r="r" b="b"/>
              <a:pathLst>
                <a:path w="443864" h="1022985">
                  <a:moveTo>
                    <a:pt x="323088" y="0"/>
                  </a:moveTo>
                  <a:lnTo>
                    <a:pt x="0" y="0"/>
                  </a:lnTo>
                  <a:lnTo>
                    <a:pt x="0" y="281940"/>
                  </a:lnTo>
                  <a:lnTo>
                    <a:pt x="323088" y="281940"/>
                  </a:lnTo>
                  <a:lnTo>
                    <a:pt x="323088" y="0"/>
                  </a:lnTo>
                  <a:close/>
                </a:path>
                <a:path w="443864" h="1022985">
                  <a:moveTo>
                    <a:pt x="367284" y="370332"/>
                  </a:moveTo>
                  <a:lnTo>
                    <a:pt x="0" y="370332"/>
                  </a:lnTo>
                  <a:lnTo>
                    <a:pt x="0" y="652272"/>
                  </a:lnTo>
                  <a:lnTo>
                    <a:pt x="367284" y="652272"/>
                  </a:lnTo>
                  <a:lnTo>
                    <a:pt x="367284" y="370332"/>
                  </a:lnTo>
                  <a:close/>
                </a:path>
                <a:path w="443864" h="1022985">
                  <a:moveTo>
                    <a:pt x="443484" y="740664"/>
                  </a:moveTo>
                  <a:lnTo>
                    <a:pt x="1524" y="740664"/>
                  </a:lnTo>
                  <a:lnTo>
                    <a:pt x="1524" y="1022591"/>
                  </a:lnTo>
                  <a:lnTo>
                    <a:pt x="443484" y="1022591"/>
                  </a:lnTo>
                  <a:lnTo>
                    <a:pt x="443484" y="74066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942844" y="5366016"/>
              <a:ext cx="996950" cy="1022985"/>
            </a:xfrm>
            <a:custGeom>
              <a:avLst/>
              <a:gdLst/>
              <a:ahLst/>
              <a:cxnLst/>
              <a:rect l="l" t="t" r="r" b="b"/>
              <a:pathLst>
                <a:path w="996950" h="1022985">
                  <a:moveTo>
                    <a:pt x="144780" y="740664"/>
                  </a:moveTo>
                  <a:lnTo>
                    <a:pt x="118872" y="740664"/>
                  </a:lnTo>
                  <a:lnTo>
                    <a:pt x="118872" y="1022591"/>
                  </a:lnTo>
                  <a:lnTo>
                    <a:pt x="144780" y="1022591"/>
                  </a:lnTo>
                  <a:lnTo>
                    <a:pt x="144780" y="740664"/>
                  </a:lnTo>
                  <a:close/>
                </a:path>
                <a:path w="996950" h="1022985">
                  <a:moveTo>
                    <a:pt x="390144" y="370332"/>
                  </a:moveTo>
                  <a:lnTo>
                    <a:pt x="44196" y="370332"/>
                  </a:lnTo>
                  <a:lnTo>
                    <a:pt x="44196" y="652272"/>
                  </a:lnTo>
                  <a:lnTo>
                    <a:pt x="390144" y="652272"/>
                  </a:lnTo>
                  <a:lnTo>
                    <a:pt x="390144" y="370332"/>
                  </a:lnTo>
                  <a:close/>
                </a:path>
                <a:path w="996950" h="1022985">
                  <a:moveTo>
                    <a:pt x="996696" y="0"/>
                  </a:moveTo>
                  <a:lnTo>
                    <a:pt x="0" y="0"/>
                  </a:lnTo>
                  <a:lnTo>
                    <a:pt x="0" y="281940"/>
                  </a:lnTo>
                  <a:lnTo>
                    <a:pt x="996696" y="281940"/>
                  </a:lnTo>
                  <a:lnTo>
                    <a:pt x="996696" y="0"/>
                  </a:lnTo>
                  <a:close/>
                </a:path>
              </a:pathLst>
            </a:custGeom>
            <a:solidFill>
              <a:srgbClr val="112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2720340" y="5474207"/>
              <a:ext cx="118871" cy="64008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2743200" y="5844539"/>
              <a:ext cx="117348" cy="65532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2761488" y="6214872"/>
              <a:ext cx="22860" cy="66040"/>
            </a:xfrm>
            <a:custGeom>
              <a:avLst/>
              <a:gdLst/>
              <a:ahLst/>
              <a:cxnLst/>
              <a:rect l="l" t="t" r="r" b="b"/>
              <a:pathLst>
                <a:path w="22860" h="66039">
                  <a:moveTo>
                    <a:pt x="22860" y="65532"/>
                  </a:moveTo>
                  <a:lnTo>
                    <a:pt x="15240" y="65532"/>
                  </a:lnTo>
                  <a:lnTo>
                    <a:pt x="15240" y="10668"/>
                  </a:lnTo>
                  <a:lnTo>
                    <a:pt x="1524" y="10668"/>
                  </a:lnTo>
                  <a:lnTo>
                    <a:pt x="3048" y="9144"/>
                  </a:lnTo>
                  <a:lnTo>
                    <a:pt x="6096" y="9144"/>
                  </a:lnTo>
                  <a:lnTo>
                    <a:pt x="7620" y="7620"/>
                  </a:lnTo>
                  <a:lnTo>
                    <a:pt x="9144" y="7620"/>
                  </a:lnTo>
                  <a:lnTo>
                    <a:pt x="12192" y="4572"/>
                  </a:lnTo>
                  <a:lnTo>
                    <a:pt x="13716" y="4572"/>
                  </a:lnTo>
                  <a:lnTo>
                    <a:pt x="16764" y="1524"/>
                  </a:lnTo>
                  <a:lnTo>
                    <a:pt x="18288" y="1524"/>
                  </a:lnTo>
                  <a:lnTo>
                    <a:pt x="19812" y="0"/>
                  </a:lnTo>
                  <a:lnTo>
                    <a:pt x="22860" y="0"/>
                  </a:lnTo>
                  <a:lnTo>
                    <a:pt x="22860" y="65532"/>
                  </a:lnTo>
                  <a:close/>
                </a:path>
                <a:path w="22860" h="66039">
                  <a:moveTo>
                    <a:pt x="1524" y="18288"/>
                  </a:moveTo>
                  <a:lnTo>
                    <a:pt x="0" y="18288"/>
                  </a:lnTo>
                  <a:lnTo>
                    <a:pt x="0" y="10668"/>
                  </a:lnTo>
                  <a:lnTo>
                    <a:pt x="15240" y="10668"/>
                  </a:lnTo>
                  <a:lnTo>
                    <a:pt x="13716" y="12192"/>
                  </a:lnTo>
                  <a:lnTo>
                    <a:pt x="12192" y="12192"/>
                  </a:lnTo>
                  <a:lnTo>
                    <a:pt x="12192" y="13716"/>
                  </a:lnTo>
                  <a:lnTo>
                    <a:pt x="9144" y="13716"/>
                  </a:lnTo>
                  <a:lnTo>
                    <a:pt x="7620" y="15240"/>
                  </a:lnTo>
                  <a:lnTo>
                    <a:pt x="6096" y="15240"/>
                  </a:lnTo>
                  <a:lnTo>
                    <a:pt x="4572" y="16764"/>
                  </a:lnTo>
                  <a:lnTo>
                    <a:pt x="3048" y="16764"/>
                  </a:lnTo>
                  <a:lnTo>
                    <a:pt x="1524" y="18288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804160" y="6214872"/>
              <a:ext cx="118872" cy="67056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355847" y="5474207"/>
              <a:ext cx="166116" cy="65532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3098291" y="5844539"/>
              <a:ext cx="118872" cy="65532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336291" y="5021579"/>
              <a:ext cx="291084" cy="88392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694432" y="5017007"/>
              <a:ext cx="76200" cy="76200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2793492" y="5024627"/>
              <a:ext cx="32384" cy="64135"/>
            </a:xfrm>
            <a:custGeom>
              <a:avLst/>
              <a:gdLst/>
              <a:ahLst/>
              <a:cxnLst/>
              <a:rect l="l" t="t" r="r" b="b"/>
              <a:pathLst>
                <a:path w="32385" h="64135">
                  <a:moveTo>
                    <a:pt x="7620" y="64008"/>
                  </a:moveTo>
                  <a:lnTo>
                    <a:pt x="0" y="64008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7620"/>
                  </a:lnTo>
                  <a:lnTo>
                    <a:pt x="7620" y="7620"/>
                  </a:lnTo>
                  <a:lnTo>
                    <a:pt x="7620" y="28956"/>
                  </a:lnTo>
                  <a:lnTo>
                    <a:pt x="30480" y="28956"/>
                  </a:lnTo>
                  <a:lnTo>
                    <a:pt x="30480" y="36576"/>
                  </a:lnTo>
                  <a:lnTo>
                    <a:pt x="7620" y="36576"/>
                  </a:lnTo>
                  <a:lnTo>
                    <a:pt x="7620" y="64008"/>
                  </a:lnTo>
                  <a:close/>
                </a:path>
              </a:pathLst>
            </a:custGeom>
            <a:solidFill>
              <a:srgbClr val="605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2869691" y="5017007"/>
              <a:ext cx="74675" cy="76200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968751" y="5024627"/>
              <a:ext cx="65532" cy="64008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6039611" y="4719827"/>
              <a:ext cx="2002535" cy="1891283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6112002" y="4793742"/>
              <a:ext cx="1749552" cy="1808988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6371844" y="4843272"/>
              <a:ext cx="173735" cy="80772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6553200" y="4843272"/>
              <a:ext cx="1066800" cy="102107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6271260" y="5510783"/>
              <a:ext cx="327659" cy="68580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6345935" y="5868923"/>
              <a:ext cx="256032" cy="89915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6201156" y="6228588"/>
              <a:ext cx="397763" cy="68579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6672072" y="5405640"/>
              <a:ext cx="658495" cy="852169"/>
            </a:xfrm>
            <a:custGeom>
              <a:avLst/>
              <a:gdLst/>
              <a:ahLst/>
              <a:cxnLst/>
              <a:rect l="l" t="t" r="r" b="b"/>
              <a:pathLst>
                <a:path w="658495" h="852170">
                  <a:moveTo>
                    <a:pt x="92964" y="716267"/>
                  </a:moveTo>
                  <a:lnTo>
                    <a:pt x="0" y="716267"/>
                  </a:lnTo>
                  <a:lnTo>
                    <a:pt x="0" y="851916"/>
                  </a:lnTo>
                  <a:lnTo>
                    <a:pt x="92964" y="851916"/>
                  </a:lnTo>
                  <a:lnTo>
                    <a:pt x="92964" y="716267"/>
                  </a:lnTo>
                  <a:close/>
                </a:path>
                <a:path w="658495" h="852170">
                  <a:moveTo>
                    <a:pt x="565404" y="358140"/>
                  </a:moveTo>
                  <a:lnTo>
                    <a:pt x="0" y="358140"/>
                  </a:lnTo>
                  <a:lnTo>
                    <a:pt x="0" y="493776"/>
                  </a:lnTo>
                  <a:lnTo>
                    <a:pt x="565404" y="493776"/>
                  </a:lnTo>
                  <a:lnTo>
                    <a:pt x="565404" y="358140"/>
                  </a:lnTo>
                  <a:close/>
                </a:path>
                <a:path w="658495" h="852170">
                  <a:moveTo>
                    <a:pt x="658355" y="0"/>
                  </a:moveTo>
                  <a:lnTo>
                    <a:pt x="0" y="0"/>
                  </a:lnTo>
                  <a:lnTo>
                    <a:pt x="0" y="135636"/>
                  </a:lnTo>
                  <a:lnTo>
                    <a:pt x="658355" y="135636"/>
                  </a:lnTo>
                  <a:lnTo>
                    <a:pt x="658355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672072" y="5541276"/>
              <a:ext cx="814069" cy="853440"/>
            </a:xfrm>
            <a:custGeom>
              <a:avLst/>
              <a:gdLst/>
              <a:ahLst/>
              <a:cxnLst/>
              <a:rect l="l" t="t" r="r" b="b"/>
              <a:pathLst>
                <a:path w="814070" h="853439">
                  <a:moveTo>
                    <a:pt x="124955" y="716280"/>
                  </a:moveTo>
                  <a:lnTo>
                    <a:pt x="0" y="716280"/>
                  </a:lnTo>
                  <a:lnTo>
                    <a:pt x="0" y="853440"/>
                  </a:lnTo>
                  <a:lnTo>
                    <a:pt x="124955" y="853440"/>
                  </a:lnTo>
                  <a:lnTo>
                    <a:pt x="124955" y="716280"/>
                  </a:lnTo>
                  <a:close/>
                </a:path>
                <a:path w="814070" h="853439">
                  <a:moveTo>
                    <a:pt x="653796" y="358140"/>
                  </a:moveTo>
                  <a:lnTo>
                    <a:pt x="0" y="358140"/>
                  </a:lnTo>
                  <a:lnTo>
                    <a:pt x="0" y="495300"/>
                  </a:lnTo>
                  <a:lnTo>
                    <a:pt x="653796" y="495300"/>
                  </a:lnTo>
                  <a:lnTo>
                    <a:pt x="653796" y="358140"/>
                  </a:lnTo>
                  <a:close/>
                </a:path>
                <a:path w="814070" h="853439">
                  <a:moveTo>
                    <a:pt x="813816" y="0"/>
                  </a:moveTo>
                  <a:lnTo>
                    <a:pt x="0" y="0"/>
                  </a:lnTo>
                  <a:lnTo>
                    <a:pt x="0" y="137147"/>
                  </a:lnTo>
                  <a:lnTo>
                    <a:pt x="813816" y="137147"/>
                  </a:lnTo>
                  <a:lnTo>
                    <a:pt x="813816" y="0"/>
                  </a:lnTo>
                  <a:close/>
                </a:path>
              </a:pathLst>
            </a:custGeom>
            <a:solidFill>
              <a:srgbClr val="112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100316" y="5440680"/>
              <a:ext cx="22860" cy="66040"/>
            </a:xfrm>
            <a:custGeom>
              <a:avLst/>
              <a:gdLst/>
              <a:ahLst/>
              <a:cxnLst/>
              <a:rect l="l" t="t" r="r" b="b"/>
              <a:pathLst>
                <a:path w="22859" h="66039">
                  <a:moveTo>
                    <a:pt x="22860" y="65532"/>
                  </a:moveTo>
                  <a:lnTo>
                    <a:pt x="15240" y="65532"/>
                  </a:lnTo>
                  <a:lnTo>
                    <a:pt x="15240" y="10668"/>
                  </a:lnTo>
                  <a:lnTo>
                    <a:pt x="1524" y="10668"/>
                  </a:lnTo>
                  <a:lnTo>
                    <a:pt x="3048" y="9144"/>
                  </a:lnTo>
                  <a:lnTo>
                    <a:pt x="4572" y="9144"/>
                  </a:lnTo>
                  <a:lnTo>
                    <a:pt x="7620" y="7620"/>
                  </a:lnTo>
                  <a:lnTo>
                    <a:pt x="9144" y="7620"/>
                  </a:lnTo>
                  <a:lnTo>
                    <a:pt x="12192" y="4572"/>
                  </a:lnTo>
                  <a:lnTo>
                    <a:pt x="13716" y="4572"/>
                  </a:lnTo>
                  <a:lnTo>
                    <a:pt x="16764" y="1524"/>
                  </a:lnTo>
                  <a:lnTo>
                    <a:pt x="18288" y="1524"/>
                  </a:lnTo>
                  <a:lnTo>
                    <a:pt x="19812" y="0"/>
                  </a:lnTo>
                  <a:lnTo>
                    <a:pt x="22860" y="0"/>
                  </a:lnTo>
                  <a:lnTo>
                    <a:pt x="22860" y="65532"/>
                  </a:lnTo>
                  <a:close/>
                </a:path>
                <a:path w="22859" h="66039">
                  <a:moveTo>
                    <a:pt x="0" y="18288"/>
                  </a:moveTo>
                  <a:lnTo>
                    <a:pt x="0" y="10668"/>
                  </a:lnTo>
                  <a:lnTo>
                    <a:pt x="13716" y="10668"/>
                  </a:lnTo>
                  <a:lnTo>
                    <a:pt x="13716" y="12192"/>
                  </a:lnTo>
                  <a:lnTo>
                    <a:pt x="12192" y="12192"/>
                  </a:lnTo>
                  <a:lnTo>
                    <a:pt x="10668" y="13716"/>
                  </a:lnTo>
                  <a:lnTo>
                    <a:pt x="9144" y="13716"/>
                  </a:lnTo>
                  <a:lnTo>
                    <a:pt x="7620" y="15240"/>
                  </a:lnTo>
                  <a:lnTo>
                    <a:pt x="6096" y="15240"/>
                  </a:lnTo>
                  <a:lnTo>
                    <a:pt x="4572" y="16764"/>
                  </a:lnTo>
                  <a:lnTo>
                    <a:pt x="1524" y="16764"/>
                  </a:lnTo>
                  <a:lnTo>
                    <a:pt x="0" y="18288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1" name="object 151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7144511" y="5440679"/>
              <a:ext cx="117348" cy="67056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7007339" y="5798819"/>
              <a:ext cx="71755" cy="66040"/>
            </a:xfrm>
            <a:custGeom>
              <a:avLst/>
              <a:gdLst/>
              <a:ahLst/>
              <a:cxnLst/>
              <a:rect l="l" t="t" r="r" b="b"/>
              <a:pathLst>
                <a:path w="71754" h="66039">
                  <a:moveTo>
                    <a:pt x="21336" y="0"/>
                  </a:moveTo>
                  <a:lnTo>
                    <a:pt x="19812" y="0"/>
                  </a:lnTo>
                  <a:lnTo>
                    <a:pt x="16764" y="3048"/>
                  </a:lnTo>
                  <a:lnTo>
                    <a:pt x="15240" y="3048"/>
                  </a:lnTo>
                  <a:lnTo>
                    <a:pt x="12192" y="6096"/>
                  </a:lnTo>
                  <a:lnTo>
                    <a:pt x="10668" y="6096"/>
                  </a:lnTo>
                  <a:lnTo>
                    <a:pt x="9144" y="7620"/>
                  </a:lnTo>
                  <a:lnTo>
                    <a:pt x="6096" y="7620"/>
                  </a:lnTo>
                  <a:lnTo>
                    <a:pt x="4572" y="9144"/>
                  </a:lnTo>
                  <a:lnTo>
                    <a:pt x="3048" y="9144"/>
                  </a:lnTo>
                  <a:lnTo>
                    <a:pt x="1524" y="10668"/>
                  </a:lnTo>
                  <a:lnTo>
                    <a:pt x="0" y="10668"/>
                  </a:lnTo>
                  <a:lnTo>
                    <a:pt x="0" y="18288"/>
                  </a:lnTo>
                  <a:lnTo>
                    <a:pt x="1524" y="18288"/>
                  </a:lnTo>
                  <a:lnTo>
                    <a:pt x="3048" y="16764"/>
                  </a:lnTo>
                  <a:lnTo>
                    <a:pt x="4572" y="16764"/>
                  </a:lnTo>
                  <a:lnTo>
                    <a:pt x="6096" y="15240"/>
                  </a:lnTo>
                  <a:lnTo>
                    <a:pt x="9144" y="15240"/>
                  </a:lnTo>
                  <a:lnTo>
                    <a:pt x="12192" y="12192"/>
                  </a:lnTo>
                  <a:lnTo>
                    <a:pt x="13716" y="12192"/>
                  </a:lnTo>
                  <a:lnTo>
                    <a:pt x="13716" y="10668"/>
                  </a:lnTo>
                  <a:lnTo>
                    <a:pt x="15240" y="10668"/>
                  </a:lnTo>
                  <a:lnTo>
                    <a:pt x="15240" y="65532"/>
                  </a:lnTo>
                  <a:lnTo>
                    <a:pt x="21336" y="65532"/>
                  </a:lnTo>
                  <a:lnTo>
                    <a:pt x="21336" y="0"/>
                  </a:lnTo>
                  <a:close/>
                </a:path>
                <a:path w="71754" h="66039">
                  <a:moveTo>
                    <a:pt x="71640" y="0"/>
                  </a:moveTo>
                  <a:lnTo>
                    <a:pt x="68592" y="0"/>
                  </a:lnTo>
                  <a:lnTo>
                    <a:pt x="65544" y="3048"/>
                  </a:lnTo>
                  <a:lnTo>
                    <a:pt x="64020" y="3048"/>
                  </a:lnTo>
                  <a:lnTo>
                    <a:pt x="60972" y="6096"/>
                  </a:lnTo>
                  <a:lnTo>
                    <a:pt x="59448" y="6096"/>
                  </a:lnTo>
                  <a:lnTo>
                    <a:pt x="57924" y="7620"/>
                  </a:lnTo>
                  <a:lnTo>
                    <a:pt x="56400" y="7620"/>
                  </a:lnTo>
                  <a:lnTo>
                    <a:pt x="53352" y="9144"/>
                  </a:lnTo>
                  <a:lnTo>
                    <a:pt x="51828" y="9144"/>
                  </a:lnTo>
                  <a:lnTo>
                    <a:pt x="50304" y="10668"/>
                  </a:lnTo>
                  <a:lnTo>
                    <a:pt x="48780" y="10668"/>
                  </a:lnTo>
                  <a:lnTo>
                    <a:pt x="48780" y="18288"/>
                  </a:lnTo>
                  <a:lnTo>
                    <a:pt x="50304" y="18288"/>
                  </a:lnTo>
                  <a:lnTo>
                    <a:pt x="51828" y="16764"/>
                  </a:lnTo>
                  <a:lnTo>
                    <a:pt x="53352" y="16764"/>
                  </a:lnTo>
                  <a:lnTo>
                    <a:pt x="54876" y="15240"/>
                  </a:lnTo>
                  <a:lnTo>
                    <a:pt x="57924" y="15240"/>
                  </a:lnTo>
                  <a:lnTo>
                    <a:pt x="60972" y="12192"/>
                  </a:lnTo>
                  <a:lnTo>
                    <a:pt x="62496" y="12192"/>
                  </a:lnTo>
                  <a:lnTo>
                    <a:pt x="62496" y="10668"/>
                  </a:lnTo>
                  <a:lnTo>
                    <a:pt x="64020" y="10668"/>
                  </a:lnTo>
                  <a:lnTo>
                    <a:pt x="64020" y="65532"/>
                  </a:lnTo>
                  <a:lnTo>
                    <a:pt x="71640" y="65532"/>
                  </a:lnTo>
                  <a:lnTo>
                    <a:pt x="7164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153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7103364" y="5800343"/>
              <a:ext cx="65532" cy="64008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7255763" y="5576316"/>
              <a:ext cx="21590" cy="66040"/>
            </a:xfrm>
            <a:custGeom>
              <a:avLst/>
              <a:gdLst/>
              <a:ahLst/>
              <a:cxnLst/>
              <a:rect l="l" t="t" r="r" b="b"/>
              <a:pathLst>
                <a:path w="21590" h="66039">
                  <a:moveTo>
                    <a:pt x="21336" y="65532"/>
                  </a:moveTo>
                  <a:lnTo>
                    <a:pt x="13716" y="65532"/>
                  </a:lnTo>
                  <a:lnTo>
                    <a:pt x="13716" y="10668"/>
                  </a:lnTo>
                  <a:lnTo>
                    <a:pt x="1524" y="10668"/>
                  </a:lnTo>
                  <a:lnTo>
                    <a:pt x="3048" y="9144"/>
                  </a:lnTo>
                  <a:lnTo>
                    <a:pt x="4572" y="9144"/>
                  </a:lnTo>
                  <a:lnTo>
                    <a:pt x="6096" y="7620"/>
                  </a:lnTo>
                  <a:lnTo>
                    <a:pt x="7620" y="7620"/>
                  </a:lnTo>
                  <a:lnTo>
                    <a:pt x="9144" y="6096"/>
                  </a:lnTo>
                  <a:lnTo>
                    <a:pt x="12192" y="6096"/>
                  </a:lnTo>
                  <a:lnTo>
                    <a:pt x="15240" y="3048"/>
                  </a:lnTo>
                  <a:lnTo>
                    <a:pt x="16764" y="3048"/>
                  </a:lnTo>
                  <a:lnTo>
                    <a:pt x="18288" y="1524"/>
                  </a:lnTo>
                  <a:lnTo>
                    <a:pt x="18288" y="0"/>
                  </a:lnTo>
                  <a:lnTo>
                    <a:pt x="21336" y="0"/>
                  </a:lnTo>
                  <a:lnTo>
                    <a:pt x="21336" y="65532"/>
                  </a:lnTo>
                  <a:close/>
                </a:path>
                <a:path w="21590" h="66039">
                  <a:moveTo>
                    <a:pt x="1524" y="18288"/>
                  </a:moveTo>
                  <a:lnTo>
                    <a:pt x="0" y="18288"/>
                  </a:lnTo>
                  <a:lnTo>
                    <a:pt x="0" y="10668"/>
                  </a:lnTo>
                  <a:lnTo>
                    <a:pt x="13716" y="10668"/>
                  </a:lnTo>
                  <a:lnTo>
                    <a:pt x="10668" y="13716"/>
                  </a:lnTo>
                  <a:lnTo>
                    <a:pt x="9144" y="13716"/>
                  </a:lnTo>
                  <a:lnTo>
                    <a:pt x="7620" y="15240"/>
                  </a:lnTo>
                  <a:lnTo>
                    <a:pt x="4572" y="15240"/>
                  </a:lnTo>
                  <a:lnTo>
                    <a:pt x="1524" y="18288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7298436" y="5576316"/>
              <a:ext cx="117348" cy="67056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7095744" y="5934455"/>
              <a:ext cx="22860" cy="66040"/>
            </a:xfrm>
            <a:custGeom>
              <a:avLst/>
              <a:gdLst/>
              <a:ahLst/>
              <a:cxnLst/>
              <a:rect l="l" t="t" r="r" b="b"/>
              <a:pathLst>
                <a:path w="22859" h="66039">
                  <a:moveTo>
                    <a:pt x="22859" y="65532"/>
                  </a:moveTo>
                  <a:lnTo>
                    <a:pt x="15239" y="65532"/>
                  </a:lnTo>
                  <a:lnTo>
                    <a:pt x="15239" y="10668"/>
                  </a:lnTo>
                  <a:lnTo>
                    <a:pt x="13715" y="10668"/>
                  </a:lnTo>
                  <a:lnTo>
                    <a:pt x="13715" y="12192"/>
                  </a:lnTo>
                  <a:lnTo>
                    <a:pt x="12191" y="12192"/>
                  </a:lnTo>
                  <a:lnTo>
                    <a:pt x="12191" y="13716"/>
                  </a:lnTo>
                  <a:lnTo>
                    <a:pt x="10667" y="13716"/>
                  </a:lnTo>
                  <a:lnTo>
                    <a:pt x="9143" y="15240"/>
                  </a:lnTo>
                  <a:lnTo>
                    <a:pt x="7619" y="15240"/>
                  </a:lnTo>
                  <a:lnTo>
                    <a:pt x="6095" y="16764"/>
                  </a:lnTo>
                  <a:lnTo>
                    <a:pt x="3047" y="16764"/>
                  </a:lnTo>
                  <a:lnTo>
                    <a:pt x="1523" y="18288"/>
                  </a:lnTo>
                  <a:lnTo>
                    <a:pt x="0" y="18288"/>
                  </a:lnTo>
                  <a:lnTo>
                    <a:pt x="0" y="10668"/>
                  </a:lnTo>
                  <a:lnTo>
                    <a:pt x="1523" y="10668"/>
                  </a:lnTo>
                  <a:lnTo>
                    <a:pt x="3047" y="9144"/>
                  </a:lnTo>
                  <a:lnTo>
                    <a:pt x="4571" y="9144"/>
                  </a:lnTo>
                  <a:lnTo>
                    <a:pt x="7619" y="7620"/>
                  </a:lnTo>
                  <a:lnTo>
                    <a:pt x="9143" y="7620"/>
                  </a:lnTo>
                  <a:lnTo>
                    <a:pt x="10667" y="6096"/>
                  </a:lnTo>
                  <a:lnTo>
                    <a:pt x="12191" y="6096"/>
                  </a:lnTo>
                  <a:lnTo>
                    <a:pt x="15239" y="3048"/>
                  </a:lnTo>
                  <a:lnTo>
                    <a:pt x="16763" y="3048"/>
                  </a:lnTo>
                  <a:lnTo>
                    <a:pt x="19811" y="0"/>
                  </a:lnTo>
                  <a:lnTo>
                    <a:pt x="22859" y="0"/>
                  </a:lnTo>
                  <a:lnTo>
                    <a:pt x="22859" y="6553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7" name="object 157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7139939" y="5935979"/>
              <a:ext cx="117347" cy="65532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184391" y="5067299"/>
              <a:ext cx="297180" cy="88392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6542532" y="5062727"/>
              <a:ext cx="76200" cy="76200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6643116" y="5070347"/>
              <a:ext cx="32384" cy="64135"/>
            </a:xfrm>
            <a:custGeom>
              <a:avLst/>
              <a:gdLst/>
              <a:ahLst/>
              <a:cxnLst/>
              <a:rect l="l" t="t" r="r" b="b"/>
              <a:pathLst>
                <a:path w="32384" h="64135">
                  <a:moveTo>
                    <a:pt x="7620" y="64008"/>
                  </a:moveTo>
                  <a:lnTo>
                    <a:pt x="0" y="64008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7620"/>
                  </a:lnTo>
                  <a:lnTo>
                    <a:pt x="7620" y="7620"/>
                  </a:lnTo>
                  <a:lnTo>
                    <a:pt x="7620" y="28956"/>
                  </a:lnTo>
                  <a:lnTo>
                    <a:pt x="30480" y="28956"/>
                  </a:lnTo>
                  <a:lnTo>
                    <a:pt x="30480" y="35052"/>
                  </a:lnTo>
                  <a:lnTo>
                    <a:pt x="7620" y="35052"/>
                  </a:lnTo>
                  <a:lnTo>
                    <a:pt x="7620" y="6400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6723887" y="5062727"/>
              <a:ext cx="76200" cy="76200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6819900" y="5070347"/>
              <a:ext cx="64008" cy="64008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181356" y="4658868"/>
              <a:ext cx="2173223" cy="1952244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182117" y="4732781"/>
              <a:ext cx="1991868" cy="1869947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519684" y="4782311"/>
              <a:ext cx="173736" cy="80772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701039" y="4782311"/>
              <a:ext cx="1066799" cy="102107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1775459" y="4782311"/>
              <a:ext cx="80772" cy="80772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304799" y="5292852"/>
              <a:ext cx="111252" cy="64008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297179" y="5449823"/>
              <a:ext cx="118872" cy="64008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298703" y="5606795"/>
              <a:ext cx="117348" cy="65532"/>
            </a:xfrm>
            <a:prstGeom prst="rect">
              <a:avLst/>
            </a:prstGeom>
          </p:spPr>
        </p:pic>
        <p:sp>
          <p:nvSpPr>
            <p:cNvPr id="171" name="object 171"/>
            <p:cNvSpPr/>
            <p:nvPr/>
          </p:nvSpPr>
          <p:spPr>
            <a:xfrm>
              <a:off x="330708" y="5765304"/>
              <a:ext cx="83820" cy="62865"/>
            </a:xfrm>
            <a:custGeom>
              <a:avLst/>
              <a:gdLst/>
              <a:ahLst/>
              <a:cxnLst/>
              <a:rect l="l" t="t" r="r" b="b"/>
              <a:pathLst>
                <a:path w="83820" h="62864">
                  <a:moveTo>
                    <a:pt x="36576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13716" y="62484"/>
                  </a:lnTo>
                  <a:lnTo>
                    <a:pt x="13716" y="38100"/>
                  </a:lnTo>
                  <a:lnTo>
                    <a:pt x="35052" y="38100"/>
                  </a:lnTo>
                  <a:lnTo>
                    <a:pt x="35052" y="25908"/>
                  </a:lnTo>
                  <a:lnTo>
                    <a:pt x="13716" y="25908"/>
                  </a:lnTo>
                  <a:lnTo>
                    <a:pt x="13716" y="10668"/>
                  </a:lnTo>
                  <a:lnTo>
                    <a:pt x="36576" y="10668"/>
                  </a:lnTo>
                  <a:lnTo>
                    <a:pt x="36576" y="0"/>
                  </a:lnTo>
                  <a:close/>
                </a:path>
                <a:path w="83820" h="62864">
                  <a:moveTo>
                    <a:pt x="83820" y="51803"/>
                  </a:moveTo>
                  <a:lnTo>
                    <a:pt x="60947" y="51803"/>
                  </a:lnTo>
                  <a:lnTo>
                    <a:pt x="60947" y="0"/>
                  </a:lnTo>
                  <a:lnTo>
                    <a:pt x="47244" y="0"/>
                  </a:lnTo>
                  <a:lnTo>
                    <a:pt x="47244" y="62484"/>
                  </a:lnTo>
                  <a:lnTo>
                    <a:pt x="83820" y="62484"/>
                  </a:lnTo>
                  <a:lnTo>
                    <a:pt x="83820" y="51803"/>
                  </a:lnTo>
                  <a:close/>
                </a:path>
              </a:pathLst>
            </a:custGeom>
            <a:solidFill>
              <a:srgbClr val="605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2" name="object 172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310896" y="5922263"/>
              <a:ext cx="99060" cy="64008"/>
            </a:xfrm>
            <a:prstGeom prst="rect">
              <a:avLst/>
            </a:prstGeom>
          </p:spPr>
        </p:pic>
        <p:sp>
          <p:nvSpPr>
            <p:cNvPr id="173" name="object 173"/>
            <p:cNvSpPr/>
            <p:nvPr/>
          </p:nvSpPr>
          <p:spPr>
            <a:xfrm>
              <a:off x="307835" y="6079235"/>
              <a:ext cx="108585" cy="378460"/>
            </a:xfrm>
            <a:custGeom>
              <a:avLst/>
              <a:gdLst/>
              <a:ahLst/>
              <a:cxnLst/>
              <a:rect l="l" t="t" r="r" b="b"/>
              <a:pathLst>
                <a:path w="108584" h="378460">
                  <a:moveTo>
                    <a:pt x="38112" y="313956"/>
                  </a:moveTo>
                  <a:lnTo>
                    <a:pt x="22872" y="313956"/>
                  </a:lnTo>
                  <a:lnTo>
                    <a:pt x="22872" y="377964"/>
                  </a:lnTo>
                  <a:lnTo>
                    <a:pt x="38112" y="377964"/>
                  </a:lnTo>
                  <a:lnTo>
                    <a:pt x="38112" y="313956"/>
                  </a:lnTo>
                  <a:close/>
                </a:path>
                <a:path w="108584" h="378460">
                  <a:moveTo>
                    <a:pt x="54876" y="0"/>
                  </a:moveTo>
                  <a:lnTo>
                    <a:pt x="39624" y="0"/>
                  </a:lnTo>
                  <a:lnTo>
                    <a:pt x="39624" y="64020"/>
                  </a:lnTo>
                  <a:lnTo>
                    <a:pt x="54876" y="64020"/>
                  </a:lnTo>
                  <a:lnTo>
                    <a:pt x="54876" y="0"/>
                  </a:lnTo>
                  <a:close/>
                </a:path>
                <a:path w="108584" h="378460">
                  <a:moveTo>
                    <a:pt x="73164" y="156984"/>
                  </a:moveTo>
                  <a:lnTo>
                    <a:pt x="51816" y="156984"/>
                  </a:lnTo>
                  <a:lnTo>
                    <a:pt x="39624" y="193560"/>
                  </a:lnTo>
                  <a:lnTo>
                    <a:pt x="38100" y="196608"/>
                  </a:lnTo>
                  <a:lnTo>
                    <a:pt x="38100" y="199656"/>
                  </a:lnTo>
                  <a:lnTo>
                    <a:pt x="36576" y="202704"/>
                  </a:lnTo>
                  <a:lnTo>
                    <a:pt x="36576" y="199656"/>
                  </a:lnTo>
                  <a:lnTo>
                    <a:pt x="33528" y="193560"/>
                  </a:lnTo>
                  <a:lnTo>
                    <a:pt x="25400" y="169176"/>
                  </a:lnTo>
                  <a:lnTo>
                    <a:pt x="21336" y="156984"/>
                  </a:lnTo>
                  <a:lnTo>
                    <a:pt x="0" y="156984"/>
                  </a:lnTo>
                  <a:lnTo>
                    <a:pt x="0" y="219468"/>
                  </a:lnTo>
                  <a:lnTo>
                    <a:pt x="13716" y="219468"/>
                  </a:lnTo>
                  <a:lnTo>
                    <a:pt x="13716" y="179844"/>
                  </a:lnTo>
                  <a:lnTo>
                    <a:pt x="12192" y="175272"/>
                  </a:lnTo>
                  <a:lnTo>
                    <a:pt x="12192" y="169176"/>
                  </a:lnTo>
                  <a:lnTo>
                    <a:pt x="13716" y="173748"/>
                  </a:lnTo>
                  <a:lnTo>
                    <a:pt x="15240" y="176796"/>
                  </a:lnTo>
                  <a:lnTo>
                    <a:pt x="30480" y="219468"/>
                  </a:lnTo>
                  <a:lnTo>
                    <a:pt x="41148" y="219468"/>
                  </a:lnTo>
                  <a:lnTo>
                    <a:pt x="47142" y="202704"/>
                  </a:lnTo>
                  <a:lnTo>
                    <a:pt x="56388" y="176796"/>
                  </a:lnTo>
                  <a:lnTo>
                    <a:pt x="57912" y="175272"/>
                  </a:lnTo>
                  <a:lnTo>
                    <a:pt x="57912" y="172224"/>
                  </a:lnTo>
                  <a:lnTo>
                    <a:pt x="59436" y="169176"/>
                  </a:lnTo>
                  <a:lnTo>
                    <a:pt x="59436" y="173748"/>
                  </a:lnTo>
                  <a:lnTo>
                    <a:pt x="57912" y="178320"/>
                  </a:lnTo>
                  <a:lnTo>
                    <a:pt x="57912" y="219468"/>
                  </a:lnTo>
                  <a:lnTo>
                    <a:pt x="73164" y="219468"/>
                  </a:lnTo>
                  <a:lnTo>
                    <a:pt x="73164" y="169176"/>
                  </a:lnTo>
                  <a:lnTo>
                    <a:pt x="73164" y="156984"/>
                  </a:lnTo>
                  <a:close/>
                </a:path>
                <a:path w="108584" h="378460">
                  <a:moveTo>
                    <a:pt x="102120" y="156972"/>
                  </a:moveTo>
                  <a:lnTo>
                    <a:pt x="86880" y="156972"/>
                  </a:lnTo>
                  <a:lnTo>
                    <a:pt x="86880" y="220992"/>
                  </a:lnTo>
                  <a:lnTo>
                    <a:pt x="102120" y="220992"/>
                  </a:lnTo>
                  <a:lnTo>
                    <a:pt x="102120" y="156972"/>
                  </a:lnTo>
                  <a:close/>
                </a:path>
                <a:path w="108584" h="378460">
                  <a:moveTo>
                    <a:pt x="106692" y="51816"/>
                  </a:moveTo>
                  <a:lnTo>
                    <a:pt x="83820" y="51816"/>
                  </a:lnTo>
                  <a:lnTo>
                    <a:pt x="83820" y="0"/>
                  </a:lnTo>
                  <a:lnTo>
                    <a:pt x="70116" y="0"/>
                  </a:lnTo>
                  <a:lnTo>
                    <a:pt x="70116" y="62484"/>
                  </a:lnTo>
                  <a:lnTo>
                    <a:pt x="106692" y="62484"/>
                  </a:lnTo>
                  <a:lnTo>
                    <a:pt x="106692" y="51816"/>
                  </a:lnTo>
                  <a:close/>
                </a:path>
                <a:path w="108584" h="378460">
                  <a:moveTo>
                    <a:pt x="108204" y="377952"/>
                  </a:moveTo>
                  <a:lnTo>
                    <a:pt x="102768" y="362712"/>
                  </a:lnTo>
                  <a:lnTo>
                    <a:pt x="98958" y="352044"/>
                  </a:lnTo>
                  <a:lnTo>
                    <a:pt x="89154" y="324612"/>
                  </a:lnTo>
                  <a:lnTo>
                    <a:pt x="85344" y="313944"/>
                  </a:lnTo>
                  <a:lnTo>
                    <a:pt x="83820" y="313944"/>
                  </a:lnTo>
                  <a:lnTo>
                    <a:pt x="83820" y="352044"/>
                  </a:lnTo>
                  <a:lnTo>
                    <a:pt x="68580" y="352044"/>
                  </a:lnTo>
                  <a:lnTo>
                    <a:pt x="74676" y="330708"/>
                  </a:lnTo>
                  <a:lnTo>
                    <a:pt x="76200" y="329184"/>
                  </a:lnTo>
                  <a:lnTo>
                    <a:pt x="76200" y="327660"/>
                  </a:lnTo>
                  <a:lnTo>
                    <a:pt x="77724" y="329184"/>
                  </a:lnTo>
                  <a:lnTo>
                    <a:pt x="77724" y="330708"/>
                  </a:lnTo>
                  <a:lnTo>
                    <a:pt x="83820" y="352044"/>
                  </a:lnTo>
                  <a:lnTo>
                    <a:pt x="83820" y="313944"/>
                  </a:lnTo>
                  <a:lnTo>
                    <a:pt x="68580" y="313944"/>
                  </a:lnTo>
                  <a:lnTo>
                    <a:pt x="45720" y="377952"/>
                  </a:lnTo>
                  <a:lnTo>
                    <a:pt x="60960" y="377952"/>
                  </a:lnTo>
                  <a:lnTo>
                    <a:pt x="65532" y="362712"/>
                  </a:lnTo>
                  <a:lnTo>
                    <a:pt x="88392" y="362712"/>
                  </a:lnTo>
                  <a:lnTo>
                    <a:pt x="92964" y="377952"/>
                  </a:lnTo>
                  <a:lnTo>
                    <a:pt x="108204" y="377952"/>
                  </a:lnTo>
                  <a:close/>
                </a:path>
              </a:pathLst>
            </a:custGeom>
            <a:solidFill>
              <a:srgbClr val="605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84632" y="6050292"/>
              <a:ext cx="18415" cy="436245"/>
            </a:xfrm>
            <a:custGeom>
              <a:avLst/>
              <a:gdLst/>
              <a:ahLst/>
              <a:cxnLst/>
              <a:rect l="l" t="t" r="r" b="b"/>
              <a:pathLst>
                <a:path w="18415" h="436245">
                  <a:moveTo>
                    <a:pt x="10668" y="313931"/>
                  </a:moveTo>
                  <a:lnTo>
                    <a:pt x="0" y="313931"/>
                  </a:lnTo>
                  <a:lnTo>
                    <a:pt x="0" y="435864"/>
                  </a:lnTo>
                  <a:lnTo>
                    <a:pt x="10668" y="435864"/>
                  </a:lnTo>
                  <a:lnTo>
                    <a:pt x="10668" y="313931"/>
                  </a:lnTo>
                  <a:close/>
                </a:path>
                <a:path w="18415" h="436245">
                  <a:moveTo>
                    <a:pt x="16764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16764" y="121920"/>
                  </a:lnTo>
                  <a:lnTo>
                    <a:pt x="16764" y="0"/>
                  </a:lnTo>
                  <a:close/>
                </a:path>
                <a:path w="18415" h="436245">
                  <a:moveTo>
                    <a:pt x="18288" y="156972"/>
                  </a:moveTo>
                  <a:lnTo>
                    <a:pt x="0" y="156972"/>
                  </a:lnTo>
                  <a:lnTo>
                    <a:pt x="0" y="278879"/>
                  </a:lnTo>
                  <a:lnTo>
                    <a:pt x="18288" y="278879"/>
                  </a:lnTo>
                  <a:lnTo>
                    <a:pt x="18288" y="156972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5" name="object 175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484632" y="5265419"/>
              <a:ext cx="1335023" cy="749808"/>
            </a:xfrm>
            <a:prstGeom prst="rect">
              <a:avLst/>
            </a:prstGeom>
          </p:spPr>
        </p:pic>
        <p:sp>
          <p:nvSpPr>
            <p:cNvPr id="176" name="object 176"/>
            <p:cNvSpPr/>
            <p:nvPr/>
          </p:nvSpPr>
          <p:spPr>
            <a:xfrm>
              <a:off x="495300" y="6050292"/>
              <a:ext cx="27940" cy="436245"/>
            </a:xfrm>
            <a:custGeom>
              <a:avLst/>
              <a:gdLst/>
              <a:ahLst/>
              <a:cxnLst/>
              <a:rect l="l" t="t" r="r" b="b"/>
              <a:pathLst>
                <a:path w="27940" h="436245">
                  <a:moveTo>
                    <a:pt x="19812" y="313931"/>
                  </a:moveTo>
                  <a:lnTo>
                    <a:pt x="0" y="313931"/>
                  </a:lnTo>
                  <a:lnTo>
                    <a:pt x="0" y="435864"/>
                  </a:lnTo>
                  <a:lnTo>
                    <a:pt x="19812" y="435864"/>
                  </a:lnTo>
                  <a:lnTo>
                    <a:pt x="19812" y="313931"/>
                  </a:lnTo>
                  <a:close/>
                </a:path>
                <a:path w="27940" h="436245">
                  <a:moveTo>
                    <a:pt x="27432" y="156972"/>
                  </a:moveTo>
                  <a:lnTo>
                    <a:pt x="6096" y="156972"/>
                  </a:lnTo>
                  <a:lnTo>
                    <a:pt x="6096" y="278879"/>
                  </a:lnTo>
                  <a:lnTo>
                    <a:pt x="27432" y="278879"/>
                  </a:lnTo>
                  <a:lnTo>
                    <a:pt x="27432" y="156972"/>
                  </a:lnTo>
                  <a:close/>
                </a:path>
                <a:path w="27940" h="436245">
                  <a:moveTo>
                    <a:pt x="27432" y="0"/>
                  </a:moveTo>
                  <a:lnTo>
                    <a:pt x="4572" y="0"/>
                  </a:lnTo>
                  <a:lnTo>
                    <a:pt x="4572" y="121920"/>
                  </a:lnTo>
                  <a:lnTo>
                    <a:pt x="27432" y="12192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112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060448" y="5202935"/>
              <a:ext cx="60960" cy="1348740"/>
            </a:xfrm>
            <a:custGeom>
              <a:avLst/>
              <a:gdLst/>
              <a:ahLst/>
              <a:cxnLst/>
              <a:rect l="l" t="t" r="r" b="b"/>
              <a:pathLst>
                <a:path w="60960" h="1348740">
                  <a:moveTo>
                    <a:pt x="60959" y="1348740"/>
                  </a:moveTo>
                  <a:lnTo>
                    <a:pt x="0" y="1348740"/>
                  </a:lnTo>
                  <a:lnTo>
                    <a:pt x="0" y="0"/>
                  </a:lnTo>
                  <a:lnTo>
                    <a:pt x="60959" y="0"/>
                  </a:lnTo>
                  <a:lnTo>
                    <a:pt x="60959" y="1348740"/>
                  </a:lnTo>
                  <a:close/>
                </a:path>
              </a:pathLst>
            </a:custGeom>
            <a:solidFill>
              <a:srgbClr val="E9E9E9">
                <a:alpha val="4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060448" y="5202935"/>
              <a:ext cx="60960" cy="381000"/>
            </a:xfrm>
            <a:custGeom>
              <a:avLst/>
              <a:gdLst/>
              <a:ahLst/>
              <a:cxnLst/>
              <a:rect l="l" t="t" r="r" b="b"/>
              <a:pathLst>
                <a:path w="60960" h="381000">
                  <a:moveTo>
                    <a:pt x="60959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60959" y="0"/>
                  </a:lnTo>
                  <a:lnTo>
                    <a:pt x="60959" y="381000"/>
                  </a:lnTo>
                  <a:close/>
                </a:path>
              </a:pathLst>
            </a:custGeom>
            <a:solidFill>
              <a:srgbClr val="000000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060448" y="5202935"/>
              <a:ext cx="60960" cy="382905"/>
            </a:xfrm>
            <a:custGeom>
              <a:avLst/>
              <a:gdLst/>
              <a:ahLst/>
              <a:cxnLst/>
              <a:rect l="l" t="t" r="r" b="b"/>
              <a:pathLst>
                <a:path w="60960" h="382904">
                  <a:moveTo>
                    <a:pt x="0" y="0"/>
                  </a:moveTo>
                  <a:lnTo>
                    <a:pt x="60959" y="0"/>
                  </a:lnTo>
                </a:path>
                <a:path w="60960" h="382904">
                  <a:moveTo>
                    <a:pt x="60959" y="382524"/>
                  </a:move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ln w="76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0" name="object 180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252984" y="5006339"/>
              <a:ext cx="298703" cy="88391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612647" y="5001767"/>
              <a:ext cx="74676" cy="76200"/>
            </a:xfrm>
            <a:prstGeom prst="rect">
              <a:avLst/>
            </a:prstGeom>
          </p:spPr>
        </p:pic>
        <p:sp>
          <p:nvSpPr>
            <p:cNvPr id="182" name="object 182"/>
            <p:cNvSpPr/>
            <p:nvPr/>
          </p:nvSpPr>
          <p:spPr>
            <a:xfrm>
              <a:off x="713231" y="5009387"/>
              <a:ext cx="32384" cy="64135"/>
            </a:xfrm>
            <a:custGeom>
              <a:avLst/>
              <a:gdLst/>
              <a:ahLst/>
              <a:cxnLst/>
              <a:rect l="l" t="t" r="r" b="b"/>
              <a:pathLst>
                <a:path w="32384" h="64135">
                  <a:moveTo>
                    <a:pt x="6096" y="64008"/>
                  </a:moveTo>
                  <a:lnTo>
                    <a:pt x="0" y="64008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7620"/>
                  </a:lnTo>
                  <a:lnTo>
                    <a:pt x="6096" y="7620"/>
                  </a:lnTo>
                  <a:lnTo>
                    <a:pt x="6096" y="28956"/>
                  </a:lnTo>
                  <a:lnTo>
                    <a:pt x="30480" y="28956"/>
                  </a:lnTo>
                  <a:lnTo>
                    <a:pt x="30480" y="36576"/>
                  </a:lnTo>
                  <a:lnTo>
                    <a:pt x="6096" y="36576"/>
                  </a:lnTo>
                  <a:lnTo>
                    <a:pt x="6096" y="64008"/>
                  </a:lnTo>
                  <a:close/>
                </a:path>
              </a:pathLst>
            </a:custGeom>
            <a:solidFill>
              <a:srgbClr val="605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3" name="object 183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794004" y="5001767"/>
              <a:ext cx="160020" cy="76200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4061459" y="4703063"/>
              <a:ext cx="2127504" cy="1908048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4135373" y="4778502"/>
              <a:ext cx="1871471" cy="1808988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4379976" y="4828031"/>
              <a:ext cx="173735" cy="80771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4561332" y="4828031"/>
              <a:ext cx="1217675" cy="102107"/>
            </a:xfrm>
            <a:prstGeom prst="rect">
              <a:avLst/>
            </a:prstGeom>
          </p:spPr>
        </p:pic>
        <p:sp>
          <p:nvSpPr>
            <p:cNvPr id="188" name="object 188"/>
            <p:cNvSpPr/>
            <p:nvPr/>
          </p:nvSpPr>
          <p:spPr>
            <a:xfrm>
              <a:off x="4207751" y="5932944"/>
              <a:ext cx="46355" cy="486409"/>
            </a:xfrm>
            <a:custGeom>
              <a:avLst/>
              <a:gdLst/>
              <a:ahLst/>
              <a:cxnLst/>
              <a:rect l="l" t="t" r="r" b="b"/>
              <a:pathLst>
                <a:path w="46354" h="486410">
                  <a:moveTo>
                    <a:pt x="42672" y="12192"/>
                  </a:moveTo>
                  <a:lnTo>
                    <a:pt x="41910" y="10668"/>
                  </a:lnTo>
                  <a:lnTo>
                    <a:pt x="41148" y="9144"/>
                  </a:lnTo>
                  <a:lnTo>
                    <a:pt x="39624" y="7620"/>
                  </a:lnTo>
                  <a:lnTo>
                    <a:pt x="39624" y="6096"/>
                  </a:lnTo>
                  <a:lnTo>
                    <a:pt x="36576" y="4572"/>
                  </a:lnTo>
                  <a:lnTo>
                    <a:pt x="33528" y="1524"/>
                  </a:lnTo>
                  <a:lnTo>
                    <a:pt x="30480" y="0"/>
                  </a:lnTo>
                  <a:lnTo>
                    <a:pt x="15240" y="0"/>
                  </a:lnTo>
                  <a:lnTo>
                    <a:pt x="9144" y="1524"/>
                  </a:lnTo>
                  <a:lnTo>
                    <a:pt x="3048" y="4572"/>
                  </a:lnTo>
                  <a:lnTo>
                    <a:pt x="3048" y="16764"/>
                  </a:lnTo>
                  <a:lnTo>
                    <a:pt x="7620" y="12192"/>
                  </a:lnTo>
                  <a:lnTo>
                    <a:pt x="13716" y="10668"/>
                  </a:lnTo>
                  <a:lnTo>
                    <a:pt x="24384" y="10668"/>
                  </a:lnTo>
                  <a:lnTo>
                    <a:pt x="27432" y="13716"/>
                  </a:lnTo>
                  <a:lnTo>
                    <a:pt x="28956" y="16764"/>
                  </a:lnTo>
                  <a:lnTo>
                    <a:pt x="28956" y="19812"/>
                  </a:lnTo>
                  <a:lnTo>
                    <a:pt x="27432" y="21336"/>
                  </a:lnTo>
                  <a:lnTo>
                    <a:pt x="27432" y="24384"/>
                  </a:lnTo>
                  <a:lnTo>
                    <a:pt x="25908" y="24384"/>
                  </a:lnTo>
                  <a:lnTo>
                    <a:pt x="25908" y="25908"/>
                  </a:lnTo>
                  <a:lnTo>
                    <a:pt x="21336" y="30480"/>
                  </a:lnTo>
                  <a:lnTo>
                    <a:pt x="19812" y="30480"/>
                  </a:lnTo>
                  <a:lnTo>
                    <a:pt x="12192" y="38100"/>
                  </a:lnTo>
                  <a:lnTo>
                    <a:pt x="9144" y="39624"/>
                  </a:lnTo>
                  <a:lnTo>
                    <a:pt x="7620" y="41148"/>
                  </a:lnTo>
                  <a:lnTo>
                    <a:pt x="6096" y="44196"/>
                  </a:lnTo>
                  <a:lnTo>
                    <a:pt x="3048" y="47244"/>
                  </a:lnTo>
                  <a:lnTo>
                    <a:pt x="1524" y="50292"/>
                  </a:lnTo>
                  <a:lnTo>
                    <a:pt x="1524" y="53340"/>
                  </a:lnTo>
                  <a:lnTo>
                    <a:pt x="0" y="56388"/>
                  </a:lnTo>
                  <a:lnTo>
                    <a:pt x="0" y="64008"/>
                  </a:lnTo>
                  <a:lnTo>
                    <a:pt x="42672" y="64008"/>
                  </a:lnTo>
                  <a:lnTo>
                    <a:pt x="42672" y="51816"/>
                  </a:lnTo>
                  <a:lnTo>
                    <a:pt x="15240" y="51816"/>
                  </a:lnTo>
                  <a:lnTo>
                    <a:pt x="15240" y="50292"/>
                  </a:lnTo>
                  <a:lnTo>
                    <a:pt x="16764" y="50292"/>
                  </a:lnTo>
                  <a:lnTo>
                    <a:pt x="16764" y="48768"/>
                  </a:lnTo>
                  <a:lnTo>
                    <a:pt x="19812" y="45720"/>
                  </a:lnTo>
                  <a:lnTo>
                    <a:pt x="21336" y="45720"/>
                  </a:lnTo>
                  <a:lnTo>
                    <a:pt x="25908" y="41148"/>
                  </a:lnTo>
                  <a:lnTo>
                    <a:pt x="28956" y="39624"/>
                  </a:lnTo>
                  <a:lnTo>
                    <a:pt x="32004" y="36576"/>
                  </a:lnTo>
                  <a:lnTo>
                    <a:pt x="35052" y="35052"/>
                  </a:lnTo>
                  <a:lnTo>
                    <a:pt x="38100" y="32004"/>
                  </a:lnTo>
                  <a:lnTo>
                    <a:pt x="39624" y="28956"/>
                  </a:lnTo>
                  <a:lnTo>
                    <a:pt x="41148" y="27432"/>
                  </a:lnTo>
                  <a:lnTo>
                    <a:pt x="41148" y="25908"/>
                  </a:lnTo>
                  <a:lnTo>
                    <a:pt x="42672" y="22860"/>
                  </a:lnTo>
                  <a:lnTo>
                    <a:pt x="42672" y="12192"/>
                  </a:lnTo>
                  <a:close/>
                </a:path>
                <a:path w="46354" h="486410">
                  <a:moveTo>
                    <a:pt x="45732" y="452615"/>
                  </a:moveTo>
                  <a:lnTo>
                    <a:pt x="31902" y="422427"/>
                  </a:lnTo>
                  <a:lnTo>
                    <a:pt x="31902" y="438619"/>
                  </a:lnTo>
                  <a:lnTo>
                    <a:pt x="31902" y="468147"/>
                  </a:lnTo>
                  <a:lnTo>
                    <a:pt x="28968" y="475475"/>
                  </a:lnTo>
                  <a:lnTo>
                    <a:pt x="16776" y="475475"/>
                  </a:lnTo>
                  <a:lnTo>
                    <a:pt x="13843" y="468147"/>
                  </a:lnTo>
                  <a:lnTo>
                    <a:pt x="13843" y="438619"/>
                  </a:lnTo>
                  <a:lnTo>
                    <a:pt x="16776" y="431279"/>
                  </a:lnTo>
                  <a:lnTo>
                    <a:pt x="28968" y="431279"/>
                  </a:lnTo>
                  <a:lnTo>
                    <a:pt x="31902" y="438619"/>
                  </a:lnTo>
                  <a:lnTo>
                    <a:pt x="31902" y="422427"/>
                  </a:lnTo>
                  <a:lnTo>
                    <a:pt x="22872" y="420611"/>
                  </a:lnTo>
                  <a:lnTo>
                    <a:pt x="15252" y="420611"/>
                  </a:lnTo>
                  <a:lnTo>
                    <a:pt x="9156" y="423659"/>
                  </a:lnTo>
                  <a:lnTo>
                    <a:pt x="6108" y="429755"/>
                  </a:lnTo>
                  <a:lnTo>
                    <a:pt x="1536" y="435851"/>
                  </a:lnTo>
                  <a:lnTo>
                    <a:pt x="12" y="443471"/>
                  </a:lnTo>
                  <a:lnTo>
                    <a:pt x="12" y="454139"/>
                  </a:lnTo>
                  <a:lnTo>
                    <a:pt x="1435" y="468147"/>
                  </a:lnTo>
                  <a:lnTo>
                    <a:pt x="5727" y="478142"/>
                  </a:lnTo>
                  <a:lnTo>
                    <a:pt x="12865" y="484149"/>
                  </a:lnTo>
                  <a:lnTo>
                    <a:pt x="22872" y="486143"/>
                  </a:lnTo>
                  <a:lnTo>
                    <a:pt x="30492" y="486143"/>
                  </a:lnTo>
                  <a:lnTo>
                    <a:pt x="45415" y="460311"/>
                  </a:lnTo>
                  <a:lnTo>
                    <a:pt x="45732" y="452615"/>
                  </a:lnTo>
                  <a:close/>
                </a:path>
              </a:pathLst>
            </a:custGeom>
            <a:solidFill>
              <a:srgbClr val="605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328160" y="5542787"/>
              <a:ext cx="1606550" cy="7620"/>
            </a:xfrm>
            <a:custGeom>
              <a:avLst/>
              <a:gdLst/>
              <a:ahLst/>
              <a:cxnLst/>
              <a:rect l="l" t="t" r="r" b="b"/>
              <a:pathLst>
                <a:path w="1606550" h="7620">
                  <a:moveTo>
                    <a:pt x="13716" y="7619"/>
                  </a:moveTo>
                  <a:lnTo>
                    <a:pt x="1524" y="7619"/>
                  </a:lnTo>
                  <a:lnTo>
                    <a:pt x="1524" y="6096"/>
                  </a:lnTo>
                  <a:lnTo>
                    <a:pt x="0" y="4572"/>
                  </a:lnTo>
                  <a:lnTo>
                    <a:pt x="0" y="3048"/>
                  </a:lnTo>
                  <a:lnTo>
                    <a:pt x="1524" y="1524"/>
                  </a:lnTo>
                  <a:lnTo>
                    <a:pt x="1524" y="0"/>
                  </a:lnTo>
                  <a:lnTo>
                    <a:pt x="13716" y="0"/>
                  </a:lnTo>
                  <a:lnTo>
                    <a:pt x="13716" y="1524"/>
                  </a:lnTo>
                  <a:lnTo>
                    <a:pt x="15240" y="1524"/>
                  </a:lnTo>
                  <a:lnTo>
                    <a:pt x="15240" y="6096"/>
                  </a:lnTo>
                  <a:lnTo>
                    <a:pt x="13716" y="6096"/>
                  </a:lnTo>
                  <a:lnTo>
                    <a:pt x="13716" y="7619"/>
                  </a:lnTo>
                  <a:close/>
                </a:path>
                <a:path w="1606550" h="7620">
                  <a:moveTo>
                    <a:pt x="59436" y="1524"/>
                  </a:moveTo>
                  <a:lnTo>
                    <a:pt x="47243" y="1524"/>
                  </a:lnTo>
                  <a:lnTo>
                    <a:pt x="47243" y="0"/>
                  </a:lnTo>
                  <a:lnTo>
                    <a:pt x="59436" y="0"/>
                  </a:lnTo>
                  <a:lnTo>
                    <a:pt x="59436" y="1524"/>
                  </a:lnTo>
                  <a:close/>
                </a:path>
                <a:path w="1606550" h="7620">
                  <a:moveTo>
                    <a:pt x="60959" y="6096"/>
                  </a:moveTo>
                  <a:lnTo>
                    <a:pt x="45720" y="6096"/>
                  </a:lnTo>
                  <a:lnTo>
                    <a:pt x="45720" y="1524"/>
                  </a:lnTo>
                  <a:lnTo>
                    <a:pt x="60959" y="1524"/>
                  </a:lnTo>
                  <a:lnTo>
                    <a:pt x="60959" y="6096"/>
                  </a:lnTo>
                  <a:close/>
                </a:path>
                <a:path w="1606550" h="7620">
                  <a:moveTo>
                    <a:pt x="59436" y="7619"/>
                  </a:moveTo>
                  <a:lnTo>
                    <a:pt x="47243" y="7619"/>
                  </a:lnTo>
                  <a:lnTo>
                    <a:pt x="47243" y="6096"/>
                  </a:lnTo>
                  <a:lnTo>
                    <a:pt x="59436" y="6096"/>
                  </a:lnTo>
                  <a:lnTo>
                    <a:pt x="59436" y="7619"/>
                  </a:lnTo>
                  <a:close/>
                </a:path>
                <a:path w="1606550" h="7620">
                  <a:moveTo>
                    <a:pt x="105156" y="1524"/>
                  </a:moveTo>
                  <a:lnTo>
                    <a:pt x="92964" y="1524"/>
                  </a:lnTo>
                  <a:lnTo>
                    <a:pt x="92964" y="0"/>
                  </a:lnTo>
                  <a:lnTo>
                    <a:pt x="105156" y="0"/>
                  </a:lnTo>
                  <a:lnTo>
                    <a:pt x="105156" y="1524"/>
                  </a:lnTo>
                  <a:close/>
                </a:path>
                <a:path w="1606550" h="7620">
                  <a:moveTo>
                    <a:pt x="106680" y="6096"/>
                  </a:moveTo>
                  <a:lnTo>
                    <a:pt x="91440" y="6096"/>
                  </a:lnTo>
                  <a:lnTo>
                    <a:pt x="91440" y="1524"/>
                  </a:lnTo>
                  <a:lnTo>
                    <a:pt x="106680" y="1524"/>
                  </a:lnTo>
                  <a:lnTo>
                    <a:pt x="106680" y="6096"/>
                  </a:lnTo>
                  <a:close/>
                </a:path>
                <a:path w="1606550" h="7620">
                  <a:moveTo>
                    <a:pt x="105156" y="7619"/>
                  </a:moveTo>
                  <a:lnTo>
                    <a:pt x="92964" y="7619"/>
                  </a:lnTo>
                  <a:lnTo>
                    <a:pt x="92964" y="6096"/>
                  </a:lnTo>
                  <a:lnTo>
                    <a:pt x="105156" y="6096"/>
                  </a:lnTo>
                  <a:lnTo>
                    <a:pt x="105156" y="7619"/>
                  </a:lnTo>
                  <a:close/>
                </a:path>
                <a:path w="1606550" h="7620">
                  <a:moveTo>
                    <a:pt x="149351" y="7619"/>
                  </a:moveTo>
                  <a:lnTo>
                    <a:pt x="138683" y="7619"/>
                  </a:lnTo>
                  <a:lnTo>
                    <a:pt x="137159" y="6096"/>
                  </a:lnTo>
                  <a:lnTo>
                    <a:pt x="137159" y="1524"/>
                  </a:lnTo>
                  <a:lnTo>
                    <a:pt x="138683" y="0"/>
                  </a:lnTo>
                  <a:lnTo>
                    <a:pt x="149351" y="0"/>
                  </a:lnTo>
                  <a:lnTo>
                    <a:pt x="152400" y="3048"/>
                  </a:lnTo>
                  <a:lnTo>
                    <a:pt x="152400" y="4572"/>
                  </a:lnTo>
                  <a:lnTo>
                    <a:pt x="149351" y="7619"/>
                  </a:lnTo>
                  <a:close/>
                </a:path>
                <a:path w="1606550" h="7620">
                  <a:moveTo>
                    <a:pt x="195072" y="7619"/>
                  </a:moveTo>
                  <a:lnTo>
                    <a:pt x="184404" y="7619"/>
                  </a:lnTo>
                  <a:lnTo>
                    <a:pt x="182880" y="6096"/>
                  </a:lnTo>
                  <a:lnTo>
                    <a:pt x="182880" y="1524"/>
                  </a:lnTo>
                  <a:lnTo>
                    <a:pt x="184404" y="0"/>
                  </a:lnTo>
                  <a:lnTo>
                    <a:pt x="195072" y="0"/>
                  </a:lnTo>
                  <a:lnTo>
                    <a:pt x="198120" y="3048"/>
                  </a:lnTo>
                  <a:lnTo>
                    <a:pt x="198120" y="4572"/>
                  </a:lnTo>
                  <a:lnTo>
                    <a:pt x="195072" y="7619"/>
                  </a:lnTo>
                  <a:close/>
                </a:path>
                <a:path w="1606550" h="7620">
                  <a:moveTo>
                    <a:pt x="240791" y="7619"/>
                  </a:moveTo>
                  <a:lnTo>
                    <a:pt x="230124" y="7619"/>
                  </a:lnTo>
                  <a:lnTo>
                    <a:pt x="227075" y="4572"/>
                  </a:lnTo>
                  <a:lnTo>
                    <a:pt x="227075" y="3048"/>
                  </a:lnTo>
                  <a:lnTo>
                    <a:pt x="230124" y="0"/>
                  </a:lnTo>
                  <a:lnTo>
                    <a:pt x="240791" y="0"/>
                  </a:lnTo>
                  <a:lnTo>
                    <a:pt x="242316" y="1524"/>
                  </a:lnTo>
                  <a:lnTo>
                    <a:pt x="242316" y="6096"/>
                  </a:lnTo>
                  <a:lnTo>
                    <a:pt x="240791" y="7619"/>
                  </a:lnTo>
                  <a:close/>
                </a:path>
                <a:path w="1606550" h="7620">
                  <a:moveTo>
                    <a:pt x="286512" y="1524"/>
                  </a:moveTo>
                  <a:lnTo>
                    <a:pt x="274320" y="1524"/>
                  </a:lnTo>
                  <a:lnTo>
                    <a:pt x="274320" y="0"/>
                  </a:lnTo>
                  <a:lnTo>
                    <a:pt x="286512" y="0"/>
                  </a:lnTo>
                  <a:lnTo>
                    <a:pt x="286512" y="1524"/>
                  </a:lnTo>
                  <a:close/>
                </a:path>
                <a:path w="1606550" h="7620">
                  <a:moveTo>
                    <a:pt x="288036" y="6096"/>
                  </a:moveTo>
                  <a:lnTo>
                    <a:pt x="272796" y="6096"/>
                  </a:lnTo>
                  <a:lnTo>
                    <a:pt x="272796" y="1524"/>
                  </a:lnTo>
                  <a:lnTo>
                    <a:pt x="288036" y="1524"/>
                  </a:lnTo>
                  <a:lnTo>
                    <a:pt x="288036" y="6096"/>
                  </a:lnTo>
                  <a:close/>
                </a:path>
                <a:path w="1606550" h="7620">
                  <a:moveTo>
                    <a:pt x="286512" y="7619"/>
                  </a:moveTo>
                  <a:lnTo>
                    <a:pt x="274320" y="7619"/>
                  </a:lnTo>
                  <a:lnTo>
                    <a:pt x="274320" y="6096"/>
                  </a:lnTo>
                  <a:lnTo>
                    <a:pt x="286512" y="6096"/>
                  </a:lnTo>
                  <a:lnTo>
                    <a:pt x="286512" y="7619"/>
                  </a:lnTo>
                  <a:close/>
                </a:path>
                <a:path w="1606550" h="7620">
                  <a:moveTo>
                    <a:pt x="332232" y="1524"/>
                  </a:moveTo>
                  <a:lnTo>
                    <a:pt x="320040" y="1524"/>
                  </a:lnTo>
                  <a:lnTo>
                    <a:pt x="320040" y="0"/>
                  </a:lnTo>
                  <a:lnTo>
                    <a:pt x="332232" y="0"/>
                  </a:lnTo>
                  <a:lnTo>
                    <a:pt x="332232" y="1524"/>
                  </a:lnTo>
                  <a:close/>
                </a:path>
                <a:path w="1606550" h="7620">
                  <a:moveTo>
                    <a:pt x="333756" y="6096"/>
                  </a:moveTo>
                  <a:lnTo>
                    <a:pt x="318516" y="6096"/>
                  </a:lnTo>
                  <a:lnTo>
                    <a:pt x="318516" y="1524"/>
                  </a:lnTo>
                  <a:lnTo>
                    <a:pt x="333756" y="1524"/>
                  </a:lnTo>
                  <a:lnTo>
                    <a:pt x="333756" y="6096"/>
                  </a:lnTo>
                  <a:close/>
                </a:path>
                <a:path w="1606550" h="7620">
                  <a:moveTo>
                    <a:pt x="332232" y="7619"/>
                  </a:moveTo>
                  <a:lnTo>
                    <a:pt x="320040" y="7619"/>
                  </a:lnTo>
                  <a:lnTo>
                    <a:pt x="320040" y="6096"/>
                  </a:lnTo>
                  <a:lnTo>
                    <a:pt x="332232" y="6096"/>
                  </a:lnTo>
                  <a:lnTo>
                    <a:pt x="332232" y="7619"/>
                  </a:lnTo>
                  <a:close/>
                </a:path>
                <a:path w="1606550" h="7620">
                  <a:moveTo>
                    <a:pt x="377951" y="1524"/>
                  </a:moveTo>
                  <a:lnTo>
                    <a:pt x="365759" y="1524"/>
                  </a:lnTo>
                  <a:lnTo>
                    <a:pt x="365759" y="0"/>
                  </a:lnTo>
                  <a:lnTo>
                    <a:pt x="377951" y="0"/>
                  </a:lnTo>
                  <a:lnTo>
                    <a:pt x="377951" y="1524"/>
                  </a:lnTo>
                  <a:close/>
                </a:path>
                <a:path w="1606550" h="7620">
                  <a:moveTo>
                    <a:pt x="379475" y="6096"/>
                  </a:moveTo>
                  <a:lnTo>
                    <a:pt x="364236" y="6096"/>
                  </a:lnTo>
                  <a:lnTo>
                    <a:pt x="364236" y="1524"/>
                  </a:lnTo>
                  <a:lnTo>
                    <a:pt x="379475" y="1524"/>
                  </a:lnTo>
                  <a:lnTo>
                    <a:pt x="379475" y="6096"/>
                  </a:lnTo>
                  <a:close/>
                </a:path>
                <a:path w="1606550" h="7620">
                  <a:moveTo>
                    <a:pt x="377951" y="7619"/>
                  </a:moveTo>
                  <a:lnTo>
                    <a:pt x="365759" y="7619"/>
                  </a:lnTo>
                  <a:lnTo>
                    <a:pt x="365759" y="6096"/>
                  </a:lnTo>
                  <a:lnTo>
                    <a:pt x="377951" y="6096"/>
                  </a:lnTo>
                  <a:lnTo>
                    <a:pt x="377951" y="7619"/>
                  </a:lnTo>
                  <a:close/>
                </a:path>
                <a:path w="1606550" h="7620">
                  <a:moveTo>
                    <a:pt x="422148" y="7619"/>
                  </a:moveTo>
                  <a:lnTo>
                    <a:pt x="411480" y="7619"/>
                  </a:lnTo>
                  <a:lnTo>
                    <a:pt x="409956" y="6096"/>
                  </a:lnTo>
                  <a:lnTo>
                    <a:pt x="409956" y="1524"/>
                  </a:lnTo>
                  <a:lnTo>
                    <a:pt x="411480" y="0"/>
                  </a:lnTo>
                  <a:lnTo>
                    <a:pt x="422148" y="0"/>
                  </a:lnTo>
                  <a:lnTo>
                    <a:pt x="425196" y="3048"/>
                  </a:lnTo>
                  <a:lnTo>
                    <a:pt x="425196" y="4572"/>
                  </a:lnTo>
                  <a:lnTo>
                    <a:pt x="422148" y="7619"/>
                  </a:lnTo>
                  <a:close/>
                </a:path>
                <a:path w="1606550" h="7620">
                  <a:moveTo>
                    <a:pt x="467867" y="7619"/>
                  </a:moveTo>
                  <a:lnTo>
                    <a:pt x="457200" y="7619"/>
                  </a:lnTo>
                  <a:lnTo>
                    <a:pt x="454151" y="4572"/>
                  </a:lnTo>
                  <a:lnTo>
                    <a:pt x="454151" y="3048"/>
                  </a:lnTo>
                  <a:lnTo>
                    <a:pt x="457200" y="0"/>
                  </a:lnTo>
                  <a:lnTo>
                    <a:pt x="467867" y="0"/>
                  </a:lnTo>
                  <a:lnTo>
                    <a:pt x="469392" y="1524"/>
                  </a:lnTo>
                  <a:lnTo>
                    <a:pt x="469392" y="6096"/>
                  </a:lnTo>
                  <a:lnTo>
                    <a:pt x="467867" y="7619"/>
                  </a:lnTo>
                  <a:close/>
                </a:path>
                <a:path w="1606550" h="7620">
                  <a:moveTo>
                    <a:pt x="513588" y="7619"/>
                  </a:moveTo>
                  <a:lnTo>
                    <a:pt x="502920" y="7619"/>
                  </a:lnTo>
                  <a:lnTo>
                    <a:pt x="499872" y="4572"/>
                  </a:lnTo>
                  <a:lnTo>
                    <a:pt x="499872" y="3048"/>
                  </a:lnTo>
                  <a:lnTo>
                    <a:pt x="502920" y="0"/>
                  </a:lnTo>
                  <a:lnTo>
                    <a:pt x="513588" y="0"/>
                  </a:lnTo>
                  <a:lnTo>
                    <a:pt x="515112" y="1524"/>
                  </a:lnTo>
                  <a:lnTo>
                    <a:pt x="515112" y="6096"/>
                  </a:lnTo>
                  <a:lnTo>
                    <a:pt x="513588" y="7619"/>
                  </a:lnTo>
                  <a:close/>
                </a:path>
                <a:path w="1606550" h="7620">
                  <a:moveTo>
                    <a:pt x="559308" y="1524"/>
                  </a:moveTo>
                  <a:lnTo>
                    <a:pt x="547116" y="1524"/>
                  </a:lnTo>
                  <a:lnTo>
                    <a:pt x="547116" y="0"/>
                  </a:lnTo>
                  <a:lnTo>
                    <a:pt x="559308" y="0"/>
                  </a:lnTo>
                  <a:lnTo>
                    <a:pt x="559308" y="1524"/>
                  </a:lnTo>
                  <a:close/>
                </a:path>
                <a:path w="1606550" h="7620">
                  <a:moveTo>
                    <a:pt x="560832" y="6096"/>
                  </a:moveTo>
                  <a:lnTo>
                    <a:pt x="545592" y="6096"/>
                  </a:lnTo>
                  <a:lnTo>
                    <a:pt x="545592" y="1524"/>
                  </a:lnTo>
                  <a:lnTo>
                    <a:pt x="560832" y="1524"/>
                  </a:lnTo>
                  <a:lnTo>
                    <a:pt x="560832" y="6096"/>
                  </a:lnTo>
                  <a:close/>
                </a:path>
                <a:path w="1606550" h="7620">
                  <a:moveTo>
                    <a:pt x="559308" y="7619"/>
                  </a:moveTo>
                  <a:lnTo>
                    <a:pt x="547116" y="7619"/>
                  </a:lnTo>
                  <a:lnTo>
                    <a:pt x="547116" y="6096"/>
                  </a:lnTo>
                  <a:lnTo>
                    <a:pt x="559308" y="6096"/>
                  </a:lnTo>
                  <a:lnTo>
                    <a:pt x="559308" y="7619"/>
                  </a:lnTo>
                  <a:close/>
                </a:path>
                <a:path w="1606550" h="7620">
                  <a:moveTo>
                    <a:pt x="605027" y="1524"/>
                  </a:moveTo>
                  <a:lnTo>
                    <a:pt x="592836" y="1524"/>
                  </a:lnTo>
                  <a:lnTo>
                    <a:pt x="592836" y="0"/>
                  </a:lnTo>
                  <a:lnTo>
                    <a:pt x="605027" y="0"/>
                  </a:lnTo>
                  <a:lnTo>
                    <a:pt x="605027" y="1524"/>
                  </a:lnTo>
                  <a:close/>
                </a:path>
                <a:path w="1606550" h="7620">
                  <a:moveTo>
                    <a:pt x="606552" y="6096"/>
                  </a:moveTo>
                  <a:lnTo>
                    <a:pt x="591311" y="6096"/>
                  </a:lnTo>
                  <a:lnTo>
                    <a:pt x="591311" y="1524"/>
                  </a:lnTo>
                  <a:lnTo>
                    <a:pt x="606552" y="1524"/>
                  </a:lnTo>
                  <a:lnTo>
                    <a:pt x="606552" y="6096"/>
                  </a:lnTo>
                  <a:close/>
                </a:path>
                <a:path w="1606550" h="7620">
                  <a:moveTo>
                    <a:pt x="605027" y="7619"/>
                  </a:moveTo>
                  <a:lnTo>
                    <a:pt x="592836" y="7619"/>
                  </a:lnTo>
                  <a:lnTo>
                    <a:pt x="592836" y="6096"/>
                  </a:lnTo>
                  <a:lnTo>
                    <a:pt x="605027" y="6096"/>
                  </a:lnTo>
                  <a:lnTo>
                    <a:pt x="605027" y="7619"/>
                  </a:lnTo>
                  <a:close/>
                </a:path>
                <a:path w="1606550" h="7620">
                  <a:moveTo>
                    <a:pt x="649224" y="7619"/>
                  </a:moveTo>
                  <a:lnTo>
                    <a:pt x="638556" y="7619"/>
                  </a:lnTo>
                  <a:lnTo>
                    <a:pt x="637032" y="6096"/>
                  </a:lnTo>
                  <a:lnTo>
                    <a:pt x="637032" y="1524"/>
                  </a:lnTo>
                  <a:lnTo>
                    <a:pt x="638556" y="0"/>
                  </a:lnTo>
                  <a:lnTo>
                    <a:pt x="649224" y="0"/>
                  </a:lnTo>
                  <a:lnTo>
                    <a:pt x="652272" y="3048"/>
                  </a:lnTo>
                  <a:lnTo>
                    <a:pt x="652272" y="4572"/>
                  </a:lnTo>
                  <a:lnTo>
                    <a:pt x="649224" y="7619"/>
                  </a:lnTo>
                  <a:close/>
                </a:path>
                <a:path w="1606550" h="7620">
                  <a:moveTo>
                    <a:pt x="694943" y="7619"/>
                  </a:moveTo>
                  <a:lnTo>
                    <a:pt x="684275" y="7619"/>
                  </a:lnTo>
                  <a:lnTo>
                    <a:pt x="682752" y="6096"/>
                  </a:lnTo>
                  <a:lnTo>
                    <a:pt x="682752" y="1524"/>
                  </a:lnTo>
                  <a:lnTo>
                    <a:pt x="684275" y="0"/>
                  </a:lnTo>
                  <a:lnTo>
                    <a:pt x="694943" y="0"/>
                  </a:lnTo>
                  <a:lnTo>
                    <a:pt x="697992" y="3048"/>
                  </a:lnTo>
                  <a:lnTo>
                    <a:pt x="697992" y="4572"/>
                  </a:lnTo>
                  <a:lnTo>
                    <a:pt x="694943" y="7619"/>
                  </a:lnTo>
                  <a:close/>
                </a:path>
                <a:path w="1606550" h="7620">
                  <a:moveTo>
                    <a:pt x="740663" y="7619"/>
                  </a:moveTo>
                  <a:lnTo>
                    <a:pt x="729995" y="7619"/>
                  </a:lnTo>
                  <a:lnTo>
                    <a:pt x="726947" y="4572"/>
                  </a:lnTo>
                  <a:lnTo>
                    <a:pt x="726947" y="3048"/>
                  </a:lnTo>
                  <a:lnTo>
                    <a:pt x="729995" y="0"/>
                  </a:lnTo>
                  <a:lnTo>
                    <a:pt x="740663" y="0"/>
                  </a:lnTo>
                  <a:lnTo>
                    <a:pt x="742188" y="1524"/>
                  </a:lnTo>
                  <a:lnTo>
                    <a:pt x="742188" y="6096"/>
                  </a:lnTo>
                  <a:lnTo>
                    <a:pt x="740663" y="7619"/>
                  </a:lnTo>
                  <a:close/>
                </a:path>
                <a:path w="1606550" h="7620">
                  <a:moveTo>
                    <a:pt x="786384" y="1524"/>
                  </a:moveTo>
                  <a:lnTo>
                    <a:pt x="774192" y="1524"/>
                  </a:lnTo>
                  <a:lnTo>
                    <a:pt x="774192" y="0"/>
                  </a:lnTo>
                  <a:lnTo>
                    <a:pt x="786384" y="0"/>
                  </a:lnTo>
                  <a:lnTo>
                    <a:pt x="786384" y="1524"/>
                  </a:lnTo>
                  <a:close/>
                </a:path>
                <a:path w="1606550" h="7620">
                  <a:moveTo>
                    <a:pt x="787908" y="6096"/>
                  </a:moveTo>
                  <a:lnTo>
                    <a:pt x="772668" y="6096"/>
                  </a:lnTo>
                  <a:lnTo>
                    <a:pt x="772668" y="1524"/>
                  </a:lnTo>
                  <a:lnTo>
                    <a:pt x="787908" y="1524"/>
                  </a:lnTo>
                  <a:lnTo>
                    <a:pt x="787908" y="6096"/>
                  </a:lnTo>
                  <a:close/>
                </a:path>
                <a:path w="1606550" h="7620">
                  <a:moveTo>
                    <a:pt x="786384" y="7619"/>
                  </a:moveTo>
                  <a:lnTo>
                    <a:pt x="774192" y="7619"/>
                  </a:lnTo>
                  <a:lnTo>
                    <a:pt x="774192" y="6096"/>
                  </a:lnTo>
                  <a:lnTo>
                    <a:pt x="786384" y="6096"/>
                  </a:lnTo>
                  <a:lnTo>
                    <a:pt x="786384" y="7619"/>
                  </a:lnTo>
                  <a:close/>
                </a:path>
                <a:path w="1606550" h="7620">
                  <a:moveTo>
                    <a:pt x="832104" y="1524"/>
                  </a:moveTo>
                  <a:lnTo>
                    <a:pt x="819911" y="1524"/>
                  </a:lnTo>
                  <a:lnTo>
                    <a:pt x="819911" y="0"/>
                  </a:lnTo>
                  <a:lnTo>
                    <a:pt x="832104" y="0"/>
                  </a:lnTo>
                  <a:lnTo>
                    <a:pt x="832104" y="1524"/>
                  </a:lnTo>
                  <a:close/>
                </a:path>
                <a:path w="1606550" h="7620">
                  <a:moveTo>
                    <a:pt x="833627" y="6096"/>
                  </a:moveTo>
                  <a:lnTo>
                    <a:pt x="818388" y="6096"/>
                  </a:lnTo>
                  <a:lnTo>
                    <a:pt x="818388" y="1524"/>
                  </a:lnTo>
                  <a:lnTo>
                    <a:pt x="833627" y="1524"/>
                  </a:lnTo>
                  <a:lnTo>
                    <a:pt x="833627" y="6096"/>
                  </a:lnTo>
                  <a:close/>
                </a:path>
                <a:path w="1606550" h="7620">
                  <a:moveTo>
                    <a:pt x="832104" y="7619"/>
                  </a:moveTo>
                  <a:lnTo>
                    <a:pt x="819911" y="7619"/>
                  </a:lnTo>
                  <a:lnTo>
                    <a:pt x="819911" y="6096"/>
                  </a:lnTo>
                  <a:lnTo>
                    <a:pt x="832104" y="6096"/>
                  </a:lnTo>
                  <a:lnTo>
                    <a:pt x="832104" y="7619"/>
                  </a:lnTo>
                  <a:close/>
                </a:path>
                <a:path w="1606550" h="7620">
                  <a:moveTo>
                    <a:pt x="877824" y="1524"/>
                  </a:moveTo>
                  <a:lnTo>
                    <a:pt x="865632" y="1524"/>
                  </a:lnTo>
                  <a:lnTo>
                    <a:pt x="865632" y="0"/>
                  </a:lnTo>
                  <a:lnTo>
                    <a:pt x="877824" y="0"/>
                  </a:lnTo>
                  <a:lnTo>
                    <a:pt x="877824" y="1524"/>
                  </a:lnTo>
                  <a:close/>
                </a:path>
                <a:path w="1606550" h="7620">
                  <a:moveTo>
                    <a:pt x="879347" y="6096"/>
                  </a:moveTo>
                  <a:lnTo>
                    <a:pt x="864108" y="6096"/>
                  </a:lnTo>
                  <a:lnTo>
                    <a:pt x="864108" y="1524"/>
                  </a:lnTo>
                  <a:lnTo>
                    <a:pt x="879347" y="1524"/>
                  </a:lnTo>
                  <a:lnTo>
                    <a:pt x="879347" y="6096"/>
                  </a:lnTo>
                  <a:close/>
                </a:path>
                <a:path w="1606550" h="7620">
                  <a:moveTo>
                    <a:pt x="877824" y="7619"/>
                  </a:moveTo>
                  <a:lnTo>
                    <a:pt x="865632" y="7619"/>
                  </a:lnTo>
                  <a:lnTo>
                    <a:pt x="865632" y="6096"/>
                  </a:lnTo>
                  <a:lnTo>
                    <a:pt x="877824" y="6096"/>
                  </a:lnTo>
                  <a:lnTo>
                    <a:pt x="877824" y="7619"/>
                  </a:lnTo>
                  <a:close/>
                </a:path>
                <a:path w="1606550" h="7620">
                  <a:moveTo>
                    <a:pt x="922020" y="7619"/>
                  </a:moveTo>
                  <a:lnTo>
                    <a:pt x="911352" y="7619"/>
                  </a:lnTo>
                  <a:lnTo>
                    <a:pt x="909827" y="6096"/>
                  </a:lnTo>
                  <a:lnTo>
                    <a:pt x="909827" y="1524"/>
                  </a:lnTo>
                  <a:lnTo>
                    <a:pt x="911352" y="0"/>
                  </a:lnTo>
                  <a:lnTo>
                    <a:pt x="922020" y="0"/>
                  </a:lnTo>
                  <a:lnTo>
                    <a:pt x="925068" y="3048"/>
                  </a:lnTo>
                  <a:lnTo>
                    <a:pt x="925068" y="4572"/>
                  </a:lnTo>
                  <a:lnTo>
                    <a:pt x="922020" y="7619"/>
                  </a:lnTo>
                  <a:close/>
                </a:path>
                <a:path w="1606550" h="7620">
                  <a:moveTo>
                    <a:pt x="967740" y="7619"/>
                  </a:moveTo>
                  <a:lnTo>
                    <a:pt x="957072" y="7619"/>
                  </a:lnTo>
                  <a:lnTo>
                    <a:pt x="954024" y="4572"/>
                  </a:lnTo>
                  <a:lnTo>
                    <a:pt x="954024" y="3048"/>
                  </a:lnTo>
                  <a:lnTo>
                    <a:pt x="957072" y="0"/>
                  </a:lnTo>
                  <a:lnTo>
                    <a:pt x="967740" y="0"/>
                  </a:lnTo>
                  <a:lnTo>
                    <a:pt x="969263" y="1524"/>
                  </a:lnTo>
                  <a:lnTo>
                    <a:pt x="969263" y="6096"/>
                  </a:lnTo>
                  <a:lnTo>
                    <a:pt x="967740" y="7619"/>
                  </a:lnTo>
                  <a:close/>
                </a:path>
                <a:path w="1606550" h="7620">
                  <a:moveTo>
                    <a:pt x="1013459" y="7619"/>
                  </a:moveTo>
                  <a:lnTo>
                    <a:pt x="1002792" y="7619"/>
                  </a:lnTo>
                  <a:lnTo>
                    <a:pt x="999743" y="4572"/>
                  </a:lnTo>
                  <a:lnTo>
                    <a:pt x="999743" y="3048"/>
                  </a:lnTo>
                  <a:lnTo>
                    <a:pt x="1002792" y="0"/>
                  </a:lnTo>
                  <a:lnTo>
                    <a:pt x="1013459" y="0"/>
                  </a:lnTo>
                  <a:lnTo>
                    <a:pt x="1014984" y="1524"/>
                  </a:lnTo>
                  <a:lnTo>
                    <a:pt x="1014984" y="6096"/>
                  </a:lnTo>
                  <a:lnTo>
                    <a:pt x="1013459" y="7619"/>
                  </a:lnTo>
                  <a:close/>
                </a:path>
                <a:path w="1606550" h="7620">
                  <a:moveTo>
                    <a:pt x="1059179" y="1524"/>
                  </a:moveTo>
                  <a:lnTo>
                    <a:pt x="1046988" y="1524"/>
                  </a:lnTo>
                  <a:lnTo>
                    <a:pt x="1046988" y="0"/>
                  </a:lnTo>
                  <a:lnTo>
                    <a:pt x="1059179" y="0"/>
                  </a:lnTo>
                  <a:lnTo>
                    <a:pt x="1059179" y="1524"/>
                  </a:lnTo>
                  <a:close/>
                </a:path>
                <a:path w="1606550" h="7620">
                  <a:moveTo>
                    <a:pt x="1060704" y="6096"/>
                  </a:moveTo>
                  <a:lnTo>
                    <a:pt x="1045463" y="6096"/>
                  </a:lnTo>
                  <a:lnTo>
                    <a:pt x="1045463" y="1524"/>
                  </a:lnTo>
                  <a:lnTo>
                    <a:pt x="1060704" y="1524"/>
                  </a:lnTo>
                  <a:lnTo>
                    <a:pt x="1060704" y="6096"/>
                  </a:lnTo>
                  <a:close/>
                </a:path>
                <a:path w="1606550" h="7620">
                  <a:moveTo>
                    <a:pt x="1059179" y="7619"/>
                  </a:moveTo>
                  <a:lnTo>
                    <a:pt x="1046988" y="7619"/>
                  </a:lnTo>
                  <a:lnTo>
                    <a:pt x="1046988" y="6096"/>
                  </a:lnTo>
                  <a:lnTo>
                    <a:pt x="1059179" y="6096"/>
                  </a:lnTo>
                  <a:lnTo>
                    <a:pt x="1059179" y="7619"/>
                  </a:lnTo>
                  <a:close/>
                </a:path>
                <a:path w="1606550" h="7620">
                  <a:moveTo>
                    <a:pt x="1104900" y="1524"/>
                  </a:moveTo>
                  <a:lnTo>
                    <a:pt x="1092708" y="1524"/>
                  </a:lnTo>
                  <a:lnTo>
                    <a:pt x="1092708" y="0"/>
                  </a:lnTo>
                  <a:lnTo>
                    <a:pt x="1104900" y="0"/>
                  </a:lnTo>
                  <a:lnTo>
                    <a:pt x="1104900" y="1524"/>
                  </a:lnTo>
                  <a:close/>
                </a:path>
                <a:path w="1606550" h="7620">
                  <a:moveTo>
                    <a:pt x="1106424" y="6096"/>
                  </a:moveTo>
                  <a:lnTo>
                    <a:pt x="1091184" y="6096"/>
                  </a:lnTo>
                  <a:lnTo>
                    <a:pt x="1091184" y="1524"/>
                  </a:lnTo>
                  <a:lnTo>
                    <a:pt x="1106424" y="1524"/>
                  </a:lnTo>
                  <a:lnTo>
                    <a:pt x="1106424" y="6096"/>
                  </a:lnTo>
                  <a:close/>
                </a:path>
                <a:path w="1606550" h="7620">
                  <a:moveTo>
                    <a:pt x="1104900" y="7619"/>
                  </a:moveTo>
                  <a:lnTo>
                    <a:pt x="1092708" y="7619"/>
                  </a:lnTo>
                  <a:lnTo>
                    <a:pt x="1092708" y="6096"/>
                  </a:lnTo>
                  <a:lnTo>
                    <a:pt x="1104900" y="6096"/>
                  </a:lnTo>
                  <a:lnTo>
                    <a:pt x="1104900" y="7619"/>
                  </a:lnTo>
                  <a:close/>
                </a:path>
                <a:path w="1606550" h="7620">
                  <a:moveTo>
                    <a:pt x="1149095" y="7619"/>
                  </a:moveTo>
                  <a:lnTo>
                    <a:pt x="1138427" y="7619"/>
                  </a:lnTo>
                  <a:lnTo>
                    <a:pt x="1136904" y="6096"/>
                  </a:lnTo>
                  <a:lnTo>
                    <a:pt x="1136904" y="1524"/>
                  </a:lnTo>
                  <a:lnTo>
                    <a:pt x="1138427" y="0"/>
                  </a:lnTo>
                  <a:lnTo>
                    <a:pt x="1149095" y="0"/>
                  </a:lnTo>
                  <a:lnTo>
                    <a:pt x="1152143" y="3048"/>
                  </a:lnTo>
                  <a:lnTo>
                    <a:pt x="1152143" y="4572"/>
                  </a:lnTo>
                  <a:lnTo>
                    <a:pt x="1149095" y="7619"/>
                  </a:lnTo>
                  <a:close/>
                </a:path>
                <a:path w="1606550" h="7620">
                  <a:moveTo>
                    <a:pt x="1194816" y="7619"/>
                  </a:moveTo>
                  <a:lnTo>
                    <a:pt x="1184147" y="7619"/>
                  </a:lnTo>
                  <a:lnTo>
                    <a:pt x="1182624" y="6096"/>
                  </a:lnTo>
                  <a:lnTo>
                    <a:pt x="1182624" y="1524"/>
                  </a:lnTo>
                  <a:lnTo>
                    <a:pt x="1184147" y="0"/>
                  </a:lnTo>
                  <a:lnTo>
                    <a:pt x="1194816" y="0"/>
                  </a:lnTo>
                  <a:lnTo>
                    <a:pt x="1197863" y="3048"/>
                  </a:lnTo>
                  <a:lnTo>
                    <a:pt x="1197863" y="4572"/>
                  </a:lnTo>
                  <a:lnTo>
                    <a:pt x="1194816" y="7619"/>
                  </a:lnTo>
                  <a:close/>
                </a:path>
                <a:path w="1606550" h="7620">
                  <a:moveTo>
                    <a:pt x="1240536" y="7619"/>
                  </a:moveTo>
                  <a:lnTo>
                    <a:pt x="1229868" y="7619"/>
                  </a:lnTo>
                  <a:lnTo>
                    <a:pt x="1226820" y="4572"/>
                  </a:lnTo>
                  <a:lnTo>
                    <a:pt x="1226820" y="3048"/>
                  </a:lnTo>
                  <a:lnTo>
                    <a:pt x="1229868" y="0"/>
                  </a:lnTo>
                  <a:lnTo>
                    <a:pt x="1240536" y="0"/>
                  </a:lnTo>
                  <a:lnTo>
                    <a:pt x="1242059" y="1524"/>
                  </a:lnTo>
                  <a:lnTo>
                    <a:pt x="1242059" y="6096"/>
                  </a:lnTo>
                  <a:lnTo>
                    <a:pt x="1240536" y="7619"/>
                  </a:lnTo>
                  <a:close/>
                </a:path>
                <a:path w="1606550" h="7620">
                  <a:moveTo>
                    <a:pt x="1286256" y="1524"/>
                  </a:moveTo>
                  <a:lnTo>
                    <a:pt x="1274063" y="1524"/>
                  </a:lnTo>
                  <a:lnTo>
                    <a:pt x="1274063" y="0"/>
                  </a:lnTo>
                  <a:lnTo>
                    <a:pt x="1286256" y="0"/>
                  </a:lnTo>
                  <a:lnTo>
                    <a:pt x="1286256" y="1524"/>
                  </a:lnTo>
                  <a:close/>
                </a:path>
                <a:path w="1606550" h="7620">
                  <a:moveTo>
                    <a:pt x="1287779" y="6096"/>
                  </a:moveTo>
                  <a:lnTo>
                    <a:pt x="1272540" y="6096"/>
                  </a:lnTo>
                  <a:lnTo>
                    <a:pt x="1272540" y="1524"/>
                  </a:lnTo>
                  <a:lnTo>
                    <a:pt x="1287779" y="1524"/>
                  </a:lnTo>
                  <a:lnTo>
                    <a:pt x="1287779" y="6096"/>
                  </a:lnTo>
                  <a:close/>
                </a:path>
                <a:path w="1606550" h="7620">
                  <a:moveTo>
                    <a:pt x="1286256" y="7619"/>
                  </a:moveTo>
                  <a:lnTo>
                    <a:pt x="1274063" y="7619"/>
                  </a:lnTo>
                  <a:lnTo>
                    <a:pt x="1274063" y="6096"/>
                  </a:lnTo>
                  <a:lnTo>
                    <a:pt x="1286256" y="6096"/>
                  </a:lnTo>
                  <a:lnTo>
                    <a:pt x="1286256" y="7619"/>
                  </a:lnTo>
                  <a:close/>
                </a:path>
                <a:path w="1606550" h="7620">
                  <a:moveTo>
                    <a:pt x="1331976" y="1524"/>
                  </a:moveTo>
                  <a:lnTo>
                    <a:pt x="1319784" y="1524"/>
                  </a:lnTo>
                  <a:lnTo>
                    <a:pt x="1319784" y="0"/>
                  </a:lnTo>
                  <a:lnTo>
                    <a:pt x="1331976" y="0"/>
                  </a:lnTo>
                  <a:lnTo>
                    <a:pt x="1331976" y="1524"/>
                  </a:lnTo>
                  <a:close/>
                </a:path>
                <a:path w="1606550" h="7620">
                  <a:moveTo>
                    <a:pt x="1333500" y="6096"/>
                  </a:moveTo>
                  <a:lnTo>
                    <a:pt x="1318259" y="6096"/>
                  </a:lnTo>
                  <a:lnTo>
                    <a:pt x="1318259" y="1524"/>
                  </a:lnTo>
                  <a:lnTo>
                    <a:pt x="1333500" y="1524"/>
                  </a:lnTo>
                  <a:lnTo>
                    <a:pt x="1333500" y="6096"/>
                  </a:lnTo>
                  <a:close/>
                </a:path>
                <a:path w="1606550" h="7620">
                  <a:moveTo>
                    <a:pt x="1331976" y="7619"/>
                  </a:moveTo>
                  <a:lnTo>
                    <a:pt x="1319784" y="7619"/>
                  </a:lnTo>
                  <a:lnTo>
                    <a:pt x="1319784" y="6096"/>
                  </a:lnTo>
                  <a:lnTo>
                    <a:pt x="1331976" y="6096"/>
                  </a:lnTo>
                  <a:lnTo>
                    <a:pt x="1331976" y="7619"/>
                  </a:lnTo>
                  <a:close/>
                </a:path>
                <a:path w="1606550" h="7620">
                  <a:moveTo>
                    <a:pt x="1377695" y="1524"/>
                  </a:moveTo>
                  <a:lnTo>
                    <a:pt x="1365504" y="1524"/>
                  </a:lnTo>
                  <a:lnTo>
                    <a:pt x="1365504" y="0"/>
                  </a:lnTo>
                  <a:lnTo>
                    <a:pt x="1377695" y="0"/>
                  </a:lnTo>
                  <a:lnTo>
                    <a:pt x="1377695" y="1524"/>
                  </a:lnTo>
                  <a:close/>
                </a:path>
                <a:path w="1606550" h="7620">
                  <a:moveTo>
                    <a:pt x="1379220" y="6096"/>
                  </a:moveTo>
                  <a:lnTo>
                    <a:pt x="1363979" y="6096"/>
                  </a:lnTo>
                  <a:lnTo>
                    <a:pt x="1363979" y="1524"/>
                  </a:lnTo>
                  <a:lnTo>
                    <a:pt x="1379220" y="1524"/>
                  </a:lnTo>
                  <a:lnTo>
                    <a:pt x="1379220" y="6096"/>
                  </a:lnTo>
                  <a:close/>
                </a:path>
                <a:path w="1606550" h="7620">
                  <a:moveTo>
                    <a:pt x="1377695" y="7619"/>
                  </a:moveTo>
                  <a:lnTo>
                    <a:pt x="1365504" y="7619"/>
                  </a:lnTo>
                  <a:lnTo>
                    <a:pt x="1365504" y="6096"/>
                  </a:lnTo>
                  <a:lnTo>
                    <a:pt x="1377695" y="6096"/>
                  </a:lnTo>
                  <a:lnTo>
                    <a:pt x="1377695" y="7619"/>
                  </a:lnTo>
                  <a:close/>
                </a:path>
                <a:path w="1606550" h="7620">
                  <a:moveTo>
                    <a:pt x="1421892" y="7619"/>
                  </a:moveTo>
                  <a:lnTo>
                    <a:pt x="1411224" y="7619"/>
                  </a:lnTo>
                  <a:lnTo>
                    <a:pt x="1409700" y="6096"/>
                  </a:lnTo>
                  <a:lnTo>
                    <a:pt x="1409700" y="1524"/>
                  </a:lnTo>
                  <a:lnTo>
                    <a:pt x="1411224" y="0"/>
                  </a:lnTo>
                  <a:lnTo>
                    <a:pt x="1421892" y="0"/>
                  </a:lnTo>
                  <a:lnTo>
                    <a:pt x="1424940" y="3048"/>
                  </a:lnTo>
                  <a:lnTo>
                    <a:pt x="1424940" y="4572"/>
                  </a:lnTo>
                  <a:lnTo>
                    <a:pt x="1421892" y="7619"/>
                  </a:lnTo>
                  <a:close/>
                </a:path>
                <a:path w="1606550" h="7620">
                  <a:moveTo>
                    <a:pt x="1467611" y="7619"/>
                  </a:moveTo>
                  <a:lnTo>
                    <a:pt x="1456943" y="7619"/>
                  </a:lnTo>
                  <a:lnTo>
                    <a:pt x="1455420" y="6096"/>
                  </a:lnTo>
                  <a:lnTo>
                    <a:pt x="1455420" y="1524"/>
                  </a:lnTo>
                  <a:lnTo>
                    <a:pt x="1456943" y="0"/>
                  </a:lnTo>
                  <a:lnTo>
                    <a:pt x="1467611" y="0"/>
                  </a:lnTo>
                  <a:lnTo>
                    <a:pt x="1469136" y="1524"/>
                  </a:lnTo>
                  <a:lnTo>
                    <a:pt x="1469136" y="6096"/>
                  </a:lnTo>
                  <a:lnTo>
                    <a:pt x="1467611" y="7619"/>
                  </a:lnTo>
                  <a:close/>
                </a:path>
                <a:path w="1606550" h="7620">
                  <a:moveTo>
                    <a:pt x="1513332" y="7619"/>
                  </a:moveTo>
                  <a:lnTo>
                    <a:pt x="1502663" y="7619"/>
                  </a:lnTo>
                  <a:lnTo>
                    <a:pt x="1499616" y="4572"/>
                  </a:lnTo>
                  <a:lnTo>
                    <a:pt x="1499616" y="3048"/>
                  </a:lnTo>
                  <a:lnTo>
                    <a:pt x="1502663" y="0"/>
                  </a:lnTo>
                  <a:lnTo>
                    <a:pt x="1513332" y="0"/>
                  </a:lnTo>
                  <a:lnTo>
                    <a:pt x="1514856" y="1524"/>
                  </a:lnTo>
                  <a:lnTo>
                    <a:pt x="1514856" y="6096"/>
                  </a:lnTo>
                  <a:lnTo>
                    <a:pt x="1513332" y="7619"/>
                  </a:lnTo>
                  <a:close/>
                </a:path>
                <a:path w="1606550" h="7620">
                  <a:moveTo>
                    <a:pt x="1559052" y="1524"/>
                  </a:moveTo>
                  <a:lnTo>
                    <a:pt x="1546859" y="1524"/>
                  </a:lnTo>
                  <a:lnTo>
                    <a:pt x="1546859" y="0"/>
                  </a:lnTo>
                  <a:lnTo>
                    <a:pt x="1559052" y="0"/>
                  </a:lnTo>
                  <a:lnTo>
                    <a:pt x="1559052" y="1524"/>
                  </a:lnTo>
                  <a:close/>
                </a:path>
                <a:path w="1606550" h="7620">
                  <a:moveTo>
                    <a:pt x="1560576" y="6096"/>
                  </a:moveTo>
                  <a:lnTo>
                    <a:pt x="1545336" y="6096"/>
                  </a:lnTo>
                  <a:lnTo>
                    <a:pt x="1545336" y="1524"/>
                  </a:lnTo>
                  <a:lnTo>
                    <a:pt x="1560576" y="1524"/>
                  </a:lnTo>
                  <a:lnTo>
                    <a:pt x="1560576" y="6096"/>
                  </a:lnTo>
                  <a:close/>
                </a:path>
                <a:path w="1606550" h="7620">
                  <a:moveTo>
                    <a:pt x="1559052" y="7619"/>
                  </a:moveTo>
                  <a:lnTo>
                    <a:pt x="1546859" y="7619"/>
                  </a:lnTo>
                  <a:lnTo>
                    <a:pt x="1546859" y="6096"/>
                  </a:lnTo>
                  <a:lnTo>
                    <a:pt x="1559052" y="6096"/>
                  </a:lnTo>
                  <a:lnTo>
                    <a:pt x="1559052" y="7619"/>
                  </a:lnTo>
                  <a:close/>
                </a:path>
                <a:path w="1606550" h="7620">
                  <a:moveTo>
                    <a:pt x="1604772" y="1524"/>
                  </a:moveTo>
                  <a:lnTo>
                    <a:pt x="1592579" y="1524"/>
                  </a:lnTo>
                  <a:lnTo>
                    <a:pt x="1592579" y="0"/>
                  </a:lnTo>
                  <a:lnTo>
                    <a:pt x="1604772" y="0"/>
                  </a:lnTo>
                  <a:lnTo>
                    <a:pt x="1604772" y="1524"/>
                  </a:lnTo>
                  <a:close/>
                </a:path>
                <a:path w="1606550" h="7620">
                  <a:moveTo>
                    <a:pt x="1606295" y="6096"/>
                  </a:moveTo>
                  <a:lnTo>
                    <a:pt x="1591056" y="6096"/>
                  </a:lnTo>
                  <a:lnTo>
                    <a:pt x="1591056" y="1524"/>
                  </a:lnTo>
                  <a:lnTo>
                    <a:pt x="1606295" y="1524"/>
                  </a:lnTo>
                  <a:lnTo>
                    <a:pt x="1606295" y="6096"/>
                  </a:lnTo>
                  <a:close/>
                </a:path>
                <a:path w="1606550" h="7620">
                  <a:moveTo>
                    <a:pt x="1604772" y="7619"/>
                  </a:moveTo>
                  <a:lnTo>
                    <a:pt x="1592579" y="7619"/>
                  </a:lnTo>
                  <a:lnTo>
                    <a:pt x="1592579" y="6096"/>
                  </a:lnTo>
                  <a:lnTo>
                    <a:pt x="1604772" y="6096"/>
                  </a:lnTo>
                  <a:lnTo>
                    <a:pt x="1604772" y="7619"/>
                  </a:lnTo>
                  <a:close/>
                </a:path>
              </a:pathLst>
            </a:custGeom>
            <a:solidFill>
              <a:srgbClr val="C8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206240" y="5512307"/>
              <a:ext cx="47625" cy="64135"/>
            </a:xfrm>
            <a:custGeom>
              <a:avLst/>
              <a:gdLst/>
              <a:ahLst/>
              <a:cxnLst/>
              <a:rect l="l" t="t" r="r" b="b"/>
              <a:pathLst>
                <a:path w="47625" h="64135">
                  <a:moveTo>
                    <a:pt x="47244" y="50292"/>
                  </a:moveTo>
                  <a:lnTo>
                    <a:pt x="0" y="50292"/>
                  </a:lnTo>
                  <a:lnTo>
                    <a:pt x="0" y="39624"/>
                  </a:lnTo>
                  <a:lnTo>
                    <a:pt x="1524" y="36576"/>
                  </a:lnTo>
                  <a:lnTo>
                    <a:pt x="10668" y="27432"/>
                  </a:lnTo>
                  <a:lnTo>
                    <a:pt x="12192" y="22860"/>
                  </a:lnTo>
                  <a:lnTo>
                    <a:pt x="18288" y="16764"/>
                  </a:lnTo>
                  <a:lnTo>
                    <a:pt x="19812" y="13716"/>
                  </a:lnTo>
                  <a:lnTo>
                    <a:pt x="21336" y="9144"/>
                  </a:lnTo>
                  <a:lnTo>
                    <a:pt x="24384" y="6096"/>
                  </a:lnTo>
                  <a:lnTo>
                    <a:pt x="27432" y="0"/>
                  </a:lnTo>
                  <a:lnTo>
                    <a:pt x="39624" y="0"/>
                  </a:lnTo>
                  <a:lnTo>
                    <a:pt x="39624" y="16764"/>
                  </a:lnTo>
                  <a:lnTo>
                    <a:pt x="27432" y="16764"/>
                  </a:lnTo>
                  <a:lnTo>
                    <a:pt x="25908" y="19812"/>
                  </a:lnTo>
                  <a:lnTo>
                    <a:pt x="25908" y="21336"/>
                  </a:lnTo>
                  <a:lnTo>
                    <a:pt x="24384" y="22860"/>
                  </a:lnTo>
                  <a:lnTo>
                    <a:pt x="22860" y="25908"/>
                  </a:lnTo>
                  <a:lnTo>
                    <a:pt x="18288" y="30480"/>
                  </a:lnTo>
                  <a:lnTo>
                    <a:pt x="18288" y="33528"/>
                  </a:lnTo>
                  <a:lnTo>
                    <a:pt x="12192" y="39624"/>
                  </a:lnTo>
                  <a:lnTo>
                    <a:pt x="47244" y="39624"/>
                  </a:lnTo>
                  <a:lnTo>
                    <a:pt x="47244" y="50292"/>
                  </a:lnTo>
                  <a:close/>
                </a:path>
                <a:path w="47625" h="64135">
                  <a:moveTo>
                    <a:pt x="39624" y="39624"/>
                  </a:moveTo>
                  <a:lnTo>
                    <a:pt x="27432" y="39624"/>
                  </a:lnTo>
                  <a:lnTo>
                    <a:pt x="27432" y="16764"/>
                  </a:lnTo>
                  <a:lnTo>
                    <a:pt x="39624" y="16764"/>
                  </a:lnTo>
                  <a:lnTo>
                    <a:pt x="39624" y="39624"/>
                  </a:lnTo>
                  <a:close/>
                </a:path>
                <a:path w="47625" h="64135">
                  <a:moveTo>
                    <a:pt x="39624" y="64008"/>
                  </a:moveTo>
                  <a:lnTo>
                    <a:pt x="27432" y="64008"/>
                  </a:lnTo>
                  <a:lnTo>
                    <a:pt x="27432" y="50292"/>
                  </a:lnTo>
                  <a:lnTo>
                    <a:pt x="39624" y="50292"/>
                  </a:lnTo>
                  <a:lnTo>
                    <a:pt x="39624" y="64008"/>
                  </a:lnTo>
                  <a:close/>
                </a:path>
              </a:pathLst>
            </a:custGeom>
            <a:solidFill>
              <a:srgbClr val="605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331208" y="5457456"/>
              <a:ext cx="546100" cy="802005"/>
            </a:xfrm>
            <a:custGeom>
              <a:avLst/>
              <a:gdLst/>
              <a:ahLst/>
              <a:cxnLst/>
              <a:rect l="l" t="t" r="r" b="b"/>
              <a:pathLst>
                <a:path w="546100" h="802004">
                  <a:moveTo>
                    <a:pt x="318516" y="0"/>
                  </a:moveTo>
                  <a:lnTo>
                    <a:pt x="0" y="0"/>
                  </a:lnTo>
                  <a:lnTo>
                    <a:pt x="0" y="169151"/>
                  </a:lnTo>
                  <a:lnTo>
                    <a:pt x="318516" y="169151"/>
                  </a:lnTo>
                  <a:lnTo>
                    <a:pt x="318516" y="0"/>
                  </a:lnTo>
                  <a:close/>
                </a:path>
                <a:path w="546100" h="802004">
                  <a:moveTo>
                    <a:pt x="374904" y="632460"/>
                  </a:moveTo>
                  <a:lnTo>
                    <a:pt x="1524" y="632460"/>
                  </a:lnTo>
                  <a:lnTo>
                    <a:pt x="1524" y="801624"/>
                  </a:lnTo>
                  <a:lnTo>
                    <a:pt x="374904" y="801624"/>
                  </a:lnTo>
                  <a:lnTo>
                    <a:pt x="374904" y="632460"/>
                  </a:lnTo>
                  <a:close/>
                </a:path>
                <a:path w="546100" h="802004">
                  <a:moveTo>
                    <a:pt x="545592" y="211836"/>
                  </a:moveTo>
                  <a:lnTo>
                    <a:pt x="0" y="211836"/>
                  </a:lnTo>
                  <a:lnTo>
                    <a:pt x="0" y="381000"/>
                  </a:lnTo>
                  <a:lnTo>
                    <a:pt x="545592" y="381000"/>
                  </a:lnTo>
                  <a:lnTo>
                    <a:pt x="545592" y="21183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2" name="object 192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4328160" y="6300216"/>
              <a:ext cx="1606295" cy="169164"/>
            </a:xfrm>
            <a:prstGeom prst="rect">
              <a:avLst/>
            </a:prstGeom>
          </p:spPr>
        </p:pic>
        <p:sp>
          <p:nvSpPr>
            <p:cNvPr id="193" name="object 193"/>
            <p:cNvSpPr/>
            <p:nvPr/>
          </p:nvSpPr>
          <p:spPr>
            <a:xfrm>
              <a:off x="4332732" y="5247132"/>
              <a:ext cx="88900" cy="169545"/>
            </a:xfrm>
            <a:custGeom>
              <a:avLst/>
              <a:gdLst/>
              <a:ahLst/>
              <a:cxnLst/>
              <a:rect l="l" t="t" r="r" b="b"/>
              <a:pathLst>
                <a:path w="88900" h="169545">
                  <a:moveTo>
                    <a:pt x="0" y="169164"/>
                  </a:moveTo>
                  <a:lnTo>
                    <a:pt x="88391" y="169164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16916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4" name="object 194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4328160" y="5879592"/>
              <a:ext cx="1606295" cy="169163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4421124" y="5247144"/>
              <a:ext cx="1176655" cy="1012190"/>
            </a:xfrm>
            <a:custGeom>
              <a:avLst/>
              <a:gdLst/>
              <a:ahLst/>
              <a:cxnLst/>
              <a:rect l="l" t="t" r="r" b="b"/>
              <a:pathLst>
                <a:path w="1176654" h="1012189">
                  <a:moveTo>
                    <a:pt x="106667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106667" y="169164"/>
                  </a:lnTo>
                  <a:lnTo>
                    <a:pt x="106667" y="0"/>
                  </a:lnTo>
                  <a:close/>
                </a:path>
                <a:path w="1176654" h="1012189">
                  <a:moveTo>
                    <a:pt x="635508" y="210312"/>
                  </a:moveTo>
                  <a:lnTo>
                    <a:pt x="227076" y="210312"/>
                  </a:lnTo>
                  <a:lnTo>
                    <a:pt x="227076" y="379463"/>
                  </a:lnTo>
                  <a:lnTo>
                    <a:pt x="635508" y="379463"/>
                  </a:lnTo>
                  <a:lnTo>
                    <a:pt x="635508" y="210312"/>
                  </a:lnTo>
                  <a:close/>
                </a:path>
                <a:path w="1176654" h="1012189">
                  <a:moveTo>
                    <a:pt x="713219" y="842772"/>
                  </a:moveTo>
                  <a:lnTo>
                    <a:pt x="283464" y="842772"/>
                  </a:lnTo>
                  <a:lnTo>
                    <a:pt x="283464" y="1011936"/>
                  </a:lnTo>
                  <a:lnTo>
                    <a:pt x="713219" y="1011936"/>
                  </a:lnTo>
                  <a:lnTo>
                    <a:pt x="713219" y="842772"/>
                  </a:lnTo>
                  <a:close/>
                </a:path>
                <a:path w="1176654" h="1012189">
                  <a:moveTo>
                    <a:pt x="1176528" y="422148"/>
                  </a:moveTo>
                  <a:lnTo>
                    <a:pt x="455676" y="422148"/>
                  </a:lnTo>
                  <a:lnTo>
                    <a:pt x="455676" y="591312"/>
                  </a:lnTo>
                  <a:lnTo>
                    <a:pt x="1176528" y="591312"/>
                  </a:lnTo>
                  <a:lnTo>
                    <a:pt x="1176528" y="422148"/>
                  </a:lnTo>
                  <a:close/>
                </a:path>
              </a:pathLst>
            </a:custGeom>
            <a:solidFill>
              <a:srgbClr val="112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6" name="object 196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4427220" y="5510783"/>
              <a:ext cx="120395" cy="64008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4460747" y="6143243"/>
              <a:ext cx="115824" cy="64008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4544567" y="5721095"/>
              <a:ext cx="117348" cy="64008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5177027" y="5721095"/>
              <a:ext cx="117348" cy="65532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4794504" y="5510783"/>
              <a:ext cx="115824" cy="65532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4861559" y="6143243"/>
              <a:ext cx="115824" cy="64008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4206240" y="5052060"/>
              <a:ext cx="298703" cy="88392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4565903" y="5047487"/>
              <a:ext cx="76200" cy="76200"/>
            </a:xfrm>
            <a:prstGeom prst="rect">
              <a:avLst/>
            </a:prstGeom>
          </p:spPr>
        </p:pic>
        <p:sp>
          <p:nvSpPr>
            <p:cNvPr id="204" name="object 204"/>
            <p:cNvSpPr/>
            <p:nvPr/>
          </p:nvSpPr>
          <p:spPr>
            <a:xfrm>
              <a:off x="4666488" y="5055107"/>
              <a:ext cx="32384" cy="64135"/>
            </a:xfrm>
            <a:custGeom>
              <a:avLst/>
              <a:gdLst/>
              <a:ahLst/>
              <a:cxnLst/>
              <a:rect l="l" t="t" r="r" b="b"/>
              <a:pathLst>
                <a:path w="32385" h="64135">
                  <a:moveTo>
                    <a:pt x="7620" y="64008"/>
                  </a:moveTo>
                  <a:lnTo>
                    <a:pt x="0" y="64008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7620"/>
                  </a:lnTo>
                  <a:lnTo>
                    <a:pt x="7620" y="7620"/>
                  </a:lnTo>
                  <a:lnTo>
                    <a:pt x="7620" y="28956"/>
                  </a:lnTo>
                  <a:lnTo>
                    <a:pt x="30480" y="28956"/>
                  </a:lnTo>
                  <a:lnTo>
                    <a:pt x="30480" y="35052"/>
                  </a:lnTo>
                  <a:lnTo>
                    <a:pt x="7620" y="35052"/>
                  </a:lnTo>
                  <a:lnTo>
                    <a:pt x="7620" y="64008"/>
                  </a:lnTo>
                  <a:close/>
                </a:path>
              </a:pathLst>
            </a:custGeom>
            <a:solidFill>
              <a:srgbClr val="605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5" name="object 205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4747259" y="5047487"/>
              <a:ext cx="160020" cy="76200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181356" y="2378963"/>
              <a:ext cx="4136135" cy="2383536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182117" y="2452877"/>
              <a:ext cx="3953255" cy="2129028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1703832" y="2502408"/>
              <a:ext cx="932687" cy="80772"/>
            </a:xfrm>
            <a:prstGeom prst="rect">
              <a:avLst/>
            </a:prstGeom>
          </p:spPr>
        </p:pic>
        <p:sp>
          <p:nvSpPr>
            <p:cNvPr id="209" name="object 209"/>
            <p:cNvSpPr/>
            <p:nvPr/>
          </p:nvSpPr>
          <p:spPr>
            <a:xfrm>
              <a:off x="690372" y="4053840"/>
              <a:ext cx="3241675" cy="7620"/>
            </a:xfrm>
            <a:custGeom>
              <a:avLst/>
              <a:gdLst/>
              <a:ahLst/>
              <a:cxnLst/>
              <a:rect l="l" t="t" r="r" b="b"/>
              <a:pathLst>
                <a:path w="3241675" h="7620">
                  <a:moveTo>
                    <a:pt x="13715" y="7619"/>
                  </a:moveTo>
                  <a:lnTo>
                    <a:pt x="1523" y="7619"/>
                  </a:lnTo>
                  <a:lnTo>
                    <a:pt x="0" y="6095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12191" y="0"/>
                  </a:lnTo>
                  <a:lnTo>
                    <a:pt x="15239" y="3048"/>
                  </a:lnTo>
                  <a:lnTo>
                    <a:pt x="15239" y="6095"/>
                  </a:lnTo>
                  <a:lnTo>
                    <a:pt x="13715" y="7619"/>
                  </a:lnTo>
                  <a:close/>
                </a:path>
                <a:path w="3241675" h="7620">
                  <a:moveTo>
                    <a:pt x="57911" y="1524"/>
                  </a:moveTo>
                  <a:lnTo>
                    <a:pt x="47243" y="1524"/>
                  </a:lnTo>
                  <a:lnTo>
                    <a:pt x="47243" y="0"/>
                  </a:lnTo>
                  <a:lnTo>
                    <a:pt x="57911" y="0"/>
                  </a:lnTo>
                  <a:lnTo>
                    <a:pt x="57911" y="1524"/>
                  </a:lnTo>
                  <a:close/>
                </a:path>
                <a:path w="3241675" h="7620">
                  <a:moveTo>
                    <a:pt x="59435" y="7619"/>
                  </a:moveTo>
                  <a:lnTo>
                    <a:pt x="45719" y="7619"/>
                  </a:lnTo>
                  <a:lnTo>
                    <a:pt x="45719" y="1524"/>
                  </a:lnTo>
                  <a:lnTo>
                    <a:pt x="59435" y="1524"/>
                  </a:lnTo>
                  <a:lnTo>
                    <a:pt x="59435" y="3048"/>
                  </a:lnTo>
                  <a:lnTo>
                    <a:pt x="60959" y="3048"/>
                  </a:lnTo>
                  <a:lnTo>
                    <a:pt x="60959" y="6095"/>
                  </a:lnTo>
                  <a:lnTo>
                    <a:pt x="59435" y="6095"/>
                  </a:lnTo>
                  <a:lnTo>
                    <a:pt x="59435" y="7619"/>
                  </a:lnTo>
                  <a:close/>
                </a:path>
                <a:path w="3241675" h="7620">
                  <a:moveTo>
                    <a:pt x="103631" y="1524"/>
                  </a:moveTo>
                  <a:lnTo>
                    <a:pt x="92963" y="1524"/>
                  </a:lnTo>
                  <a:lnTo>
                    <a:pt x="92963" y="0"/>
                  </a:lnTo>
                  <a:lnTo>
                    <a:pt x="103631" y="0"/>
                  </a:lnTo>
                  <a:lnTo>
                    <a:pt x="103631" y="1524"/>
                  </a:lnTo>
                  <a:close/>
                </a:path>
                <a:path w="3241675" h="7620">
                  <a:moveTo>
                    <a:pt x="105155" y="7619"/>
                  </a:moveTo>
                  <a:lnTo>
                    <a:pt x="91439" y="7619"/>
                  </a:lnTo>
                  <a:lnTo>
                    <a:pt x="91439" y="1524"/>
                  </a:lnTo>
                  <a:lnTo>
                    <a:pt x="105155" y="1524"/>
                  </a:lnTo>
                  <a:lnTo>
                    <a:pt x="105155" y="7619"/>
                  </a:lnTo>
                  <a:close/>
                </a:path>
                <a:path w="3241675" h="7620">
                  <a:moveTo>
                    <a:pt x="149352" y="1524"/>
                  </a:moveTo>
                  <a:lnTo>
                    <a:pt x="138683" y="1524"/>
                  </a:lnTo>
                  <a:lnTo>
                    <a:pt x="138683" y="0"/>
                  </a:lnTo>
                  <a:lnTo>
                    <a:pt x="147827" y="0"/>
                  </a:lnTo>
                  <a:lnTo>
                    <a:pt x="149352" y="1524"/>
                  </a:lnTo>
                  <a:close/>
                </a:path>
                <a:path w="3241675" h="7620">
                  <a:moveTo>
                    <a:pt x="150875" y="7619"/>
                  </a:moveTo>
                  <a:lnTo>
                    <a:pt x="137159" y="7619"/>
                  </a:lnTo>
                  <a:lnTo>
                    <a:pt x="137159" y="6095"/>
                  </a:lnTo>
                  <a:lnTo>
                    <a:pt x="135635" y="6095"/>
                  </a:lnTo>
                  <a:lnTo>
                    <a:pt x="135635" y="3048"/>
                  </a:lnTo>
                  <a:lnTo>
                    <a:pt x="137159" y="3048"/>
                  </a:lnTo>
                  <a:lnTo>
                    <a:pt x="137159" y="1524"/>
                  </a:lnTo>
                  <a:lnTo>
                    <a:pt x="150875" y="1524"/>
                  </a:lnTo>
                  <a:lnTo>
                    <a:pt x="150875" y="7619"/>
                  </a:lnTo>
                  <a:close/>
                </a:path>
                <a:path w="3241675" h="7620">
                  <a:moveTo>
                    <a:pt x="195071" y="7619"/>
                  </a:moveTo>
                  <a:lnTo>
                    <a:pt x="182879" y="7619"/>
                  </a:lnTo>
                  <a:lnTo>
                    <a:pt x="181355" y="6095"/>
                  </a:lnTo>
                  <a:lnTo>
                    <a:pt x="181355" y="3048"/>
                  </a:lnTo>
                  <a:lnTo>
                    <a:pt x="184403" y="0"/>
                  </a:lnTo>
                  <a:lnTo>
                    <a:pt x="193548" y="0"/>
                  </a:lnTo>
                  <a:lnTo>
                    <a:pt x="196596" y="3048"/>
                  </a:lnTo>
                  <a:lnTo>
                    <a:pt x="196596" y="6095"/>
                  </a:lnTo>
                  <a:lnTo>
                    <a:pt x="195071" y="7619"/>
                  </a:lnTo>
                  <a:close/>
                </a:path>
                <a:path w="3241675" h="7620">
                  <a:moveTo>
                    <a:pt x="240791" y="7619"/>
                  </a:moveTo>
                  <a:lnTo>
                    <a:pt x="228600" y="7619"/>
                  </a:lnTo>
                  <a:lnTo>
                    <a:pt x="227075" y="6095"/>
                  </a:lnTo>
                  <a:lnTo>
                    <a:pt x="227075" y="3048"/>
                  </a:lnTo>
                  <a:lnTo>
                    <a:pt x="230123" y="0"/>
                  </a:lnTo>
                  <a:lnTo>
                    <a:pt x="239267" y="0"/>
                  </a:lnTo>
                  <a:lnTo>
                    <a:pt x="242315" y="3048"/>
                  </a:lnTo>
                  <a:lnTo>
                    <a:pt x="242315" y="6095"/>
                  </a:lnTo>
                  <a:lnTo>
                    <a:pt x="240791" y="7619"/>
                  </a:lnTo>
                  <a:close/>
                </a:path>
                <a:path w="3241675" h="7620">
                  <a:moveTo>
                    <a:pt x="286511" y="7619"/>
                  </a:moveTo>
                  <a:lnTo>
                    <a:pt x="274319" y="7619"/>
                  </a:lnTo>
                  <a:lnTo>
                    <a:pt x="272796" y="6095"/>
                  </a:lnTo>
                  <a:lnTo>
                    <a:pt x="272796" y="3048"/>
                  </a:lnTo>
                  <a:lnTo>
                    <a:pt x="275843" y="0"/>
                  </a:lnTo>
                  <a:lnTo>
                    <a:pt x="284987" y="0"/>
                  </a:lnTo>
                  <a:lnTo>
                    <a:pt x="286511" y="1524"/>
                  </a:lnTo>
                  <a:lnTo>
                    <a:pt x="286511" y="3048"/>
                  </a:lnTo>
                  <a:lnTo>
                    <a:pt x="288035" y="3048"/>
                  </a:lnTo>
                  <a:lnTo>
                    <a:pt x="288035" y="6095"/>
                  </a:lnTo>
                  <a:lnTo>
                    <a:pt x="286511" y="6095"/>
                  </a:lnTo>
                  <a:lnTo>
                    <a:pt x="286511" y="7619"/>
                  </a:lnTo>
                  <a:close/>
                </a:path>
                <a:path w="3241675" h="7620">
                  <a:moveTo>
                    <a:pt x="330707" y="1524"/>
                  </a:moveTo>
                  <a:lnTo>
                    <a:pt x="320040" y="1524"/>
                  </a:lnTo>
                  <a:lnTo>
                    <a:pt x="320040" y="0"/>
                  </a:lnTo>
                  <a:lnTo>
                    <a:pt x="330707" y="0"/>
                  </a:lnTo>
                  <a:lnTo>
                    <a:pt x="330707" y="1524"/>
                  </a:lnTo>
                  <a:close/>
                </a:path>
                <a:path w="3241675" h="7620">
                  <a:moveTo>
                    <a:pt x="332231" y="7619"/>
                  </a:moveTo>
                  <a:lnTo>
                    <a:pt x="318515" y="7619"/>
                  </a:lnTo>
                  <a:lnTo>
                    <a:pt x="318515" y="1524"/>
                  </a:lnTo>
                  <a:lnTo>
                    <a:pt x="332231" y="1524"/>
                  </a:lnTo>
                  <a:lnTo>
                    <a:pt x="332231" y="3048"/>
                  </a:lnTo>
                  <a:lnTo>
                    <a:pt x="333755" y="3048"/>
                  </a:lnTo>
                  <a:lnTo>
                    <a:pt x="333755" y="6095"/>
                  </a:lnTo>
                  <a:lnTo>
                    <a:pt x="332231" y="6095"/>
                  </a:lnTo>
                  <a:lnTo>
                    <a:pt x="332231" y="7619"/>
                  </a:lnTo>
                  <a:close/>
                </a:path>
                <a:path w="3241675" h="7620">
                  <a:moveTo>
                    <a:pt x="376427" y="1524"/>
                  </a:moveTo>
                  <a:lnTo>
                    <a:pt x="365759" y="1524"/>
                  </a:lnTo>
                  <a:lnTo>
                    <a:pt x="365759" y="0"/>
                  </a:lnTo>
                  <a:lnTo>
                    <a:pt x="376427" y="0"/>
                  </a:lnTo>
                  <a:lnTo>
                    <a:pt x="376427" y="1524"/>
                  </a:lnTo>
                  <a:close/>
                </a:path>
                <a:path w="3241675" h="7620">
                  <a:moveTo>
                    <a:pt x="377952" y="7619"/>
                  </a:moveTo>
                  <a:lnTo>
                    <a:pt x="364235" y="7619"/>
                  </a:lnTo>
                  <a:lnTo>
                    <a:pt x="364235" y="6095"/>
                  </a:lnTo>
                  <a:lnTo>
                    <a:pt x="362711" y="6095"/>
                  </a:lnTo>
                  <a:lnTo>
                    <a:pt x="362711" y="3048"/>
                  </a:lnTo>
                  <a:lnTo>
                    <a:pt x="364235" y="3048"/>
                  </a:lnTo>
                  <a:lnTo>
                    <a:pt x="364235" y="1524"/>
                  </a:lnTo>
                  <a:lnTo>
                    <a:pt x="377952" y="1524"/>
                  </a:lnTo>
                  <a:lnTo>
                    <a:pt x="377952" y="7619"/>
                  </a:lnTo>
                  <a:close/>
                </a:path>
                <a:path w="3241675" h="7620">
                  <a:moveTo>
                    <a:pt x="422148" y="7619"/>
                  </a:moveTo>
                  <a:lnTo>
                    <a:pt x="409955" y="7619"/>
                  </a:lnTo>
                  <a:lnTo>
                    <a:pt x="408431" y="6095"/>
                  </a:lnTo>
                  <a:lnTo>
                    <a:pt x="408431" y="3048"/>
                  </a:lnTo>
                  <a:lnTo>
                    <a:pt x="411479" y="0"/>
                  </a:lnTo>
                  <a:lnTo>
                    <a:pt x="420623" y="0"/>
                  </a:lnTo>
                  <a:lnTo>
                    <a:pt x="423671" y="3048"/>
                  </a:lnTo>
                  <a:lnTo>
                    <a:pt x="423671" y="6095"/>
                  </a:lnTo>
                  <a:lnTo>
                    <a:pt x="422148" y="7619"/>
                  </a:lnTo>
                  <a:close/>
                </a:path>
                <a:path w="3241675" h="7620">
                  <a:moveTo>
                    <a:pt x="467867" y="7619"/>
                  </a:moveTo>
                  <a:lnTo>
                    <a:pt x="455675" y="7619"/>
                  </a:lnTo>
                  <a:lnTo>
                    <a:pt x="454152" y="6095"/>
                  </a:lnTo>
                  <a:lnTo>
                    <a:pt x="454152" y="3048"/>
                  </a:lnTo>
                  <a:lnTo>
                    <a:pt x="457200" y="0"/>
                  </a:lnTo>
                  <a:lnTo>
                    <a:pt x="466344" y="0"/>
                  </a:lnTo>
                  <a:lnTo>
                    <a:pt x="469392" y="3048"/>
                  </a:lnTo>
                  <a:lnTo>
                    <a:pt x="469392" y="6095"/>
                  </a:lnTo>
                  <a:lnTo>
                    <a:pt x="467867" y="7619"/>
                  </a:lnTo>
                  <a:close/>
                </a:path>
                <a:path w="3241675" h="7620">
                  <a:moveTo>
                    <a:pt x="513588" y="7619"/>
                  </a:moveTo>
                  <a:lnTo>
                    <a:pt x="501396" y="7619"/>
                  </a:lnTo>
                  <a:lnTo>
                    <a:pt x="499871" y="6095"/>
                  </a:lnTo>
                  <a:lnTo>
                    <a:pt x="499871" y="3048"/>
                  </a:lnTo>
                  <a:lnTo>
                    <a:pt x="502919" y="0"/>
                  </a:lnTo>
                  <a:lnTo>
                    <a:pt x="512063" y="0"/>
                  </a:lnTo>
                  <a:lnTo>
                    <a:pt x="515111" y="3048"/>
                  </a:lnTo>
                  <a:lnTo>
                    <a:pt x="515111" y="6095"/>
                  </a:lnTo>
                  <a:lnTo>
                    <a:pt x="513588" y="7619"/>
                  </a:lnTo>
                  <a:close/>
                </a:path>
                <a:path w="3241675" h="7620">
                  <a:moveTo>
                    <a:pt x="557783" y="1524"/>
                  </a:moveTo>
                  <a:lnTo>
                    <a:pt x="547115" y="1524"/>
                  </a:lnTo>
                  <a:lnTo>
                    <a:pt x="548640" y="0"/>
                  </a:lnTo>
                  <a:lnTo>
                    <a:pt x="557783" y="0"/>
                  </a:lnTo>
                  <a:lnTo>
                    <a:pt x="557783" y="1524"/>
                  </a:lnTo>
                  <a:close/>
                </a:path>
                <a:path w="3241675" h="7620">
                  <a:moveTo>
                    <a:pt x="559307" y="7619"/>
                  </a:moveTo>
                  <a:lnTo>
                    <a:pt x="545591" y="7619"/>
                  </a:lnTo>
                  <a:lnTo>
                    <a:pt x="545591" y="1524"/>
                  </a:lnTo>
                  <a:lnTo>
                    <a:pt x="559307" y="1524"/>
                  </a:lnTo>
                  <a:lnTo>
                    <a:pt x="559307" y="3048"/>
                  </a:lnTo>
                  <a:lnTo>
                    <a:pt x="560831" y="3048"/>
                  </a:lnTo>
                  <a:lnTo>
                    <a:pt x="560831" y="6095"/>
                  </a:lnTo>
                  <a:lnTo>
                    <a:pt x="559307" y="6095"/>
                  </a:lnTo>
                  <a:lnTo>
                    <a:pt x="559307" y="7619"/>
                  </a:lnTo>
                  <a:close/>
                </a:path>
                <a:path w="3241675" h="7620">
                  <a:moveTo>
                    <a:pt x="603503" y="1524"/>
                  </a:moveTo>
                  <a:lnTo>
                    <a:pt x="592835" y="1524"/>
                  </a:lnTo>
                  <a:lnTo>
                    <a:pt x="592835" y="0"/>
                  </a:lnTo>
                  <a:lnTo>
                    <a:pt x="603503" y="0"/>
                  </a:lnTo>
                  <a:lnTo>
                    <a:pt x="603503" y="1524"/>
                  </a:lnTo>
                  <a:close/>
                </a:path>
                <a:path w="3241675" h="7620">
                  <a:moveTo>
                    <a:pt x="605027" y="7619"/>
                  </a:moveTo>
                  <a:lnTo>
                    <a:pt x="591311" y="7619"/>
                  </a:lnTo>
                  <a:lnTo>
                    <a:pt x="591311" y="1524"/>
                  </a:lnTo>
                  <a:lnTo>
                    <a:pt x="605027" y="1524"/>
                  </a:lnTo>
                  <a:lnTo>
                    <a:pt x="605027" y="7619"/>
                  </a:lnTo>
                  <a:close/>
                </a:path>
                <a:path w="3241675" h="7620">
                  <a:moveTo>
                    <a:pt x="649223" y="1524"/>
                  </a:moveTo>
                  <a:lnTo>
                    <a:pt x="638556" y="1524"/>
                  </a:lnTo>
                  <a:lnTo>
                    <a:pt x="638556" y="0"/>
                  </a:lnTo>
                  <a:lnTo>
                    <a:pt x="647699" y="0"/>
                  </a:lnTo>
                  <a:lnTo>
                    <a:pt x="649223" y="1524"/>
                  </a:lnTo>
                  <a:close/>
                </a:path>
                <a:path w="3241675" h="7620">
                  <a:moveTo>
                    <a:pt x="650748" y="7619"/>
                  </a:moveTo>
                  <a:lnTo>
                    <a:pt x="637031" y="7619"/>
                  </a:lnTo>
                  <a:lnTo>
                    <a:pt x="637031" y="6095"/>
                  </a:lnTo>
                  <a:lnTo>
                    <a:pt x="635507" y="6095"/>
                  </a:lnTo>
                  <a:lnTo>
                    <a:pt x="635507" y="3048"/>
                  </a:lnTo>
                  <a:lnTo>
                    <a:pt x="637031" y="3048"/>
                  </a:lnTo>
                  <a:lnTo>
                    <a:pt x="637031" y="1524"/>
                  </a:lnTo>
                  <a:lnTo>
                    <a:pt x="650748" y="1524"/>
                  </a:lnTo>
                  <a:lnTo>
                    <a:pt x="650748" y="7619"/>
                  </a:lnTo>
                  <a:close/>
                </a:path>
                <a:path w="3241675" h="7620">
                  <a:moveTo>
                    <a:pt x="694944" y="7619"/>
                  </a:moveTo>
                  <a:lnTo>
                    <a:pt x="682752" y="7619"/>
                  </a:lnTo>
                  <a:lnTo>
                    <a:pt x="681227" y="6095"/>
                  </a:lnTo>
                  <a:lnTo>
                    <a:pt x="681227" y="3048"/>
                  </a:lnTo>
                  <a:lnTo>
                    <a:pt x="684276" y="0"/>
                  </a:lnTo>
                  <a:lnTo>
                    <a:pt x="693419" y="0"/>
                  </a:lnTo>
                  <a:lnTo>
                    <a:pt x="696468" y="3048"/>
                  </a:lnTo>
                  <a:lnTo>
                    <a:pt x="696468" y="6095"/>
                  </a:lnTo>
                  <a:lnTo>
                    <a:pt x="694944" y="7619"/>
                  </a:lnTo>
                  <a:close/>
                </a:path>
                <a:path w="3241675" h="7620">
                  <a:moveTo>
                    <a:pt x="740664" y="7619"/>
                  </a:moveTo>
                  <a:lnTo>
                    <a:pt x="728472" y="7619"/>
                  </a:lnTo>
                  <a:lnTo>
                    <a:pt x="726948" y="6095"/>
                  </a:lnTo>
                  <a:lnTo>
                    <a:pt x="726948" y="3048"/>
                  </a:lnTo>
                  <a:lnTo>
                    <a:pt x="729995" y="0"/>
                  </a:lnTo>
                  <a:lnTo>
                    <a:pt x="739140" y="0"/>
                  </a:lnTo>
                  <a:lnTo>
                    <a:pt x="742187" y="3048"/>
                  </a:lnTo>
                  <a:lnTo>
                    <a:pt x="742187" y="6095"/>
                  </a:lnTo>
                  <a:lnTo>
                    <a:pt x="740664" y="7619"/>
                  </a:lnTo>
                  <a:close/>
                </a:path>
                <a:path w="3241675" h="7620">
                  <a:moveTo>
                    <a:pt x="786383" y="7619"/>
                  </a:moveTo>
                  <a:lnTo>
                    <a:pt x="774191" y="7619"/>
                  </a:lnTo>
                  <a:lnTo>
                    <a:pt x="772668" y="6095"/>
                  </a:lnTo>
                  <a:lnTo>
                    <a:pt x="772668" y="3048"/>
                  </a:lnTo>
                  <a:lnTo>
                    <a:pt x="775715" y="0"/>
                  </a:lnTo>
                  <a:lnTo>
                    <a:pt x="784860" y="0"/>
                  </a:lnTo>
                  <a:lnTo>
                    <a:pt x="786383" y="1524"/>
                  </a:lnTo>
                  <a:lnTo>
                    <a:pt x="786383" y="3048"/>
                  </a:lnTo>
                  <a:lnTo>
                    <a:pt x="787907" y="3048"/>
                  </a:lnTo>
                  <a:lnTo>
                    <a:pt x="787907" y="6095"/>
                  </a:lnTo>
                  <a:lnTo>
                    <a:pt x="786383" y="6095"/>
                  </a:lnTo>
                  <a:lnTo>
                    <a:pt x="786383" y="7619"/>
                  </a:lnTo>
                  <a:close/>
                </a:path>
                <a:path w="3241675" h="7620">
                  <a:moveTo>
                    <a:pt x="830579" y="1524"/>
                  </a:moveTo>
                  <a:lnTo>
                    <a:pt x="819911" y="1524"/>
                  </a:lnTo>
                  <a:lnTo>
                    <a:pt x="819911" y="0"/>
                  </a:lnTo>
                  <a:lnTo>
                    <a:pt x="830579" y="0"/>
                  </a:lnTo>
                  <a:lnTo>
                    <a:pt x="830579" y="1524"/>
                  </a:lnTo>
                  <a:close/>
                </a:path>
                <a:path w="3241675" h="7620">
                  <a:moveTo>
                    <a:pt x="832103" y="7619"/>
                  </a:moveTo>
                  <a:lnTo>
                    <a:pt x="818387" y="7619"/>
                  </a:lnTo>
                  <a:lnTo>
                    <a:pt x="818387" y="1524"/>
                  </a:lnTo>
                  <a:lnTo>
                    <a:pt x="832103" y="1524"/>
                  </a:lnTo>
                  <a:lnTo>
                    <a:pt x="832103" y="3048"/>
                  </a:lnTo>
                  <a:lnTo>
                    <a:pt x="833627" y="3048"/>
                  </a:lnTo>
                  <a:lnTo>
                    <a:pt x="833627" y="6095"/>
                  </a:lnTo>
                  <a:lnTo>
                    <a:pt x="832103" y="6095"/>
                  </a:lnTo>
                  <a:lnTo>
                    <a:pt x="832103" y="7619"/>
                  </a:lnTo>
                  <a:close/>
                </a:path>
                <a:path w="3241675" h="7620">
                  <a:moveTo>
                    <a:pt x="876299" y="1524"/>
                  </a:moveTo>
                  <a:lnTo>
                    <a:pt x="865632" y="1524"/>
                  </a:lnTo>
                  <a:lnTo>
                    <a:pt x="865632" y="0"/>
                  </a:lnTo>
                  <a:lnTo>
                    <a:pt x="876299" y="0"/>
                  </a:lnTo>
                  <a:lnTo>
                    <a:pt x="876299" y="1524"/>
                  </a:lnTo>
                  <a:close/>
                </a:path>
                <a:path w="3241675" h="7620">
                  <a:moveTo>
                    <a:pt x="877823" y="7619"/>
                  </a:moveTo>
                  <a:lnTo>
                    <a:pt x="864107" y="7619"/>
                  </a:lnTo>
                  <a:lnTo>
                    <a:pt x="864107" y="6095"/>
                  </a:lnTo>
                  <a:lnTo>
                    <a:pt x="862583" y="6095"/>
                  </a:lnTo>
                  <a:lnTo>
                    <a:pt x="862583" y="3048"/>
                  </a:lnTo>
                  <a:lnTo>
                    <a:pt x="864107" y="3048"/>
                  </a:lnTo>
                  <a:lnTo>
                    <a:pt x="864107" y="1524"/>
                  </a:lnTo>
                  <a:lnTo>
                    <a:pt x="877823" y="1524"/>
                  </a:lnTo>
                  <a:lnTo>
                    <a:pt x="877823" y="7619"/>
                  </a:lnTo>
                  <a:close/>
                </a:path>
                <a:path w="3241675" h="7620">
                  <a:moveTo>
                    <a:pt x="922019" y="7619"/>
                  </a:moveTo>
                  <a:lnTo>
                    <a:pt x="909827" y="7619"/>
                  </a:lnTo>
                  <a:lnTo>
                    <a:pt x="909827" y="6095"/>
                  </a:lnTo>
                  <a:lnTo>
                    <a:pt x="908303" y="6095"/>
                  </a:lnTo>
                  <a:lnTo>
                    <a:pt x="908303" y="3048"/>
                  </a:lnTo>
                  <a:lnTo>
                    <a:pt x="909827" y="3048"/>
                  </a:lnTo>
                  <a:lnTo>
                    <a:pt x="909827" y="1524"/>
                  </a:lnTo>
                  <a:lnTo>
                    <a:pt x="911352" y="0"/>
                  </a:lnTo>
                  <a:lnTo>
                    <a:pt x="920495" y="0"/>
                  </a:lnTo>
                  <a:lnTo>
                    <a:pt x="923544" y="3048"/>
                  </a:lnTo>
                  <a:lnTo>
                    <a:pt x="923544" y="6095"/>
                  </a:lnTo>
                  <a:lnTo>
                    <a:pt x="922019" y="7619"/>
                  </a:lnTo>
                  <a:close/>
                </a:path>
                <a:path w="3241675" h="7620">
                  <a:moveTo>
                    <a:pt x="967740" y="7619"/>
                  </a:moveTo>
                  <a:lnTo>
                    <a:pt x="955548" y="7619"/>
                  </a:lnTo>
                  <a:lnTo>
                    <a:pt x="954023" y="6095"/>
                  </a:lnTo>
                  <a:lnTo>
                    <a:pt x="954023" y="3048"/>
                  </a:lnTo>
                  <a:lnTo>
                    <a:pt x="957072" y="0"/>
                  </a:lnTo>
                  <a:lnTo>
                    <a:pt x="966215" y="0"/>
                  </a:lnTo>
                  <a:lnTo>
                    <a:pt x="969264" y="3048"/>
                  </a:lnTo>
                  <a:lnTo>
                    <a:pt x="969264" y="6095"/>
                  </a:lnTo>
                  <a:lnTo>
                    <a:pt x="967740" y="7619"/>
                  </a:lnTo>
                  <a:close/>
                </a:path>
                <a:path w="3241675" h="7620">
                  <a:moveTo>
                    <a:pt x="1013460" y="7619"/>
                  </a:moveTo>
                  <a:lnTo>
                    <a:pt x="1001268" y="7619"/>
                  </a:lnTo>
                  <a:lnTo>
                    <a:pt x="999744" y="6095"/>
                  </a:lnTo>
                  <a:lnTo>
                    <a:pt x="999744" y="3048"/>
                  </a:lnTo>
                  <a:lnTo>
                    <a:pt x="1002791" y="0"/>
                  </a:lnTo>
                  <a:lnTo>
                    <a:pt x="1011936" y="0"/>
                  </a:lnTo>
                  <a:lnTo>
                    <a:pt x="1014983" y="3048"/>
                  </a:lnTo>
                  <a:lnTo>
                    <a:pt x="1014983" y="6095"/>
                  </a:lnTo>
                  <a:lnTo>
                    <a:pt x="1013460" y="7619"/>
                  </a:lnTo>
                  <a:close/>
                </a:path>
                <a:path w="3241675" h="7620">
                  <a:moveTo>
                    <a:pt x="1057656" y="1524"/>
                  </a:moveTo>
                  <a:lnTo>
                    <a:pt x="1046987" y="1524"/>
                  </a:lnTo>
                  <a:lnTo>
                    <a:pt x="1048511" y="0"/>
                  </a:lnTo>
                  <a:lnTo>
                    <a:pt x="1057656" y="0"/>
                  </a:lnTo>
                  <a:lnTo>
                    <a:pt x="1057656" y="1524"/>
                  </a:lnTo>
                  <a:close/>
                </a:path>
                <a:path w="3241675" h="7620">
                  <a:moveTo>
                    <a:pt x="1059179" y="7619"/>
                  </a:moveTo>
                  <a:lnTo>
                    <a:pt x="1045464" y="7619"/>
                  </a:lnTo>
                  <a:lnTo>
                    <a:pt x="1045464" y="1524"/>
                  </a:lnTo>
                  <a:lnTo>
                    <a:pt x="1059179" y="1524"/>
                  </a:lnTo>
                  <a:lnTo>
                    <a:pt x="1059179" y="3048"/>
                  </a:lnTo>
                  <a:lnTo>
                    <a:pt x="1060703" y="3048"/>
                  </a:lnTo>
                  <a:lnTo>
                    <a:pt x="1060703" y="6095"/>
                  </a:lnTo>
                  <a:lnTo>
                    <a:pt x="1059179" y="6095"/>
                  </a:lnTo>
                  <a:lnTo>
                    <a:pt x="1059179" y="7619"/>
                  </a:lnTo>
                  <a:close/>
                </a:path>
                <a:path w="3241675" h="7620">
                  <a:moveTo>
                    <a:pt x="1103376" y="1524"/>
                  </a:moveTo>
                  <a:lnTo>
                    <a:pt x="1092707" y="1524"/>
                  </a:lnTo>
                  <a:lnTo>
                    <a:pt x="1092707" y="0"/>
                  </a:lnTo>
                  <a:lnTo>
                    <a:pt x="1103376" y="0"/>
                  </a:lnTo>
                  <a:lnTo>
                    <a:pt x="1103376" y="1524"/>
                  </a:lnTo>
                  <a:close/>
                </a:path>
                <a:path w="3241675" h="7620">
                  <a:moveTo>
                    <a:pt x="1104899" y="7619"/>
                  </a:moveTo>
                  <a:lnTo>
                    <a:pt x="1091183" y="7619"/>
                  </a:lnTo>
                  <a:lnTo>
                    <a:pt x="1091183" y="1524"/>
                  </a:lnTo>
                  <a:lnTo>
                    <a:pt x="1104899" y="1524"/>
                  </a:lnTo>
                  <a:lnTo>
                    <a:pt x="1104899" y="7619"/>
                  </a:lnTo>
                  <a:close/>
                </a:path>
                <a:path w="3241675" h="7620">
                  <a:moveTo>
                    <a:pt x="1149095" y="1524"/>
                  </a:moveTo>
                  <a:lnTo>
                    <a:pt x="1138428" y="1524"/>
                  </a:lnTo>
                  <a:lnTo>
                    <a:pt x="1138428" y="0"/>
                  </a:lnTo>
                  <a:lnTo>
                    <a:pt x="1147572" y="0"/>
                  </a:lnTo>
                  <a:lnTo>
                    <a:pt x="1149095" y="1524"/>
                  </a:lnTo>
                  <a:close/>
                </a:path>
                <a:path w="3241675" h="7620">
                  <a:moveTo>
                    <a:pt x="1150619" y="7619"/>
                  </a:moveTo>
                  <a:lnTo>
                    <a:pt x="1136903" y="7619"/>
                  </a:lnTo>
                  <a:lnTo>
                    <a:pt x="1136903" y="6095"/>
                  </a:lnTo>
                  <a:lnTo>
                    <a:pt x="1135379" y="6095"/>
                  </a:lnTo>
                  <a:lnTo>
                    <a:pt x="1135379" y="3048"/>
                  </a:lnTo>
                  <a:lnTo>
                    <a:pt x="1136903" y="3048"/>
                  </a:lnTo>
                  <a:lnTo>
                    <a:pt x="1136903" y="1524"/>
                  </a:lnTo>
                  <a:lnTo>
                    <a:pt x="1150619" y="1524"/>
                  </a:lnTo>
                  <a:lnTo>
                    <a:pt x="1150619" y="7619"/>
                  </a:lnTo>
                  <a:close/>
                </a:path>
                <a:path w="3241675" h="7620">
                  <a:moveTo>
                    <a:pt x="1194815" y="7619"/>
                  </a:moveTo>
                  <a:lnTo>
                    <a:pt x="1182623" y="7619"/>
                  </a:lnTo>
                  <a:lnTo>
                    <a:pt x="1181099" y="6095"/>
                  </a:lnTo>
                  <a:lnTo>
                    <a:pt x="1181099" y="3048"/>
                  </a:lnTo>
                  <a:lnTo>
                    <a:pt x="1184148" y="0"/>
                  </a:lnTo>
                  <a:lnTo>
                    <a:pt x="1193291" y="0"/>
                  </a:lnTo>
                  <a:lnTo>
                    <a:pt x="1196340" y="3048"/>
                  </a:lnTo>
                  <a:lnTo>
                    <a:pt x="1196340" y="6095"/>
                  </a:lnTo>
                  <a:lnTo>
                    <a:pt x="1194815" y="7619"/>
                  </a:lnTo>
                  <a:close/>
                </a:path>
                <a:path w="3241675" h="7620">
                  <a:moveTo>
                    <a:pt x="1240536" y="7619"/>
                  </a:moveTo>
                  <a:lnTo>
                    <a:pt x="1228344" y="7619"/>
                  </a:lnTo>
                  <a:lnTo>
                    <a:pt x="1226819" y="6095"/>
                  </a:lnTo>
                  <a:lnTo>
                    <a:pt x="1226819" y="3048"/>
                  </a:lnTo>
                  <a:lnTo>
                    <a:pt x="1229868" y="0"/>
                  </a:lnTo>
                  <a:lnTo>
                    <a:pt x="1239011" y="0"/>
                  </a:lnTo>
                  <a:lnTo>
                    <a:pt x="1242060" y="3048"/>
                  </a:lnTo>
                  <a:lnTo>
                    <a:pt x="1242060" y="6095"/>
                  </a:lnTo>
                  <a:lnTo>
                    <a:pt x="1240536" y="7619"/>
                  </a:lnTo>
                  <a:close/>
                </a:path>
                <a:path w="3241675" h="7620">
                  <a:moveTo>
                    <a:pt x="1286256" y="7619"/>
                  </a:moveTo>
                  <a:lnTo>
                    <a:pt x="1274064" y="7619"/>
                  </a:lnTo>
                  <a:lnTo>
                    <a:pt x="1272540" y="6095"/>
                  </a:lnTo>
                  <a:lnTo>
                    <a:pt x="1272540" y="3048"/>
                  </a:lnTo>
                  <a:lnTo>
                    <a:pt x="1275587" y="0"/>
                  </a:lnTo>
                  <a:lnTo>
                    <a:pt x="1284732" y="0"/>
                  </a:lnTo>
                  <a:lnTo>
                    <a:pt x="1287779" y="3048"/>
                  </a:lnTo>
                  <a:lnTo>
                    <a:pt x="1287779" y="6095"/>
                  </a:lnTo>
                  <a:lnTo>
                    <a:pt x="1286256" y="7619"/>
                  </a:lnTo>
                  <a:close/>
                </a:path>
                <a:path w="3241675" h="7620">
                  <a:moveTo>
                    <a:pt x="1330452" y="1524"/>
                  </a:moveTo>
                  <a:lnTo>
                    <a:pt x="1319783" y="1524"/>
                  </a:lnTo>
                  <a:lnTo>
                    <a:pt x="1319783" y="0"/>
                  </a:lnTo>
                  <a:lnTo>
                    <a:pt x="1330452" y="0"/>
                  </a:lnTo>
                  <a:lnTo>
                    <a:pt x="1330452" y="1524"/>
                  </a:lnTo>
                  <a:close/>
                </a:path>
                <a:path w="3241675" h="7620">
                  <a:moveTo>
                    <a:pt x="1331976" y="7619"/>
                  </a:moveTo>
                  <a:lnTo>
                    <a:pt x="1318260" y="7619"/>
                  </a:lnTo>
                  <a:lnTo>
                    <a:pt x="1318260" y="1524"/>
                  </a:lnTo>
                  <a:lnTo>
                    <a:pt x="1331976" y="1524"/>
                  </a:lnTo>
                  <a:lnTo>
                    <a:pt x="1331976" y="3048"/>
                  </a:lnTo>
                  <a:lnTo>
                    <a:pt x="1333499" y="3048"/>
                  </a:lnTo>
                  <a:lnTo>
                    <a:pt x="1333499" y="6095"/>
                  </a:lnTo>
                  <a:lnTo>
                    <a:pt x="1331976" y="6095"/>
                  </a:lnTo>
                  <a:lnTo>
                    <a:pt x="1331976" y="7619"/>
                  </a:lnTo>
                  <a:close/>
                </a:path>
                <a:path w="3241675" h="7620">
                  <a:moveTo>
                    <a:pt x="1376172" y="1524"/>
                  </a:moveTo>
                  <a:lnTo>
                    <a:pt x="1365503" y="1524"/>
                  </a:lnTo>
                  <a:lnTo>
                    <a:pt x="1365503" y="0"/>
                  </a:lnTo>
                  <a:lnTo>
                    <a:pt x="1376172" y="0"/>
                  </a:lnTo>
                  <a:lnTo>
                    <a:pt x="1376172" y="1524"/>
                  </a:lnTo>
                  <a:close/>
                </a:path>
                <a:path w="3241675" h="7620">
                  <a:moveTo>
                    <a:pt x="1377695" y="7619"/>
                  </a:moveTo>
                  <a:lnTo>
                    <a:pt x="1363979" y="7619"/>
                  </a:lnTo>
                  <a:lnTo>
                    <a:pt x="1363979" y="6095"/>
                  </a:lnTo>
                  <a:lnTo>
                    <a:pt x="1362456" y="6095"/>
                  </a:lnTo>
                  <a:lnTo>
                    <a:pt x="1362456" y="3048"/>
                  </a:lnTo>
                  <a:lnTo>
                    <a:pt x="1363979" y="3048"/>
                  </a:lnTo>
                  <a:lnTo>
                    <a:pt x="1363979" y="1524"/>
                  </a:lnTo>
                  <a:lnTo>
                    <a:pt x="1377695" y="1524"/>
                  </a:lnTo>
                  <a:lnTo>
                    <a:pt x="1377695" y="7619"/>
                  </a:lnTo>
                  <a:close/>
                </a:path>
                <a:path w="3241675" h="7620">
                  <a:moveTo>
                    <a:pt x="1421891" y="7619"/>
                  </a:moveTo>
                  <a:lnTo>
                    <a:pt x="1409699" y="7619"/>
                  </a:lnTo>
                  <a:lnTo>
                    <a:pt x="1409699" y="6095"/>
                  </a:lnTo>
                  <a:lnTo>
                    <a:pt x="1408176" y="6095"/>
                  </a:lnTo>
                  <a:lnTo>
                    <a:pt x="1408176" y="3048"/>
                  </a:lnTo>
                  <a:lnTo>
                    <a:pt x="1409699" y="3048"/>
                  </a:lnTo>
                  <a:lnTo>
                    <a:pt x="1409699" y="1524"/>
                  </a:lnTo>
                  <a:lnTo>
                    <a:pt x="1411224" y="0"/>
                  </a:lnTo>
                  <a:lnTo>
                    <a:pt x="1420368" y="0"/>
                  </a:lnTo>
                  <a:lnTo>
                    <a:pt x="1423415" y="3048"/>
                  </a:lnTo>
                  <a:lnTo>
                    <a:pt x="1423415" y="6095"/>
                  </a:lnTo>
                  <a:lnTo>
                    <a:pt x="1421891" y="7619"/>
                  </a:lnTo>
                  <a:close/>
                </a:path>
                <a:path w="3241675" h="7620">
                  <a:moveTo>
                    <a:pt x="1467611" y="7619"/>
                  </a:moveTo>
                  <a:lnTo>
                    <a:pt x="1455420" y="7619"/>
                  </a:lnTo>
                  <a:lnTo>
                    <a:pt x="1453895" y="6095"/>
                  </a:lnTo>
                  <a:lnTo>
                    <a:pt x="1453895" y="3048"/>
                  </a:lnTo>
                  <a:lnTo>
                    <a:pt x="1456944" y="0"/>
                  </a:lnTo>
                  <a:lnTo>
                    <a:pt x="1466087" y="0"/>
                  </a:lnTo>
                  <a:lnTo>
                    <a:pt x="1469136" y="3048"/>
                  </a:lnTo>
                  <a:lnTo>
                    <a:pt x="1469136" y="6095"/>
                  </a:lnTo>
                  <a:lnTo>
                    <a:pt x="1467611" y="7619"/>
                  </a:lnTo>
                  <a:close/>
                </a:path>
                <a:path w="3241675" h="7620">
                  <a:moveTo>
                    <a:pt x="1513332" y="7619"/>
                  </a:moveTo>
                  <a:lnTo>
                    <a:pt x="1501140" y="7619"/>
                  </a:lnTo>
                  <a:lnTo>
                    <a:pt x="1499615" y="6095"/>
                  </a:lnTo>
                  <a:lnTo>
                    <a:pt x="1499615" y="3048"/>
                  </a:lnTo>
                  <a:lnTo>
                    <a:pt x="1502664" y="0"/>
                  </a:lnTo>
                  <a:lnTo>
                    <a:pt x="1511807" y="0"/>
                  </a:lnTo>
                  <a:lnTo>
                    <a:pt x="1514856" y="3048"/>
                  </a:lnTo>
                  <a:lnTo>
                    <a:pt x="1514856" y="6095"/>
                  </a:lnTo>
                  <a:lnTo>
                    <a:pt x="1513332" y="7619"/>
                  </a:lnTo>
                  <a:close/>
                </a:path>
                <a:path w="3241675" h="7620">
                  <a:moveTo>
                    <a:pt x="1557528" y="1524"/>
                  </a:moveTo>
                  <a:lnTo>
                    <a:pt x="1546860" y="1524"/>
                  </a:lnTo>
                  <a:lnTo>
                    <a:pt x="1548383" y="0"/>
                  </a:lnTo>
                  <a:lnTo>
                    <a:pt x="1557528" y="0"/>
                  </a:lnTo>
                  <a:lnTo>
                    <a:pt x="1557528" y="1524"/>
                  </a:lnTo>
                  <a:close/>
                </a:path>
                <a:path w="3241675" h="7620">
                  <a:moveTo>
                    <a:pt x="1559052" y="7619"/>
                  </a:moveTo>
                  <a:lnTo>
                    <a:pt x="1545336" y="7619"/>
                  </a:lnTo>
                  <a:lnTo>
                    <a:pt x="1545336" y="1524"/>
                  </a:lnTo>
                  <a:lnTo>
                    <a:pt x="1559052" y="1524"/>
                  </a:lnTo>
                  <a:lnTo>
                    <a:pt x="1559052" y="3048"/>
                  </a:lnTo>
                  <a:lnTo>
                    <a:pt x="1560576" y="3048"/>
                  </a:lnTo>
                  <a:lnTo>
                    <a:pt x="1560576" y="6095"/>
                  </a:lnTo>
                  <a:lnTo>
                    <a:pt x="1559052" y="6095"/>
                  </a:lnTo>
                  <a:lnTo>
                    <a:pt x="1559052" y="7619"/>
                  </a:lnTo>
                  <a:close/>
                </a:path>
                <a:path w="3241675" h="7620">
                  <a:moveTo>
                    <a:pt x="1603248" y="1524"/>
                  </a:moveTo>
                  <a:lnTo>
                    <a:pt x="1592579" y="1524"/>
                  </a:lnTo>
                  <a:lnTo>
                    <a:pt x="1592579" y="0"/>
                  </a:lnTo>
                  <a:lnTo>
                    <a:pt x="1603248" y="0"/>
                  </a:lnTo>
                  <a:lnTo>
                    <a:pt x="1603248" y="1524"/>
                  </a:lnTo>
                  <a:close/>
                </a:path>
                <a:path w="3241675" h="7620">
                  <a:moveTo>
                    <a:pt x="1604772" y="7619"/>
                  </a:moveTo>
                  <a:lnTo>
                    <a:pt x="1591056" y="7619"/>
                  </a:lnTo>
                  <a:lnTo>
                    <a:pt x="1591056" y="1524"/>
                  </a:lnTo>
                  <a:lnTo>
                    <a:pt x="1604772" y="1524"/>
                  </a:lnTo>
                  <a:lnTo>
                    <a:pt x="1604772" y="7619"/>
                  </a:lnTo>
                  <a:close/>
                </a:path>
                <a:path w="3241675" h="7620">
                  <a:moveTo>
                    <a:pt x="1648968" y="1524"/>
                  </a:moveTo>
                  <a:lnTo>
                    <a:pt x="1638299" y="1524"/>
                  </a:lnTo>
                  <a:lnTo>
                    <a:pt x="1638299" y="0"/>
                  </a:lnTo>
                  <a:lnTo>
                    <a:pt x="1648968" y="0"/>
                  </a:lnTo>
                  <a:lnTo>
                    <a:pt x="1648968" y="1524"/>
                  </a:lnTo>
                  <a:close/>
                </a:path>
                <a:path w="3241675" h="7620">
                  <a:moveTo>
                    <a:pt x="1650491" y="7619"/>
                  </a:moveTo>
                  <a:lnTo>
                    <a:pt x="1636776" y="7619"/>
                  </a:lnTo>
                  <a:lnTo>
                    <a:pt x="1636776" y="6095"/>
                  </a:lnTo>
                  <a:lnTo>
                    <a:pt x="1635252" y="6095"/>
                  </a:lnTo>
                  <a:lnTo>
                    <a:pt x="1635252" y="3048"/>
                  </a:lnTo>
                  <a:lnTo>
                    <a:pt x="1636776" y="3048"/>
                  </a:lnTo>
                  <a:lnTo>
                    <a:pt x="1636776" y="1524"/>
                  </a:lnTo>
                  <a:lnTo>
                    <a:pt x="1650491" y="1524"/>
                  </a:lnTo>
                  <a:lnTo>
                    <a:pt x="1650491" y="7619"/>
                  </a:lnTo>
                  <a:close/>
                </a:path>
                <a:path w="3241675" h="7620">
                  <a:moveTo>
                    <a:pt x="1694687" y="7619"/>
                  </a:moveTo>
                  <a:lnTo>
                    <a:pt x="1682495" y="7619"/>
                  </a:lnTo>
                  <a:lnTo>
                    <a:pt x="1680972" y="6095"/>
                  </a:lnTo>
                  <a:lnTo>
                    <a:pt x="1680972" y="3048"/>
                  </a:lnTo>
                  <a:lnTo>
                    <a:pt x="1684020" y="0"/>
                  </a:lnTo>
                  <a:lnTo>
                    <a:pt x="1693164" y="0"/>
                  </a:lnTo>
                  <a:lnTo>
                    <a:pt x="1696212" y="3048"/>
                  </a:lnTo>
                  <a:lnTo>
                    <a:pt x="1696212" y="6095"/>
                  </a:lnTo>
                  <a:lnTo>
                    <a:pt x="1694687" y="7619"/>
                  </a:lnTo>
                  <a:close/>
                </a:path>
                <a:path w="3241675" h="7620">
                  <a:moveTo>
                    <a:pt x="1740407" y="7619"/>
                  </a:moveTo>
                  <a:lnTo>
                    <a:pt x="1728216" y="7619"/>
                  </a:lnTo>
                  <a:lnTo>
                    <a:pt x="1726691" y="6095"/>
                  </a:lnTo>
                  <a:lnTo>
                    <a:pt x="1726691" y="3048"/>
                  </a:lnTo>
                  <a:lnTo>
                    <a:pt x="1729740" y="0"/>
                  </a:lnTo>
                  <a:lnTo>
                    <a:pt x="1738883" y="0"/>
                  </a:lnTo>
                  <a:lnTo>
                    <a:pt x="1741932" y="3048"/>
                  </a:lnTo>
                  <a:lnTo>
                    <a:pt x="1741932" y="6095"/>
                  </a:lnTo>
                  <a:lnTo>
                    <a:pt x="1740407" y="7619"/>
                  </a:lnTo>
                  <a:close/>
                </a:path>
                <a:path w="3241675" h="7620">
                  <a:moveTo>
                    <a:pt x="1786128" y="7619"/>
                  </a:moveTo>
                  <a:lnTo>
                    <a:pt x="1773936" y="7619"/>
                  </a:lnTo>
                  <a:lnTo>
                    <a:pt x="1772412" y="6095"/>
                  </a:lnTo>
                  <a:lnTo>
                    <a:pt x="1772412" y="3048"/>
                  </a:lnTo>
                  <a:lnTo>
                    <a:pt x="1775460" y="0"/>
                  </a:lnTo>
                  <a:lnTo>
                    <a:pt x="1784603" y="0"/>
                  </a:lnTo>
                  <a:lnTo>
                    <a:pt x="1787652" y="3048"/>
                  </a:lnTo>
                  <a:lnTo>
                    <a:pt x="1787652" y="6095"/>
                  </a:lnTo>
                  <a:lnTo>
                    <a:pt x="1786128" y="7619"/>
                  </a:lnTo>
                  <a:close/>
                </a:path>
                <a:path w="3241675" h="7620">
                  <a:moveTo>
                    <a:pt x="1830324" y="1524"/>
                  </a:moveTo>
                  <a:lnTo>
                    <a:pt x="1819655" y="1524"/>
                  </a:lnTo>
                  <a:lnTo>
                    <a:pt x="1819655" y="0"/>
                  </a:lnTo>
                  <a:lnTo>
                    <a:pt x="1830324" y="0"/>
                  </a:lnTo>
                  <a:lnTo>
                    <a:pt x="1830324" y="1524"/>
                  </a:lnTo>
                  <a:close/>
                </a:path>
                <a:path w="3241675" h="7620">
                  <a:moveTo>
                    <a:pt x="1831847" y="7619"/>
                  </a:moveTo>
                  <a:lnTo>
                    <a:pt x="1818131" y="7619"/>
                  </a:lnTo>
                  <a:lnTo>
                    <a:pt x="1818131" y="1524"/>
                  </a:lnTo>
                  <a:lnTo>
                    <a:pt x="1831847" y="1524"/>
                  </a:lnTo>
                  <a:lnTo>
                    <a:pt x="1831847" y="3048"/>
                  </a:lnTo>
                  <a:lnTo>
                    <a:pt x="1833371" y="3048"/>
                  </a:lnTo>
                  <a:lnTo>
                    <a:pt x="1833371" y="6095"/>
                  </a:lnTo>
                  <a:lnTo>
                    <a:pt x="1831847" y="6095"/>
                  </a:lnTo>
                  <a:lnTo>
                    <a:pt x="1831847" y="7619"/>
                  </a:lnTo>
                  <a:close/>
                </a:path>
                <a:path w="3241675" h="7620">
                  <a:moveTo>
                    <a:pt x="1876044" y="1524"/>
                  </a:moveTo>
                  <a:lnTo>
                    <a:pt x="1865376" y="1524"/>
                  </a:lnTo>
                  <a:lnTo>
                    <a:pt x="1865376" y="0"/>
                  </a:lnTo>
                  <a:lnTo>
                    <a:pt x="1876044" y="0"/>
                  </a:lnTo>
                  <a:lnTo>
                    <a:pt x="1876044" y="1524"/>
                  </a:lnTo>
                  <a:close/>
                </a:path>
                <a:path w="3241675" h="7620">
                  <a:moveTo>
                    <a:pt x="1877568" y="7619"/>
                  </a:moveTo>
                  <a:lnTo>
                    <a:pt x="1863852" y="7619"/>
                  </a:lnTo>
                  <a:lnTo>
                    <a:pt x="1863852" y="6095"/>
                  </a:lnTo>
                  <a:lnTo>
                    <a:pt x="1862328" y="6095"/>
                  </a:lnTo>
                  <a:lnTo>
                    <a:pt x="1862328" y="3048"/>
                  </a:lnTo>
                  <a:lnTo>
                    <a:pt x="1863852" y="3048"/>
                  </a:lnTo>
                  <a:lnTo>
                    <a:pt x="1863852" y="1524"/>
                  </a:lnTo>
                  <a:lnTo>
                    <a:pt x="1877568" y="1524"/>
                  </a:lnTo>
                  <a:lnTo>
                    <a:pt x="1877568" y="7619"/>
                  </a:lnTo>
                  <a:close/>
                </a:path>
                <a:path w="3241675" h="7620">
                  <a:moveTo>
                    <a:pt x="1921763" y="7619"/>
                  </a:moveTo>
                  <a:lnTo>
                    <a:pt x="1909571" y="7619"/>
                  </a:lnTo>
                  <a:lnTo>
                    <a:pt x="1909571" y="6095"/>
                  </a:lnTo>
                  <a:lnTo>
                    <a:pt x="1908047" y="6095"/>
                  </a:lnTo>
                  <a:lnTo>
                    <a:pt x="1908047" y="3048"/>
                  </a:lnTo>
                  <a:lnTo>
                    <a:pt x="1909571" y="3048"/>
                  </a:lnTo>
                  <a:lnTo>
                    <a:pt x="1909571" y="1524"/>
                  </a:lnTo>
                  <a:lnTo>
                    <a:pt x="1911095" y="0"/>
                  </a:lnTo>
                  <a:lnTo>
                    <a:pt x="1920239" y="0"/>
                  </a:lnTo>
                  <a:lnTo>
                    <a:pt x="1923287" y="3048"/>
                  </a:lnTo>
                  <a:lnTo>
                    <a:pt x="1923287" y="6095"/>
                  </a:lnTo>
                  <a:lnTo>
                    <a:pt x="1921763" y="7619"/>
                  </a:lnTo>
                  <a:close/>
                </a:path>
                <a:path w="3241675" h="7620">
                  <a:moveTo>
                    <a:pt x="1967484" y="7619"/>
                  </a:moveTo>
                  <a:lnTo>
                    <a:pt x="1955292" y="7619"/>
                  </a:lnTo>
                  <a:lnTo>
                    <a:pt x="1953768" y="6095"/>
                  </a:lnTo>
                  <a:lnTo>
                    <a:pt x="1953768" y="3048"/>
                  </a:lnTo>
                  <a:lnTo>
                    <a:pt x="1956816" y="0"/>
                  </a:lnTo>
                  <a:lnTo>
                    <a:pt x="1965960" y="0"/>
                  </a:lnTo>
                  <a:lnTo>
                    <a:pt x="1969008" y="3048"/>
                  </a:lnTo>
                  <a:lnTo>
                    <a:pt x="1969008" y="6095"/>
                  </a:lnTo>
                  <a:lnTo>
                    <a:pt x="1967484" y="7619"/>
                  </a:lnTo>
                  <a:close/>
                </a:path>
                <a:path w="3241675" h="7620">
                  <a:moveTo>
                    <a:pt x="2013203" y="7619"/>
                  </a:moveTo>
                  <a:lnTo>
                    <a:pt x="2001012" y="7619"/>
                  </a:lnTo>
                  <a:lnTo>
                    <a:pt x="1999487" y="6095"/>
                  </a:lnTo>
                  <a:lnTo>
                    <a:pt x="1999487" y="3048"/>
                  </a:lnTo>
                  <a:lnTo>
                    <a:pt x="2002536" y="0"/>
                  </a:lnTo>
                  <a:lnTo>
                    <a:pt x="2011679" y="0"/>
                  </a:lnTo>
                  <a:lnTo>
                    <a:pt x="2014728" y="3048"/>
                  </a:lnTo>
                  <a:lnTo>
                    <a:pt x="2014728" y="6095"/>
                  </a:lnTo>
                  <a:lnTo>
                    <a:pt x="2013203" y="7619"/>
                  </a:lnTo>
                  <a:close/>
                </a:path>
                <a:path w="3241675" h="7620">
                  <a:moveTo>
                    <a:pt x="2057400" y="1524"/>
                  </a:moveTo>
                  <a:lnTo>
                    <a:pt x="2046731" y="1524"/>
                  </a:lnTo>
                  <a:lnTo>
                    <a:pt x="2048255" y="0"/>
                  </a:lnTo>
                  <a:lnTo>
                    <a:pt x="2057400" y="0"/>
                  </a:lnTo>
                  <a:lnTo>
                    <a:pt x="2057400" y="1524"/>
                  </a:lnTo>
                  <a:close/>
                </a:path>
                <a:path w="3241675" h="7620">
                  <a:moveTo>
                    <a:pt x="2058924" y="7619"/>
                  </a:moveTo>
                  <a:lnTo>
                    <a:pt x="2045208" y="7619"/>
                  </a:lnTo>
                  <a:lnTo>
                    <a:pt x="2045208" y="1524"/>
                  </a:lnTo>
                  <a:lnTo>
                    <a:pt x="2058924" y="1524"/>
                  </a:lnTo>
                  <a:lnTo>
                    <a:pt x="2058924" y="3048"/>
                  </a:lnTo>
                  <a:lnTo>
                    <a:pt x="2060447" y="3048"/>
                  </a:lnTo>
                  <a:lnTo>
                    <a:pt x="2060447" y="6095"/>
                  </a:lnTo>
                  <a:lnTo>
                    <a:pt x="2058924" y="6095"/>
                  </a:lnTo>
                  <a:lnTo>
                    <a:pt x="2058924" y="7619"/>
                  </a:lnTo>
                  <a:close/>
                </a:path>
                <a:path w="3241675" h="7620">
                  <a:moveTo>
                    <a:pt x="2103120" y="1524"/>
                  </a:moveTo>
                  <a:lnTo>
                    <a:pt x="2092452" y="1524"/>
                  </a:lnTo>
                  <a:lnTo>
                    <a:pt x="2092452" y="0"/>
                  </a:lnTo>
                  <a:lnTo>
                    <a:pt x="2103120" y="0"/>
                  </a:lnTo>
                  <a:lnTo>
                    <a:pt x="2103120" y="1524"/>
                  </a:lnTo>
                  <a:close/>
                </a:path>
                <a:path w="3241675" h="7620">
                  <a:moveTo>
                    <a:pt x="2104644" y="7619"/>
                  </a:moveTo>
                  <a:lnTo>
                    <a:pt x="2090928" y="7619"/>
                  </a:lnTo>
                  <a:lnTo>
                    <a:pt x="2090928" y="1524"/>
                  </a:lnTo>
                  <a:lnTo>
                    <a:pt x="2104644" y="1524"/>
                  </a:lnTo>
                  <a:lnTo>
                    <a:pt x="2104644" y="7619"/>
                  </a:lnTo>
                  <a:close/>
                </a:path>
                <a:path w="3241675" h="7620">
                  <a:moveTo>
                    <a:pt x="2148839" y="1524"/>
                  </a:moveTo>
                  <a:lnTo>
                    <a:pt x="2138171" y="1524"/>
                  </a:lnTo>
                  <a:lnTo>
                    <a:pt x="2138171" y="0"/>
                  </a:lnTo>
                  <a:lnTo>
                    <a:pt x="2148839" y="0"/>
                  </a:lnTo>
                  <a:lnTo>
                    <a:pt x="2148839" y="1524"/>
                  </a:lnTo>
                  <a:close/>
                </a:path>
                <a:path w="3241675" h="7620">
                  <a:moveTo>
                    <a:pt x="2150363" y="7619"/>
                  </a:moveTo>
                  <a:lnTo>
                    <a:pt x="2136647" y="7619"/>
                  </a:lnTo>
                  <a:lnTo>
                    <a:pt x="2136647" y="6095"/>
                  </a:lnTo>
                  <a:lnTo>
                    <a:pt x="2135124" y="6095"/>
                  </a:lnTo>
                  <a:lnTo>
                    <a:pt x="2135124" y="3048"/>
                  </a:lnTo>
                  <a:lnTo>
                    <a:pt x="2136647" y="3048"/>
                  </a:lnTo>
                  <a:lnTo>
                    <a:pt x="2136647" y="1524"/>
                  </a:lnTo>
                  <a:lnTo>
                    <a:pt x="2150363" y="1524"/>
                  </a:lnTo>
                  <a:lnTo>
                    <a:pt x="2150363" y="7619"/>
                  </a:lnTo>
                  <a:close/>
                </a:path>
                <a:path w="3241675" h="7620">
                  <a:moveTo>
                    <a:pt x="2194560" y="7619"/>
                  </a:moveTo>
                  <a:lnTo>
                    <a:pt x="2182368" y="7619"/>
                  </a:lnTo>
                  <a:lnTo>
                    <a:pt x="2180844" y="6095"/>
                  </a:lnTo>
                  <a:lnTo>
                    <a:pt x="2180844" y="3048"/>
                  </a:lnTo>
                  <a:lnTo>
                    <a:pt x="2183892" y="0"/>
                  </a:lnTo>
                  <a:lnTo>
                    <a:pt x="2193036" y="0"/>
                  </a:lnTo>
                  <a:lnTo>
                    <a:pt x="2196084" y="3048"/>
                  </a:lnTo>
                  <a:lnTo>
                    <a:pt x="2196084" y="6095"/>
                  </a:lnTo>
                  <a:lnTo>
                    <a:pt x="2194560" y="7619"/>
                  </a:lnTo>
                  <a:close/>
                </a:path>
                <a:path w="3241675" h="7620">
                  <a:moveTo>
                    <a:pt x="2240279" y="7619"/>
                  </a:moveTo>
                  <a:lnTo>
                    <a:pt x="2228087" y="7619"/>
                  </a:lnTo>
                  <a:lnTo>
                    <a:pt x="2226563" y="6095"/>
                  </a:lnTo>
                  <a:lnTo>
                    <a:pt x="2226563" y="3048"/>
                  </a:lnTo>
                  <a:lnTo>
                    <a:pt x="2229612" y="0"/>
                  </a:lnTo>
                  <a:lnTo>
                    <a:pt x="2238755" y="0"/>
                  </a:lnTo>
                  <a:lnTo>
                    <a:pt x="2241804" y="3048"/>
                  </a:lnTo>
                  <a:lnTo>
                    <a:pt x="2241804" y="6095"/>
                  </a:lnTo>
                  <a:lnTo>
                    <a:pt x="2240279" y="7619"/>
                  </a:lnTo>
                  <a:close/>
                </a:path>
                <a:path w="3241675" h="7620">
                  <a:moveTo>
                    <a:pt x="2286000" y="7619"/>
                  </a:moveTo>
                  <a:lnTo>
                    <a:pt x="2273808" y="7619"/>
                  </a:lnTo>
                  <a:lnTo>
                    <a:pt x="2272284" y="6095"/>
                  </a:lnTo>
                  <a:lnTo>
                    <a:pt x="2272284" y="3048"/>
                  </a:lnTo>
                  <a:lnTo>
                    <a:pt x="2275331" y="0"/>
                  </a:lnTo>
                  <a:lnTo>
                    <a:pt x="2284476" y="0"/>
                  </a:lnTo>
                  <a:lnTo>
                    <a:pt x="2287524" y="3048"/>
                  </a:lnTo>
                  <a:lnTo>
                    <a:pt x="2287524" y="6095"/>
                  </a:lnTo>
                  <a:lnTo>
                    <a:pt x="2286000" y="7619"/>
                  </a:lnTo>
                  <a:close/>
                </a:path>
                <a:path w="3241675" h="7620">
                  <a:moveTo>
                    <a:pt x="2330195" y="1524"/>
                  </a:moveTo>
                  <a:lnTo>
                    <a:pt x="2319528" y="1524"/>
                  </a:lnTo>
                  <a:lnTo>
                    <a:pt x="2319528" y="0"/>
                  </a:lnTo>
                  <a:lnTo>
                    <a:pt x="2330195" y="0"/>
                  </a:lnTo>
                  <a:lnTo>
                    <a:pt x="2330195" y="1524"/>
                  </a:lnTo>
                  <a:close/>
                </a:path>
                <a:path w="3241675" h="7620">
                  <a:moveTo>
                    <a:pt x="2331720" y="7619"/>
                  </a:moveTo>
                  <a:lnTo>
                    <a:pt x="2318004" y="7619"/>
                  </a:lnTo>
                  <a:lnTo>
                    <a:pt x="2318004" y="1524"/>
                  </a:lnTo>
                  <a:lnTo>
                    <a:pt x="2331720" y="1524"/>
                  </a:lnTo>
                  <a:lnTo>
                    <a:pt x="2331720" y="3048"/>
                  </a:lnTo>
                  <a:lnTo>
                    <a:pt x="2333244" y="3048"/>
                  </a:lnTo>
                  <a:lnTo>
                    <a:pt x="2333244" y="6095"/>
                  </a:lnTo>
                  <a:lnTo>
                    <a:pt x="2331720" y="6095"/>
                  </a:lnTo>
                  <a:lnTo>
                    <a:pt x="2331720" y="7619"/>
                  </a:lnTo>
                  <a:close/>
                </a:path>
                <a:path w="3241675" h="7620">
                  <a:moveTo>
                    <a:pt x="2375916" y="1524"/>
                  </a:moveTo>
                  <a:lnTo>
                    <a:pt x="2365247" y="1524"/>
                  </a:lnTo>
                  <a:lnTo>
                    <a:pt x="2365247" y="0"/>
                  </a:lnTo>
                  <a:lnTo>
                    <a:pt x="2375916" y="0"/>
                  </a:lnTo>
                  <a:lnTo>
                    <a:pt x="2375916" y="1524"/>
                  </a:lnTo>
                  <a:close/>
                </a:path>
                <a:path w="3241675" h="7620">
                  <a:moveTo>
                    <a:pt x="2377439" y="7619"/>
                  </a:moveTo>
                  <a:lnTo>
                    <a:pt x="2363724" y="7619"/>
                  </a:lnTo>
                  <a:lnTo>
                    <a:pt x="2363724" y="6095"/>
                  </a:lnTo>
                  <a:lnTo>
                    <a:pt x="2362200" y="6095"/>
                  </a:lnTo>
                  <a:lnTo>
                    <a:pt x="2362200" y="3048"/>
                  </a:lnTo>
                  <a:lnTo>
                    <a:pt x="2363724" y="3048"/>
                  </a:lnTo>
                  <a:lnTo>
                    <a:pt x="2363724" y="1524"/>
                  </a:lnTo>
                  <a:lnTo>
                    <a:pt x="2377439" y="1524"/>
                  </a:lnTo>
                  <a:lnTo>
                    <a:pt x="2377439" y="7619"/>
                  </a:lnTo>
                  <a:close/>
                </a:path>
                <a:path w="3241675" h="7620">
                  <a:moveTo>
                    <a:pt x="2421636" y="1524"/>
                  </a:moveTo>
                  <a:lnTo>
                    <a:pt x="2410968" y="1524"/>
                  </a:lnTo>
                  <a:lnTo>
                    <a:pt x="2410968" y="0"/>
                  </a:lnTo>
                  <a:lnTo>
                    <a:pt x="2420112" y="0"/>
                  </a:lnTo>
                  <a:lnTo>
                    <a:pt x="2421636" y="1524"/>
                  </a:lnTo>
                  <a:close/>
                </a:path>
                <a:path w="3241675" h="7620">
                  <a:moveTo>
                    <a:pt x="2423160" y="7619"/>
                  </a:moveTo>
                  <a:lnTo>
                    <a:pt x="2409444" y="7619"/>
                  </a:lnTo>
                  <a:lnTo>
                    <a:pt x="2409444" y="6095"/>
                  </a:lnTo>
                  <a:lnTo>
                    <a:pt x="2407920" y="6095"/>
                  </a:lnTo>
                  <a:lnTo>
                    <a:pt x="2407920" y="3048"/>
                  </a:lnTo>
                  <a:lnTo>
                    <a:pt x="2409444" y="3048"/>
                  </a:lnTo>
                  <a:lnTo>
                    <a:pt x="2409444" y="1524"/>
                  </a:lnTo>
                  <a:lnTo>
                    <a:pt x="2423160" y="1524"/>
                  </a:lnTo>
                  <a:lnTo>
                    <a:pt x="2423160" y="7619"/>
                  </a:lnTo>
                  <a:close/>
                </a:path>
                <a:path w="3241675" h="7620">
                  <a:moveTo>
                    <a:pt x="2467355" y="7619"/>
                  </a:moveTo>
                  <a:lnTo>
                    <a:pt x="2455163" y="7619"/>
                  </a:lnTo>
                  <a:lnTo>
                    <a:pt x="2453639" y="6095"/>
                  </a:lnTo>
                  <a:lnTo>
                    <a:pt x="2453639" y="3048"/>
                  </a:lnTo>
                  <a:lnTo>
                    <a:pt x="2456687" y="0"/>
                  </a:lnTo>
                  <a:lnTo>
                    <a:pt x="2465831" y="0"/>
                  </a:lnTo>
                  <a:lnTo>
                    <a:pt x="2468879" y="3048"/>
                  </a:lnTo>
                  <a:lnTo>
                    <a:pt x="2468879" y="6095"/>
                  </a:lnTo>
                  <a:lnTo>
                    <a:pt x="2467355" y="7619"/>
                  </a:lnTo>
                  <a:close/>
                </a:path>
                <a:path w="3241675" h="7620">
                  <a:moveTo>
                    <a:pt x="2513076" y="7619"/>
                  </a:moveTo>
                  <a:lnTo>
                    <a:pt x="2500884" y="7619"/>
                  </a:lnTo>
                  <a:lnTo>
                    <a:pt x="2499360" y="6095"/>
                  </a:lnTo>
                  <a:lnTo>
                    <a:pt x="2499360" y="3048"/>
                  </a:lnTo>
                  <a:lnTo>
                    <a:pt x="2502408" y="0"/>
                  </a:lnTo>
                  <a:lnTo>
                    <a:pt x="2511552" y="0"/>
                  </a:lnTo>
                  <a:lnTo>
                    <a:pt x="2514600" y="3048"/>
                  </a:lnTo>
                  <a:lnTo>
                    <a:pt x="2514600" y="6095"/>
                  </a:lnTo>
                  <a:lnTo>
                    <a:pt x="2513076" y="7619"/>
                  </a:lnTo>
                  <a:close/>
                </a:path>
                <a:path w="3241675" h="7620">
                  <a:moveTo>
                    <a:pt x="2557271" y="1524"/>
                  </a:moveTo>
                  <a:lnTo>
                    <a:pt x="2546604" y="1524"/>
                  </a:lnTo>
                  <a:lnTo>
                    <a:pt x="2548128" y="0"/>
                  </a:lnTo>
                  <a:lnTo>
                    <a:pt x="2557271" y="0"/>
                  </a:lnTo>
                  <a:lnTo>
                    <a:pt x="2557271" y="1524"/>
                  </a:lnTo>
                  <a:close/>
                </a:path>
                <a:path w="3241675" h="7620">
                  <a:moveTo>
                    <a:pt x="2558796" y="7619"/>
                  </a:moveTo>
                  <a:lnTo>
                    <a:pt x="2545079" y="7619"/>
                  </a:lnTo>
                  <a:lnTo>
                    <a:pt x="2545079" y="1524"/>
                  </a:lnTo>
                  <a:lnTo>
                    <a:pt x="2558796" y="1524"/>
                  </a:lnTo>
                  <a:lnTo>
                    <a:pt x="2558796" y="3048"/>
                  </a:lnTo>
                  <a:lnTo>
                    <a:pt x="2560320" y="3048"/>
                  </a:lnTo>
                  <a:lnTo>
                    <a:pt x="2560320" y="6095"/>
                  </a:lnTo>
                  <a:lnTo>
                    <a:pt x="2558796" y="6095"/>
                  </a:lnTo>
                  <a:lnTo>
                    <a:pt x="2558796" y="7619"/>
                  </a:lnTo>
                  <a:close/>
                </a:path>
                <a:path w="3241675" h="7620">
                  <a:moveTo>
                    <a:pt x="2602992" y="1524"/>
                  </a:moveTo>
                  <a:lnTo>
                    <a:pt x="2592324" y="1524"/>
                  </a:lnTo>
                  <a:lnTo>
                    <a:pt x="2592324" y="0"/>
                  </a:lnTo>
                  <a:lnTo>
                    <a:pt x="2602992" y="0"/>
                  </a:lnTo>
                  <a:lnTo>
                    <a:pt x="2602992" y="1524"/>
                  </a:lnTo>
                  <a:close/>
                </a:path>
                <a:path w="3241675" h="7620">
                  <a:moveTo>
                    <a:pt x="2604516" y="7619"/>
                  </a:moveTo>
                  <a:lnTo>
                    <a:pt x="2590800" y="7619"/>
                  </a:lnTo>
                  <a:lnTo>
                    <a:pt x="2590800" y="1524"/>
                  </a:lnTo>
                  <a:lnTo>
                    <a:pt x="2604516" y="1524"/>
                  </a:lnTo>
                  <a:lnTo>
                    <a:pt x="2604516" y="3048"/>
                  </a:lnTo>
                  <a:lnTo>
                    <a:pt x="2606039" y="3048"/>
                  </a:lnTo>
                  <a:lnTo>
                    <a:pt x="2606039" y="6095"/>
                  </a:lnTo>
                  <a:lnTo>
                    <a:pt x="2604516" y="6095"/>
                  </a:lnTo>
                  <a:lnTo>
                    <a:pt x="2604516" y="7619"/>
                  </a:lnTo>
                  <a:close/>
                </a:path>
                <a:path w="3241675" h="7620">
                  <a:moveTo>
                    <a:pt x="2648712" y="1524"/>
                  </a:moveTo>
                  <a:lnTo>
                    <a:pt x="2638044" y="1524"/>
                  </a:lnTo>
                  <a:lnTo>
                    <a:pt x="2638044" y="0"/>
                  </a:lnTo>
                  <a:lnTo>
                    <a:pt x="2648712" y="0"/>
                  </a:lnTo>
                  <a:lnTo>
                    <a:pt x="2648712" y="1524"/>
                  </a:lnTo>
                  <a:close/>
                </a:path>
                <a:path w="3241675" h="7620">
                  <a:moveTo>
                    <a:pt x="2650236" y="7619"/>
                  </a:moveTo>
                  <a:lnTo>
                    <a:pt x="2636520" y="7619"/>
                  </a:lnTo>
                  <a:lnTo>
                    <a:pt x="2636520" y="6095"/>
                  </a:lnTo>
                  <a:lnTo>
                    <a:pt x="2634996" y="6095"/>
                  </a:lnTo>
                  <a:lnTo>
                    <a:pt x="2634996" y="3048"/>
                  </a:lnTo>
                  <a:lnTo>
                    <a:pt x="2636520" y="3048"/>
                  </a:lnTo>
                  <a:lnTo>
                    <a:pt x="2636520" y="1524"/>
                  </a:lnTo>
                  <a:lnTo>
                    <a:pt x="2650236" y="1524"/>
                  </a:lnTo>
                  <a:lnTo>
                    <a:pt x="2650236" y="7619"/>
                  </a:lnTo>
                  <a:close/>
                </a:path>
                <a:path w="3241675" h="7620">
                  <a:moveTo>
                    <a:pt x="2694431" y="7619"/>
                  </a:moveTo>
                  <a:lnTo>
                    <a:pt x="2682239" y="7619"/>
                  </a:lnTo>
                  <a:lnTo>
                    <a:pt x="2680716" y="6095"/>
                  </a:lnTo>
                  <a:lnTo>
                    <a:pt x="2680716" y="3048"/>
                  </a:lnTo>
                  <a:lnTo>
                    <a:pt x="2683763" y="0"/>
                  </a:lnTo>
                  <a:lnTo>
                    <a:pt x="2692908" y="0"/>
                  </a:lnTo>
                  <a:lnTo>
                    <a:pt x="2695955" y="3048"/>
                  </a:lnTo>
                  <a:lnTo>
                    <a:pt x="2695955" y="6095"/>
                  </a:lnTo>
                  <a:lnTo>
                    <a:pt x="2694431" y="7619"/>
                  </a:lnTo>
                  <a:close/>
                </a:path>
                <a:path w="3241675" h="7620">
                  <a:moveTo>
                    <a:pt x="2740152" y="7619"/>
                  </a:moveTo>
                  <a:lnTo>
                    <a:pt x="2727960" y="7619"/>
                  </a:lnTo>
                  <a:lnTo>
                    <a:pt x="2726436" y="6095"/>
                  </a:lnTo>
                  <a:lnTo>
                    <a:pt x="2726436" y="3048"/>
                  </a:lnTo>
                  <a:lnTo>
                    <a:pt x="2729484" y="0"/>
                  </a:lnTo>
                  <a:lnTo>
                    <a:pt x="2738628" y="0"/>
                  </a:lnTo>
                  <a:lnTo>
                    <a:pt x="2741676" y="3048"/>
                  </a:lnTo>
                  <a:lnTo>
                    <a:pt x="2741676" y="6095"/>
                  </a:lnTo>
                  <a:lnTo>
                    <a:pt x="2740152" y="7619"/>
                  </a:lnTo>
                  <a:close/>
                </a:path>
                <a:path w="3241675" h="7620">
                  <a:moveTo>
                    <a:pt x="2785871" y="7619"/>
                  </a:moveTo>
                  <a:lnTo>
                    <a:pt x="2773679" y="7619"/>
                  </a:lnTo>
                  <a:lnTo>
                    <a:pt x="2772155" y="6095"/>
                  </a:lnTo>
                  <a:lnTo>
                    <a:pt x="2772155" y="3048"/>
                  </a:lnTo>
                  <a:lnTo>
                    <a:pt x="2775204" y="0"/>
                  </a:lnTo>
                  <a:lnTo>
                    <a:pt x="2784347" y="0"/>
                  </a:lnTo>
                  <a:lnTo>
                    <a:pt x="2787396" y="3048"/>
                  </a:lnTo>
                  <a:lnTo>
                    <a:pt x="2787396" y="6095"/>
                  </a:lnTo>
                  <a:lnTo>
                    <a:pt x="2785871" y="7619"/>
                  </a:lnTo>
                  <a:close/>
                </a:path>
                <a:path w="3241675" h="7620">
                  <a:moveTo>
                    <a:pt x="2830068" y="1524"/>
                  </a:moveTo>
                  <a:lnTo>
                    <a:pt x="2819400" y="1524"/>
                  </a:lnTo>
                  <a:lnTo>
                    <a:pt x="2819400" y="0"/>
                  </a:lnTo>
                  <a:lnTo>
                    <a:pt x="2830068" y="0"/>
                  </a:lnTo>
                  <a:lnTo>
                    <a:pt x="2830068" y="1524"/>
                  </a:lnTo>
                  <a:close/>
                </a:path>
                <a:path w="3241675" h="7620">
                  <a:moveTo>
                    <a:pt x="2831592" y="7619"/>
                  </a:moveTo>
                  <a:lnTo>
                    <a:pt x="2817876" y="7619"/>
                  </a:lnTo>
                  <a:lnTo>
                    <a:pt x="2817876" y="1524"/>
                  </a:lnTo>
                  <a:lnTo>
                    <a:pt x="2831592" y="1524"/>
                  </a:lnTo>
                  <a:lnTo>
                    <a:pt x="2831592" y="3048"/>
                  </a:lnTo>
                  <a:lnTo>
                    <a:pt x="2833116" y="3048"/>
                  </a:lnTo>
                  <a:lnTo>
                    <a:pt x="2833116" y="6095"/>
                  </a:lnTo>
                  <a:lnTo>
                    <a:pt x="2831592" y="6095"/>
                  </a:lnTo>
                  <a:lnTo>
                    <a:pt x="2831592" y="7619"/>
                  </a:lnTo>
                  <a:close/>
                </a:path>
                <a:path w="3241675" h="7620">
                  <a:moveTo>
                    <a:pt x="2875787" y="1524"/>
                  </a:moveTo>
                  <a:lnTo>
                    <a:pt x="2865120" y="1524"/>
                  </a:lnTo>
                  <a:lnTo>
                    <a:pt x="2865120" y="0"/>
                  </a:lnTo>
                  <a:lnTo>
                    <a:pt x="2875787" y="0"/>
                  </a:lnTo>
                  <a:lnTo>
                    <a:pt x="2875787" y="1524"/>
                  </a:lnTo>
                  <a:close/>
                </a:path>
                <a:path w="3241675" h="7620">
                  <a:moveTo>
                    <a:pt x="2877312" y="7619"/>
                  </a:moveTo>
                  <a:lnTo>
                    <a:pt x="2863596" y="7619"/>
                  </a:lnTo>
                  <a:lnTo>
                    <a:pt x="2863596" y="6095"/>
                  </a:lnTo>
                  <a:lnTo>
                    <a:pt x="2862071" y="6095"/>
                  </a:lnTo>
                  <a:lnTo>
                    <a:pt x="2862071" y="3048"/>
                  </a:lnTo>
                  <a:lnTo>
                    <a:pt x="2863596" y="3048"/>
                  </a:lnTo>
                  <a:lnTo>
                    <a:pt x="2863596" y="1524"/>
                  </a:lnTo>
                  <a:lnTo>
                    <a:pt x="2877312" y="1524"/>
                  </a:lnTo>
                  <a:lnTo>
                    <a:pt x="2877312" y="7619"/>
                  </a:lnTo>
                  <a:close/>
                </a:path>
                <a:path w="3241675" h="7620">
                  <a:moveTo>
                    <a:pt x="2921508" y="1524"/>
                  </a:moveTo>
                  <a:lnTo>
                    <a:pt x="2910839" y="1524"/>
                  </a:lnTo>
                  <a:lnTo>
                    <a:pt x="2910839" y="0"/>
                  </a:lnTo>
                  <a:lnTo>
                    <a:pt x="2919984" y="0"/>
                  </a:lnTo>
                  <a:lnTo>
                    <a:pt x="2921508" y="1524"/>
                  </a:lnTo>
                  <a:close/>
                </a:path>
                <a:path w="3241675" h="7620">
                  <a:moveTo>
                    <a:pt x="2923031" y="7619"/>
                  </a:moveTo>
                  <a:lnTo>
                    <a:pt x="2909316" y="7619"/>
                  </a:lnTo>
                  <a:lnTo>
                    <a:pt x="2909316" y="6095"/>
                  </a:lnTo>
                  <a:lnTo>
                    <a:pt x="2907792" y="6095"/>
                  </a:lnTo>
                  <a:lnTo>
                    <a:pt x="2907792" y="3048"/>
                  </a:lnTo>
                  <a:lnTo>
                    <a:pt x="2909316" y="3048"/>
                  </a:lnTo>
                  <a:lnTo>
                    <a:pt x="2909316" y="1524"/>
                  </a:lnTo>
                  <a:lnTo>
                    <a:pt x="2923031" y="1524"/>
                  </a:lnTo>
                  <a:lnTo>
                    <a:pt x="2923031" y="7619"/>
                  </a:lnTo>
                  <a:close/>
                </a:path>
                <a:path w="3241675" h="7620">
                  <a:moveTo>
                    <a:pt x="2967228" y="7619"/>
                  </a:moveTo>
                  <a:lnTo>
                    <a:pt x="2955036" y="7619"/>
                  </a:lnTo>
                  <a:lnTo>
                    <a:pt x="2953512" y="6095"/>
                  </a:lnTo>
                  <a:lnTo>
                    <a:pt x="2953512" y="3048"/>
                  </a:lnTo>
                  <a:lnTo>
                    <a:pt x="2956560" y="0"/>
                  </a:lnTo>
                  <a:lnTo>
                    <a:pt x="2965704" y="0"/>
                  </a:lnTo>
                  <a:lnTo>
                    <a:pt x="2968752" y="3048"/>
                  </a:lnTo>
                  <a:lnTo>
                    <a:pt x="2968752" y="6095"/>
                  </a:lnTo>
                  <a:lnTo>
                    <a:pt x="2967228" y="7619"/>
                  </a:lnTo>
                  <a:close/>
                </a:path>
                <a:path w="3241675" h="7620">
                  <a:moveTo>
                    <a:pt x="3012947" y="7619"/>
                  </a:moveTo>
                  <a:lnTo>
                    <a:pt x="3000755" y="7619"/>
                  </a:lnTo>
                  <a:lnTo>
                    <a:pt x="2999231" y="6095"/>
                  </a:lnTo>
                  <a:lnTo>
                    <a:pt x="2999231" y="3048"/>
                  </a:lnTo>
                  <a:lnTo>
                    <a:pt x="3002279" y="0"/>
                  </a:lnTo>
                  <a:lnTo>
                    <a:pt x="3011424" y="0"/>
                  </a:lnTo>
                  <a:lnTo>
                    <a:pt x="3014471" y="3048"/>
                  </a:lnTo>
                  <a:lnTo>
                    <a:pt x="3014471" y="6095"/>
                  </a:lnTo>
                  <a:lnTo>
                    <a:pt x="3012947" y="7619"/>
                  </a:lnTo>
                  <a:close/>
                </a:path>
                <a:path w="3241675" h="7620">
                  <a:moveTo>
                    <a:pt x="3057144" y="1524"/>
                  </a:moveTo>
                  <a:lnTo>
                    <a:pt x="3046476" y="1524"/>
                  </a:lnTo>
                  <a:lnTo>
                    <a:pt x="3048000" y="0"/>
                  </a:lnTo>
                  <a:lnTo>
                    <a:pt x="3057144" y="0"/>
                  </a:lnTo>
                  <a:lnTo>
                    <a:pt x="3057144" y="1524"/>
                  </a:lnTo>
                  <a:close/>
                </a:path>
                <a:path w="3241675" h="7620">
                  <a:moveTo>
                    <a:pt x="3058668" y="7619"/>
                  </a:moveTo>
                  <a:lnTo>
                    <a:pt x="3044952" y="7619"/>
                  </a:lnTo>
                  <a:lnTo>
                    <a:pt x="3044952" y="1524"/>
                  </a:lnTo>
                  <a:lnTo>
                    <a:pt x="3058668" y="1524"/>
                  </a:lnTo>
                  <a:lnTo>
                    <a:pt x="3058668" y="3048"/>
                  </a:lnTo>
                  <a:lnTo>
                    <a:pt x="3060192" y="3048"/>
                  </a:lnTo>
                  <a:lnTo>
                    <a:pt x="3060192" y="6095"/>
                  </a:lnTo>
                  <a:lnTo>
                    <a:pt x="3058668" y="6095"/>
                  </a:lnTo>
                  <a:lnTo>
                    <a:pt x="3058668" y="7619"/>
                  </a:lnTo>
                  <a:close/>
                </a:path>
                <a:path w="3241675" h="7620">
                  <a:moveTo>
                    <a:pt x="3102863" y="1524"/>
                  </a:moveTo>
                  <a:lnTo>
                    <a:pt x="3092196" y="1524"/>
                  </a:lnTo>
                  <a:lnTo>
                    <a:pt x="3092196" y="0"/>
                  </a:lnTo>
                  <a:lnTo>
                    <a:pt x="3102863" y="0"/>
                  </a:lnTo>
                  <a:lnTo>
                    <a:pt x="3102863" y="1524"/>
                  </a:lnTo>
                  <a:close/>
                </a:path>
                <a:path w="3241675" h="7620">
                  <a:moveTo>
                    <a:pt x="3104388" y="7619"/>
                  </a:moveTo>
                  <a:lnTo>
                    <a:pt x="3090671" y="7619"/>
                  </a:lnTo>
                  <a:lnTo>
                    <a:pt x="3090671" y="1524"/>
                  </a:lnTo>
                  <a:lnTo>
                    <a:pt x="3104388" y="1524"/>
                  </a:lnTo>
                  <a:lnTo>
                    <a:pt x="3104388" y="3048"/>
                  </a:lnTo>
                  <a:lnTo>
                    <a:pt x="3105912" y="3048"/>
                  </a:lnTo>
                  <a:lnTo>
                    <a:pt x="3105912" y="6095"/>
                  </a:lnTo>
                  <a:lnTo>
                    <a:pt x="3104388" y="6095"/>
                  </a:lnTo>
                  <a:lnTo>
                    <a:pt x="3104388" y="7619"/>
                  </a:lnTo>
                  <a:close/>
                </a:path>
                <a:path w="3241675" h="7620">
                  <a:moveTo>
                    <a:pt x="3148584" y="1524"/>
                  </a:moveTo>
                  <a:lnTo>
                    <a:pt x="3137916" y="1524"/>
                  </a:lnTo>
                  <a:lnTo>
                    <a:pt x="3137916" y="0"/>
                  </a:lnTo>
                  <a:lnTo>
                    <a:pt x="3148584" y="0"/>
                  </a:lnTo>
                  <a:lnTo>
                    <a:pt x="3148584" y="1524"/>
                  </a:lnTo>
                  <a:close/>
                </a:path>
                <a:path w="3241675" h="7620">
                  <a:moveTo>
                    <a:pt x="3150108" y="7619"/>
                  </a:moveTo>
                  <a:lnTo>
                    <a:pt x="3136392" y="7619"/>
                  </a:lnTo>
                  <a:lnTo>
                    <a:pt x="3136392" y="6095"/>
                  </a:lnTo>
                  <a:lnTo>
                    <a:pt x="3134868" y="6095"/>
                  </a:lnTo>
                  <a:lnTo>
                    <a:pt x="3134868" y="3048"/>
                  </a:lnTo>
                  <a:lnTo>
                    <a:pt x="3136392" y="3048"/>
                  </a:lnTo>
                  <a:lnTo>
                    <a:pt x="3136392" y="1524"/>
                  </a:lnTo>
                  <a:lnTo>
                    <a:pt x="3150108" y="1524"/>
                  </a:lnTo>
                  <a:lnTo>
                    <a:pt x="3150108" y="7619"/>
                  </a:lnTo>
                  <a:close/>
                </a:path>
                <a:path w="3241675" h="7620">
                  <a:moveTo>
                    <a:pt x="3194304" y="7619"/>
                  </a:moveTo>
                  <a:lnTo>
                    <a:pt x="3182112" y="7619"/>
                  </a:lnTo>
                  <a:lnTo>
                    <a:pt x="3180588" y="6095"/>
                  </a:lnTo>
                  <a:lnTo>
                    <a:pt x="3180588" y="3048"/>
                  </a:lnTo>
                  <a:lnTo>
                    <a:pt x="3183636" y="0"/>
                  </a:lnTo>
                  <a:lnTo>
                    <a:pt x="3192779" y="0"/>
                  </a:lnTo>
                  <a:lnTo>
                    <a:pt x="3195828" y="3048"/>
                  </a:lnTo>
                  <a:lnTo>
                    <a:pt x="3195828" y="6095"/>
                  </a:lnTo>
                  <a:lnTo>
                    <a:pt x="3194304" y="7619"/>
                  </a:lnTo>
                  <a:close/>
                </a:path>
                <a:path w="3241675" h="7620">
                  <a:moveTo>
                    <a:pt x="3240024" y="7619"/>
                  </a:moveTo>
                  <a:lnTo>
                    <a:pt x="3227831" y="7619"/>
                  </a:lnTo>
                  <a:lnTo>
                    <a:pt x="3226308" y="6095"/>
                  </a:lnTo>
                  <a:lnTo>
                    <a:pt x="3226308" y="3048"/>
                  </a:lnTo>
                  <a:lnTo>
                    <a:pt x="3229355" y="0"/>
                  </a:lnTo>
                  <a:lnTo>
                    <a:pt x="3238500" y="0"/>
                  </a:lnTo>
                  <a:lnTo>
                    <a:pt x="3241547" y="3048"/>
                  </a:lnTo>
                  <a:lnTo>
                    <a:pt x="3241547" y="6095"/>
                  </a:lnTo>
                  <a:lnTo>
                    <a:pt x="3240024" y="7619"/>
                  </a:lnTo>
                  <a:close/>
                </a:path>
              </a:pathLst>
            </a:custGeom>
            <a:solidFill>
              <a:srgbClr val="A56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0" name="object 210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422147" y="4023359"/>
              <a:ext cx="187452" cy="65532"/>
            </a:xfrm>
            <a:prstGeom prst="rect">
              <a:avLst/>
            </a:prstGeom>
          </p:spPr>
        </p:pic>
        <p:sp>
          <p:nvSpPr>
            <p:cNvPr id="211" name="object 211"/>
            <p:cNvSpPr/>
            <p:nvPr/>
          </p:nvSpPr>
          <p:spPr>
            <a:xfrm>
              <a:off x="690372" y="3500627"/>
              <a:ext cx="3241675" cy="7620"/>
            </a:xfrm>
            <a:custGeom>
              <a:avLst/>
              <a:gdLst/>
              <a:ahLst/>
              <a:cxnLst/>
              <a:rect l="l" t="t" r="r" b="b"/>
              <a:pathLst>
                <a:path w="3241675" h="7620">
                  <a:moveTo>
                    <a:pt x="12191" y="7620"/>
                  </a:moveTo>
                  <a:lnTo>
                    <a:pt x="3048" y="7620"/>
                  </a:lnTo>
                  <a:lnTo>
                    <a:pt x="0" y="4572"/>
                  </a:lnTo>
                  <a:lnTo>
                    <a:pt x="0" y="1524"/>
                  </a:lnTo>
                  <a:lnTo>
                    <a:pt x="1523" y="0"/>
                  </a:lnTo>
                  <a:lnTo>
                    <a:pt x="13715" y="0"/>
                  </a:lnTo>
                  <a:lnTo>
                    <a:pt x="15239" y="1524"/>
                  </a:lnTo>
                  <a:lnTo>
                    <a:pt x="15239" y="4572"/>
                  </a:lnTo>
                  <a:lnTo>
                    <a:pt x="12191" y="7620"/>
                  </a:lnTo>
                  <a:close/>
                </a:path>
                <a:path w="3241675" h="7620">
                  <a:moveTo>
                    <a:pt x="59435" y="6096"/>
                  </a:moveTo>
                  <a:lnTo>
                    <a:pt x="45719" y="6096"/>
                  </a:lnTo>
                  <a:lnTo>
                    <a:pt x="45719" y="0"/>
                  </a:lnTo>
                  <a:lnTo>
                    <a:pt x="59435" y="0"/>
                  </a:lnTo>
                  <a:lnTo>
                    <a:pt x="59435" y="1524"/>
                  </a:lnTo>
                  <a:lnTo>
                    <a:pt x="60959" y="1524"/>
                  </a:lnTo>
                  <a:lnTo>
                    <a:pt x="60959" y="4572"/>
                  </a:lnTo>
                  <a:lnTo>
                    <a:pt x="59435" y="4572"/>
                  </a:lnTo>
                  <a:lnTo>
                    <a:pt x="59435" y="6096"/>
                  </a:lnTo>
                  <a:close/>
                </a:path>
                <a:path w="3241675" h="7620">
                  <a:moveTo>
                    <a:pt x="57911" y="7620"/>
                  </a:moveTo>
                  <a:lnTo>
                    <a:pt x="47243" y="7620"/>
                  </a:lnTo>
                  <a:lnTo>
                    <a:pt x="47243" y="6096"/>
                  </a:lnTo>
                  <a:lnTo>
                    <a:pt x="57911" y="6096"/>
                  </a:lnTo>
                  <a:lnTo>
                    <a:pt x="57911" y="7620"/>
                  </a:lnTo>
                  <a:close/>
                </a:path>
                <a:path w="3241675" h="7620">
                  <a:moveTo>
                    <a:pt x="105155" y="6096"/>
                  </a:moveTo>
                  <a:lnTo>
                    <a:pt x="91439" y="6096"/>
                  </a:lnTo>
                  <a:lnTo>
                    <a:pt x="91439" y="0"/>
                  </a:lnTo>
                  <a:lnTo>
                    <a:pt x="105155" y="0"/>
                  </a:lnTo>
                  <a:lnTo>
                    <a:pt x="105155" y="6096"/>
                  </a:lnTo>
                  <a:close/>
                </a:path>
                <a:path w="3241675" h="7620">
                  <a:moveTo>
                    <a:pt x="103631" y="7620"/>
                  </a:moveTo>
                  <a:lnTo>
                    <a:pt x="92963" y="7620"/>
                  </a:lnTo>
                  <a:lnTo>
                    <a:pt x="92963" y="6096"/>
                  </a:lnTo>
                  <a:lnTo>
                    <a:pt x="103631" y="6096"/>
                  </a:lnTo>
                  <a:lnTo>
                    <a:pt x="103631" y="7620"/>
                  </a:lnTo>
                  <a:close/>
                </a:path>
                <a:path w="3241675" h="7620">
                  <a:moveTo>
                    <a:pt x="150875" y="6096"/>
                  </a:moveTo>
                  <a:lnTo>
                    <a:pt x="137159" y="6096"/>
                  </a:lnTo>
                  <a:lnTo>
                    <a:pt x="137159" y="4572"/>
                  </a:lnTo>
                  <a:lnTo>
                    <a:pt x="135635" y="4572"/>
                  </a:lnTo>
                  <a:lnTo>
                    <a:pt x="135635" y="1524"/>
                  </a:lnTo>
                  <a:lnTo>
                    <a:pt x="137159" y="1524"/>
                  </a:lnTo>
                  <a:lnTo>
                    <a:pt x="137159" y="0"/>
                  </a:lnTo>
                  <a:lnTo>
                    <a:pt x="150875" y="0"/>
                  </a:lnTo>
                  <a:lnTo>
                    <a:pt x="150875" y="6096"/>
                  </a:lnTo>
                  <a:close/>
                </a:path>
                <a:path w="3241675" h="7620">
                  <a:moveTo>
                    <a:pt x="147827" y="7620"/>
                  </a:moveTo>
                  <a:lnTo>
                    <a:pt x="138683" y="7620"/>
                  </a:lnTo>
                  <a:lnTo>
                    <a:pt x="138683" y="6096"/>
                  </a:lnTo>
                  <a:lnTo>
                    <a:pt x="149352" y="6096"/>
                  </a:lnTo>
                  <a:lnTo>
                    <a:pt x="147827" y="7620"/>
                  </a:lnTo>
                  <a:close/>
                </a:path>
                <a:path w="3241675" h="7620">
                  <a:moveTo>
                    <a:pt x="193548" y="7620"/>
                  </a:moveTo>
                  <a:lnTo>
                    <a:pt x="184403" y="7620"/>
                  </a:lnTo>
                  <a:lnTo>
                    <a:pt x="181355" y="4572"/>
                  </a:lnTo>
                  <a:lnTo>
                    <a:pt x="181355" y="1524"/>
                  </a:lnTo>
                  <a:lnTo>
                    <a:pt x="182879" y="0"/>
                  </a:lnTo>
                  <a:lnTo>
                    <a:pt x="195071" y="0"/>
                  </a:lnTo>
                  <a:lnTo>
                    <a:pt x="196596" y="1524"/>
                  </a:lnTo>
                  <a:lnTo>
                    <a:pt x="196596" y="4572"/>
                  </a:lnTo>
                  <a:lnTo>
                    <a:pt x="193548" y="7620"/>
                  </a:lnTo>
                  <a:close/>
                </a:path>
                <a:path w="3241675" h="7620">
                  <a:moveTo>
                    <a:pt x="239267" y="7620"/>
                  </a:moveTo>
                  <a:lnTo>
                    <a:pt x="230123" y="7620"/>
                  </a:lnTo>
                  <a:lnTo>
                    <a:pt x="227075" y="4572"/>
                  </a:lnTo>
                  <a:lnTo>
                    <a:pt x="227075" y="1524"/>
                  </a:lnTo>
                  <a:lnTo>
                    <a:pt x="228600" y="0"/>
                  </a:lnTo>
                  <a:lnTo>
                    <a:pt x="240791" y="0"/>
                  </a:lnTo>
                  <a:lnTo>
                    <a:pt x="242315" y="1524"/>
                  </a:lnTo>
                  <a:lnTo>
                    <a:pt x="242315" y="4572"/>
                  </a:lnTo>
                  <a:lnTo>
                    <a:pt x="239267" y="7620"/>
                  </a:lnTo>
                  <a:close/>
                </a:path>
                <a:path w="3241675" h="7620">
                  <a:moveTo>
                    <a:pt x="284987" y="7620"/>
                  </a:moveTo>
                  <a:lnTo>
                    <a:pt x="275843" y="7620"/>
                  </a:lnTo>
                  <a:lnTo>
                    <a:pt x="272796" y="4572"/>
                  </a:lnTo>
                  <a:lnTo>
                    <a:pt x="272796" y="1524"/>
                  </a:lnTo>
                  <a:lnTo>
                    <a:pt x="274319" y="0"/>
                  </a:lnTo>
                  <a:lnTo>
                    <a:pt x="286511" y="0"/>
                  </a:lnTo>
                  <a:lnTo>
                    <a:pt x="286511" y="1524"/>
                  </a:lnTo>
                  <a:lnTo>
                    <a:pt x="288035" y="1524"/>
                  </a:lnTo>
                  <a:lnTo>
                    <a:pt x="288035" y="4572"/>
                  </a:lnTo>
                  <a:lnTo>
                    <a:pt x="286511" y="4572"/>
                  </a:lnTo>
                  <a:lnTo>
                    <a:pt x="286511" y="6096"/>
                  </a:lnTo>
                  <a:lnTo>
                    <a:pt x="284987" y="7620"/>
                  </a:lnTo>
                  <a:close/>
                </a:path>
                <a:path w="3241675" h="7620">
                  <a:moveTo>
                    <a:pt x="332231" y="6096"/>
                  </a:moveTo>
                  <a:lnTo>
                    <a:pt x="318515" y="6096"/>
                  </a:lnTo>
                  <a:lnTo>
                    <a:pt x="318515" y="0"/>
                  </a:lnTo>
                  <a:lnTo>
                    <a:pt x="332231" y="0"/>
                  </a:lnTo>
                  <a:lnTo>
                    <a:pt x="332231" y="1524"/>
                  </a:lnTo>
                  <a:lnTo>
                    <a:pt x="333755" y="1524"/>
                  </a:lnTo>
                  <a:lnTo>
                    <a:pt x="333755" y="4572"/>
                  </a:lnTo>
                  <a:lnTo>
                    <a:pt x="332231" y="4572"/>
                  </a:lnTo>
                  <a:lnTo>
                    <a:pt x="332231" y="6096"/>
                  </a:lnTo>
                  <a:close/>
                </a:path>
                <a:path w="3241675" h="7620">
                  <a:moveTo>
                    <a:pt x="330707" y="7620"/>
                  </a:moveTo>
                  <a:lnTo>
                    <a:pt x="320040" y="7620"/>
                  </a:lnTo>
                  <a:lnTo>
                    <a:pt x="320040" y="6096"/>
                  </a:lnTo>
                  <a:lnTo>
                    <a:pt x="330707" y="6096"/>
                  </a:lnTo>
                  <a:lnTo>
                    <a:pt x="330707" y="7620"/>
                  </a:lnTo>
                  <a:close/>
                </a:path>
                <a:path w="3241675" h="7620">
                  <a:moveTo>
                    <a:pt x="377952" y="6096"/>
                  </a:moveTo>
                  <a:lnTo>
                    <a:pt x="364235" y="6096"/>
                  </a:lnTo>
                  <a:lnTo>
                    <a:pt x="364235" y="4572"/>
                  </a:lnTo>
                  <a:lnTo>
                    <a:pt x="362711" y="4572"/>
                  </a:lnTo>
                  <a:lnTo>
                    <a:pt x="362711" y="1524"/>
                  </a:lnTo>
                  <a:lnTo>
                    <a:pt x="364235" y="1524"/>
                  </a:lnTo>
                  <a:lnTo>
                    <a:pt x="364235" y="0"/>
                  </a:lnTo>
                  <a:lnTo>
                    <a:pt x="377952" y="0"/>
                  </a:lnTo>
                  <a:lnTo>
                    <a:pt x="377952" y="6096"/>
                  </a:lnTo>
                  <a:close/>
                </a:path>
                <a:path w="3241675" h="7620">
                  <a:moveTo>
                    <a:pt x="376427" y="7620"/>
                  </a:moveTo>
                  <a:lnTo>
                    <a:pt x="365759" y="7620"/>
                  </a:lnTo>
                  <a:lnTo>
                    <a:pt x="365759" y="6096"/>
                  </a:lnTo>
                  <a:lnTo>
                    <a:pt x="376427" y="6096"/>
                  </a:lnTo>
                  <a:lnTo>
                    <a:pt x="376427" y="7620"/>
                  </a:lnTo>
                  <a:close/>
                </a:path>
                <a:path w="3241675" h="7620">
                  <a:moveTo>
                    <a:pt x="420623" y="7620"/>
                  </a:moveTo>
                  <a:lnTo>
                    <a:pt x="411479" y="7620"/>
                  </a:lnTo>
                  <a:lnTo>
                    <a:pt x="408431" y="4572"/>
                  </a:lnTo>
                  <a:lnTo>
                    <a:pt x="408431" y="1524"/>
                  </a:lnTo>
                  <a:lnTo>
                    <a:pt x="409955" y="0"/>
                  </a:lnTo>
                  <a:lnTo>
                    <a:pt x="422148" y="0"/>
                  </a:lnTo>
                  <a:lnTo>
                    <a:pt x="423671" y="1524"/>
                  </a:lnTo>
                  <a:lnTo>
                    <a:pt x="423671" y="4572"/>
                  </a:lnTo>
                  <a:lnTo>
                    <a:pt x="420623" y="7620"/>
                  </a:lnTo>
                  <a:close/>
                </a:path>
                <a:path w="3241675" h="7620">
                  <a:moveTo>
                    <a:pt x="466344" y="7620"/>
                  </a:moveTo>
                  <a:lnTo>
                    <a:pt x="457200" y="7620"/>
                  </a:lnTo>
                  <a:lnTo>
                    <a:pt x="454152" y="4572"/>
                  </a:lnTo>
                  <a:lnTo>
                    <a:pt x="454152" y="1524"/>
                  </a:lnTo>
                  <a:lnTo>
                    <a:pt x="455675" y="0"/>
                  </a:lnTo>
                  <a:lnTo>
                    <a:pt x="467867" y="0"/>
                  </a:lnTo>
                  <a:lnTo>
                    <a:pt x="469392" y="1524"/>
                  </a:lnTo>
                  <a:lnTo>
                    <a:pt x="469392" y="4572"/>
                  </a:lnTo>
                  <a:lnTo>
                    <a:pt x="466344" y="7620"/>
                  </a:lnTo>
                  <a:close/>
                </a:path>
                <a:path w="3241675" h="7620">
                  <a:moveTo>
                    <a:pt x="512063" y="7620"/>
                  </a:moveTo>
                  <a:lnTo>
                    <a:pt x="502919" y="7620"/>
                  </a:lnTo>
                  <a:lnTo>
                    <a:pt x="499871" y="4572"/>
                  </a:lnTo>
                  <a:lnTo>
                    <a:pt x="499871" y="1524"/>
                  </a:lnTo>
                  <a:lnTo>
                    <a:pt x="501396" y="0"/>
                  </a:lnTo>
                  <a:lnTo>
                    <a:pt x="513588" y="0"/>
                  </a:lnTo>
                  <a:lnTo>
                    <a:pt x="515111" y="1524"/>
                  </a:lnTo>
                  <a:lnTo>
                    <a:pt x="515111" y="4572"/>
                  </a:lnTo>
                  <a:lnTo>
                    <a:pt x="512063" y="7620"/>
                  </a:lnTo>
                  <a:close/>
                </a:path>
                <a:path w="3241675" h="7620">
                  <a:moveTo>
                    <a:pt x="559307" y="6096"/>
                  </a:moveTo>
                  <a:lnTo>
                    <a:pt x="545591" y="6096"/>
                  </a:lnTo>
                  <a:lnTo>
                    <a:pt x="545591" y="0"/>
                  </a:lnTo>
                  <a:lnTo>
                    <a:pt x="559307" y="0"/>
                  </a:lnTo>
                  <a:lnTo>
                    <a:pt x="559307" y="1524"/>
                  </a:lnTo>
                  <a:lnTo>
                    <a:pt x="560831" y="1524"/>
                  </a:lnTo>
                  <a:lnTo>
                    <a:pt x="560831" y="4572"/>
                  </a:lnTo>
                  <a:lnTo>
                    <a:pt x="559307" y="4572"/>
                  </a:lnTo>
                  <a:lnTo>
                    <a:pt x="559307" y="6096"/>
                  </a:lnTo>
                  <a:close/>
                </a:path>
                <a:path w="3241675" h="7620">
                  <a:moveTo>
                    <a:pt x="557783" y="7620"/>
                  </a:moveTo>
                  <a:lnTo>
                    <a:pt x="548640" y="7620"/>
                  </a:lnTo>
                  <a:lnTo>
                    <a:pt x="547115" y="6096"/>
                  </a:lnTo>
                  <a:lnTo>
                    <a:pt x="557783" y="6096"/>
                  </a:lnTo>
                  <a:lnTo>
                    <a:pt x="557783" y="7620"/>
                  </a:lnTo>
                  <a:close/>
                </a:path>
                <a:path w="3241675" h="7620">
                  <a:moveTo>
                    <a:pt x="605027" y="6096"/>
                  </a:moveTo>
                  <a:lnTo>
                    <a:pt x="591311" y="6096"/>
                  </a:lnTo>
                  <a:lnTo>
                    <a:pt x="591311" y="0"/>
                  </a:lnTo>
                  <a:lnTo>
                    <a:pt x="605027" y="0"/>
                  </a:lnTo>
                  <a:lnTo>
                    <a:pt x="605027" y="6096"/>
                  </a:lnTo>
                  <a:close/>
                </a:path>
                <a:path w="3241675" h="7620">
                  <a:moveTo>
                    <a:pt x="603503" y="7620"/>
                  </a:moveTo>
                  <a:lnTo>
                    <a:pt x="592835" y="7620"/>
                  </a:lnTo>
                  <a:lnTo>
                    <a:pt x="592835" y="6096"/>
                  </a:lnTo>
                  <a:lnTo>
                    <a:pt x="603503" y="6096"/>
                  </a:lnTo>
                  <a:lnTo>
                    <a:pt x="603503" y="7620"/>
                  </a:lnTo>
                  <a:close/>
                </a:path>
                <a:path w="3241675" h="7620">
                  <a:moveTo>
                    <a:pt x="650748" y="6096"/>
                  </a:moveTo>
                  <a:lnTo>
                    <a:pt x="637031" y="6096"/>
                  </a:lnTo>
                  <a:lnTo>
                    <a:pt x="637031" y="4572"/>
                  </a:lnTo>
                  <a:lnTo>
                    <a:pt x="635507" y="4572"/>
                  </a:lnTo>
                  <a:lnTo>
                    <a:pt x="635507" y="1524"/>
                  </a:lnTo>
                  <a:lnTo>
                    <a:pt x="637031" y="1524"/>
                  </a:lnTo>
                  <a:lnTo>
                    <a:pt x="637031" y="0"/>
                  </a:lnTo>
                  <a:lnTo>
                    <a:pt x="650748" y="0"/>
                  </a:lnTo>
                  <a:lnTo>
                    <a:pt x="650748" y="6096"/>
                  </a:lnTo>
                  <a:close/>
                </a:path>
                <a:path w="3241675" h="7620">
                  <a:moveTo>
                    <a:pt x="647699" y="7620"/>
                  </a:moveTo>
                  <a:lnTo>
                    <a:pt x="638556" y="7620"/>
                  </a:lnTo>
                  <a:lnTo>
                    <a:pt x="638556" y="6096"/>
                  </a:lnTo>
                  <a:lnTo>
                    <a:pt x="649223" y="6096"/>
                  </a:lnTo>
                  <a:lnTo>
                    <a:pt x="647699" y="7620"/>
                  </a:lnTo>
                  <a:close/>
                </a:path>
                <a:path w="3241675" h="7620">
                  <a:moveTo>
                    <a:pt x="693419" y="7620"/>
                  </a:moveTo>
                  <a:lnTo>
                    <a:pt x="684276" y="7620"/>
                  </a:lnTo>
                  <a:lnTo>
                    <a:pt x="681227" y="4572"/>
                  </a:lnTo>
                  <a:lnTo>
                    <a:pt x="681227" y="1524"/>
                  </a:lnTo>
                  <a:lnTo>
                    <a:pt x="682752" y="0"/>
                  </a:lnTo>
                  <a:lnTo>
                    <a:pt x="694944" y="0"/>
                  </a:lnTo>
                  <a:lnTo>
                    <a:pt x="696468" y="1524"/>
                  </a:lnTo>
                  <a:lnTo>
                    <a:pt x="696468" y="4572"/>
                  </a:lnTo>
                  <a:lnTo>
                    <a:pt x="693419" y="7620"/>
                  </a:lnTo>
                  <a:close/>
                </a:path>
                <a:path w="3241675" h="7620">
                  <a:moveTo>
                    <a:pt x="739140" y="7620"/>
                  </a:moveTo>
                  <a:lnTo>
                    <a:pt x="729995" y="7620"/>
                  </a:lnTo>
                  <a:lnTo>
                    <a:pt x="726948" y="4572"/>
                  </a:lnTo>
                  <a:lnTo>
                    <a:pt x="726948" y="1524"/>
                  </a:lnTo>
                  <a:lnTo>
                    <a:pt x="728472" y="0"/>
                  </a:lnTo>
                  <a:lnTo>
                    <a:pt x="740664" y="0"/>
                  </a:lnTo>
                  <a:lnTo>
                    <a:pt x="742187" y="1524"/>
                  </a:lnTo>
                  <a:lnTo>
                    <a:pt x="742187" y="4572"/>
                  </a:lnTo>
                  <a:lnTo>
                    <a:pt x="739140" y="7620"/>
                  </a:lnTo>
                  <a:close/>
                </a:path>
                <a:path w="3241675" h="7620">
                  <a:moveTo>
                    <a:pt x="784860" y="7620"/>
                  </a:moveTo>
                  <a:lnTo>
                    <a:pt x="775715" y="7620"/>
                  </a:lnTo>
                  <a:lnTo>
                    <a:pt x="772668" y="4572"/>
                  </a:lnTo>
                  <a:lnTo>
                    <a:pt x="772668" y="1524"/>
                  </a:lnTo>
                  <a:lnTo>
                    <a:pt x="774191" y="0"/>
                  </a:lnTo>
                  <a:lnTo>
                    <a:pt x="786383" y="0"/>
                  </a:lnTo>
                  <a:lnTo>
                    <a:pt x="786383" y="1524"/>
                  </a:lnTo>
                  <a:lnTo>
                    <a:pt x="787907" y="1524"/>
                  </a:lnTo>
                  <a:lnTo>
                    <a:pt x="787907" y="4572"/>
                  </a:lnTo>
                  <a:lnTo>
                    <a:pt x="786383" y="4572"/>
                  </a:lnTo>
                  <a:lnTo>
                    <a:pt x="786383" y="6096"/>
                  </a:lnTo>
                  <a:lnTo>
                    <a:pt x="784860" y="7620"/>
                  </a:lnTo>
                  <a:close/>
                </a:path>
                <a:path w="3241675" h="7620">
                  <a:moveTo>
                    <a:pt x="832103" y="6096"/>
                  </a:moveTo>
                  <a:lnTo>
                    <a:pt x="818387" y="6096"/>
                  </a:lnTo>
                  <a:lnTo>
                    <a:pt x="818387" y="0"/>
                  </a:lnTo>
                  <a:lnTo>
                    <a:pt x="832103" y="0"/>
                  </a:lnTo>
                  <a:lnTo>
                    <a:pt x="832103" y="1524"/>
                  </a:lnTo>
                  <a:lnTo>
                    <a:pt x="833627" y="1524"/>
                  </a:lnTo>
                  <a:lnTo>
                    <a:pt x="833627" y="4572"/>
                  </a:lnTo>
                  <a:lnTo>
                    <a:pt x="832103" y="4572"/>
                  </a:lnTo>
                  <a:lnTo>
                    <a:pt x="832103" y="6096"/>
                  </a:lnTo>
                  <a:close/>
                </a:path>
                <a:path w="3241675" h="7620">
                  <a:moveTo>
                    <a:pt x="830579" y="7620"/>
                  </a:moveTo>
                  <a:lnTo>
                    <a:pt x="819911" y="7620"/>
                  </a:lnTo>
                  <a:lnTo>
                    <a:pt x="819911" y="6096"/>
                  </a:lnTo>
                  <a:lnTo>
                    <a:pt x="830579" y="6096"/>
                  </a:lnTo>
                  <a:lnTo>
                    <a:pt x="830579" y="7620"/>
                  </a:lnTo>
                  <a:close/>
                </a:path>
                <a:path w="3241675" h="7620">
                  <a:moveTo>
                    <a:pt x="877823" y="6096"/>
                  </a:moveTo>
                  <a:lnTo>
                    <a:pt x="864107" y="6096"/>
                  </a:lnTo>
                  <a:lnTo>
                    <a:pt x="864107" y="4572"/>
                  </a:lnTo>
                  <a:lnTo>
                    <a:pt x="862583" y="4572"/>
                  </a:lnTo>
                  <a:lnTo>
                    <a:pt x="862583" y="1524"/>
                  </a:lnTo>
                  <a:lnTo>
                    <a:pt x="864107" y="1524"/>
                  </a:lnTo>
                  <a:lnTo>
                    <a:pt x="864107" y="0"/>
                  </a:lnTo>
                  <a:lnTo>
                    <a:pt x="877823" y="0"/>
                  </a:lnTo>
                  <a:lnTo>
                    <a:pt x="877823" y="6096"/>
                  </a:lnTo>
                  <a:close/>
                </a:path>
                <a:path w="3241675" h="7620">
                  <a:moveTo>
                    <a:pt x="876299" y="7620"/>
                  </a:moveTo>
                  <a:lnTo>
                    <a:pt x="865632" y="7620"/>
                  </a:lnTo>
                  <a:lnTo>
                    <a:pt x="865632" y="6096"/>
                  </a:lnTo>
                  <a:lnTo>
                    <a:pt x="876299" y="6096"/>
                  </a:lnTo>
                  <a:lnTo>
                    <a:pt x="876299" y="7620"/>
                  </a:lnTo>
                  <a:close/>
                </a:path>
                <a:path w="3241675" h="7620">
                  <a:moveTo>
                    <a:pt x="920495" y="7620"/>
                  </a:moveTo>
                  <a:lnTo>
                    <a:pt x="911352" y="7620"/>
                  </a:lnTo>
                  <a:lnTo>
                    <a:pt x="909827" y="6096"/>
                  </a:lnTo>
                  <a:lnTo>
                    <a:pt x="909827" y="4572"/>
                  </a:lnTo>
                  <a:lnTo>
                    <a:pt x="908303" y="4572"/>
                  </a:lnTo>
                  <a:lnTo>
                    <a:pt x="908303" y="1524"/>
                  </a:lnTo>
                  <a:lnTo>
                    <a:pt x="909827" y="1524"/>
                  </a:lnTo>
                  <a:lnTo>
                    <a:pt x="909827" y="0"/>
                  </a:lnTo>
                  <a:lnTo>
                    <a:pt x="922019" y="0"/>
                  </a:lnTo>
                  <a:lnTo>
                    <a:pt x="923544" y="1524"/>
                  </a:lnTo>
                  <a:lnTo>
                    <a:pt x="923544" y="4572"/>
                  </a:lnTo>
                  <a:lnTo>
                    <a:pt x="920495" y="7620"/>
                  </a:lnTo>
                  <a:close/>
                </a:path>
                <a:path w="3241675" h="7620">
                  <a:moveTo>
                    <a:pt x="966215" y="7620"/>
                  </a:moveTo>
                  <a:lnTo>
                    <a:pt x="957072" y="7620"/>
                  </a:lnTo>
                  <a:lnTo>
                    <a:pt x="954023" y="4572"/>
                  </a:lnTo>
                  <a:lnTo>
                    <a:pt x="954023" y="1524"/>
                  </a:lnTo>
                  <a:lnTo>
                    <a:pt x="955548" y="0"/>
                  </a:lnTo>
                  <a:lnTo>
                    <a:pt x="967740" y="0"/>
                  </a:lnTo>
                  <a:lnTo>
                    <a:pt x="969264" y="1524"/>
                  </a:lnTo>
                  <a:lnTo>
                    <a:pt x="969264" y="4572"/>
                  </a:lnTo>
                  <a:lnTo>
                    <a:pt x="966215" y="7620"/>
                  </a:lnTo>
                  <a:close/>
                </a:path>
                <a:path w="3241675" h="7620">
                  <a:moveTo>
                    <a:pt x="1011936" y="7620"/>
                  </a:moveTo>
                  <a:lnTo>
                    <a:pt x="1002791" y="7620"/>
                  </a:lnTo>
                  <a:lnTo>
                    <a:pt x="999744" y="4572"/>
                  </a:lnTo>
                  <a:lnTo>
                    <a:pt x="999744" y="1524"/>
                  </a:lnTo>
                  <a:lnTo>
                    <a:pt x="1001268" y="0"/>
                  </a:lnTo>
                  <a:lnTo>
                    <a:pt x="1013460" y="0"/>
                  </a:lnTo>
                  <a:lnTo>
                    <a:pt x="1014983" y="1524"/>
                  </a:lnTo>
                  <a:lnTo>
                    <a:pt x="1014983" y="4572"/>
                  </a:lnTo>
                  <a:lnTo>
                    <a:pt x="1011936" y="7620"/>
                  </a:lnTo>
                  <a:close/>
                </a:path>
                <a:path w="3241675" h="7620">
                  <a:moveTo>
                    <a:pt x="1059179" y="6096"/>
                  </a:moveTo>
                  <a:lnTo>
                    <a:pt x="1045464" y="6096"/>
                  </a:lnTo>
                  <a:lnTo>
                    <a:pt x="1045464" y="0"/>
                  </a:lnTo>
                  <a:lnTo>
                    <a:pt x="1059179" y="0"/>
                  </a:lnTo>
                  <a:lnTo>
                    <a:pt x="1059179" y="1524"/>
                  </a:lnTo>
                  <a:lnTo>
                    <a:pt x="1060703" y="1524"/>
                  </a:lnTo>
                  <a:lnTo>
                    <a:pt x="1060703" y="4572"/>
                  </a:lnTo>
                  <a:lnTo>
                    <a:pt x="1059179" y="4572"/>
                  </a:lnTo>
                  <a:lnTo>
                    <a:pt x="1059179" y="6096"/>
                  </a:lnTo>
                  <a:close/>
                </a:path>
                <a:path w="3241675" h="7620">
                  <a:moveTo>
                    <a:pt x="1057656" y="7620"/>
                  </a:moveTo>
                  <a:lnTo>
                    <a:pt x="1048511" y="7620"/>
                  </a:lnTo>
                  <a:lnTo>
                    <a:pt x="1046987" y="6096"/>
                  </a:lnTo>
                  <a:lnTo>
                    <a:pt x="1057656" y="6096"/>
                  </a:lnTo>
                  <a:lnTo>
                    <a:pt x="1057656" y="7620"/>
                  </a:lnTo>
                  <a:close/>
                </a:path>
                <a:path w="3241675" h="7620">
                  <a:moveTo>
                    <a:pt x="1104899" y="6096"/>
                  </a:moveTo>
                  <a:lnTo>
                    <a:pt x="1091183" y="6096"/>
                  </a:lnTo>
                  <a:lnTo>
                    <a:pt x="1091183" y="0"/>
                  </a:lnTo>
                  <a:lnTo>
                    <a:pt x="1104899" y="0"/>
                  </a:lnTo>
                  <a:lnTo>
                    <a:pt x="1104899" y="6096"/>
                  </a:lnTo>
                  <a:close/>
                </a:path>
                <a:path w="3241675" h="7620">
                  <a:moveTo>
                    <a:pt x="1103376" y="7620"/>
                  </a:moveTo>
                  <a:lnTo>
                    <a:pt x="1092707" y="7620"/>
                  </a:lnTo>
                  <a:lnTo>
                    <a:pt x="1092707" y="6096"/>
                  </a:lnTo>
                  <a:lnTo>
                    <a:pt x="1103376" y="6096"/>
                  </a:lnTo>
                  <a:lnTo>
                    <a:pt x="1103376" y="7620"/>
                  </a:lnTo>
                  <a:close/>
                </a:path>
                <a:path w="3241675" h="7620">
                  <a:moveTo>
                    <a:pt x="1150619" y="6096"/>
                  </a:moveTo>
                  <a:lnTo>
                    <a:pt x="1136903" y="6096"/>
                  </a:lnTo>
                  <a:lnTo>
                    <a:pt x="1136903" y="4572"/>
                  </a:lnTo>
                  <a:lnTo>
                    <a:pt x="1135379" y="4572"/>
                  </a:lnTo>
                  <a:lnTo>
                    <a:pt x="1135379" y="1524"/>
                  </a:lnTo>
                  <a:lnTo>
                    <a:pt x="1136903" y="1524"/>
                  </a:lnTo>
                  <a:lnTo>
                    <a:pt x="1136903" y="0"/>
                  </a:lnTo>
                  <a:lnTo>
                    <a:pt x="1150619" y="0"/>
                  </a:lnTo>
                  <a:lnTo>
                    <a:pt x="1150619" y="6096"/>
                  </a:lnTo>
                  <a:close/>
                </a:path>
                <a:path w="3241675" h="7620">
                  <a:moveTo>
                    <a:pt x="1147572" y="7620"/>
                  </a:moveTo>
                  <a:lnTo>
                    <a:pt x="1138428" y="7620"/>
                  </a:lnTo>
                  <a:lnTo>
                    <a:pt x="1138428" y="6096"/>
                  </a:lnTo>
                  <a:lnTo>
                    <a:pt x="1149095" y="6096"/>
                  </a:lnTo>
                  <a:lnTo>
                    <a:pt x="1147572" y="7620"/>
                  </a:lnTo>
                  <a:close/>
                </a:path>
                <a:path w="3241675" h="7620">
                  <a:moveTo>
                    <a:pt x="1193291" y="7620"/>
                  </a:moveTo>
                  <a:lnTo>
                    <a:pt x="1184148" y="7620"/>
                  </a:lnTo>
                  <a:lnTo>
                    <a:pt x="1181099" y="4572"/>
                  </a:lnTo>
                  <a:lnTo>
                    <a:pt x="1181099" y="1524"/>
                  </a:lnTo>
                  <a:lnTo>
                    <a:pt x="1182623" y="0"/>
                  </a:lnTo>
                  <a:lnTo>
                    <a:pt x="1194815" y="0"/>
                  </a:lnTo>
                  <a:lnTo>
                    <a:pt x="1196340" y="1524"/>
                  </a:lnTo>
                  <a:lnTo>
                    <a:pt x="1196340" y="4572"/>
                  </a:lnTo>
                  <a:lnTo>
                    <a:pt x="1193291" y="7620"/>
                  </a:lnTo>
                  <a:close/>
                </a:path>
                <a:path w="3241675" h="7620">
                  <a:moveTo>
                    <a:pt x="1239011" y="7620"/>
                  </a:moveTo>
                  <a:lnTo>
                    <a:pt x="1229868" y="7620"/>
                  </a:lnTo>
                  <a:lnTo>
                    <a:pt x="1226819" y="4572"/>
                  </a:lnTo>
                  <a:lnTo>
                    <a:pt x="1226819" y="1524"/>
                  </a:lnTo>
                  <a:lnTo>
                    <a:pt x="1228344" y="0"/>
                  </a:lnTo>
                  <a:lnTo>
                    <a:pt x="1240536" y="0"/>
                  </a:lnTo>
                  <a:lnTo>
                    <a:pt x="1242060" y="1524"/>
                  </a:lnTo>
                  <a:lnTo>
                    <a:pt x="1242060" y="4572"/>
                  </a:lnTo>
                  <a:lnTo>
                    <a:pt x="1239011" y="7620"/>
                  </a:lnTo>
                  <a:close/>
                </a:path>
                <a:path w="3241675" h="7620">
                  <a:moveTo>
                    <a:pt x="1284732" y="7620"/>
                  </a:moveTo>
                  <a:lnTo>
                    <a:pt x="1275587" y="7620"/>
                  </a:lnTo>
                  <a:lnTo>
                    <a:pt x="1272540" y="4572"/>
                  </a:lnTo>
                  <a:lnTo>
                    <a:pt x="1272540" y="1524"/>
                  </a:lnTo>
                  <a:lnTo>
                    <a:pt x="1274064" y="0"/>
                  </a:lnTo>
                  <a:lnTo>
                    <a:pt x="1286256" y="0"/>
                  </a:lnTo>
                  <a:lnTo>
                    <a:pt x="1287779" y="1524"/>
                  </a:lnTo>
                  <a:lnTo>
                    <a:pt x="1287779" y="4572"/>
                  </a:lnTo>
                  <a:lnTo>
                    <a:pt x="1284732" y="7620"/>
                  </a:lnTo>
                  <a:close/>
                </a:path>
                <a:path w="3241675" h="7620">
                  <a:moveTo>
                    <a:pt x="1331976" y="6096"/>
                  </a:moveTo>
                  <a:lnTo>
                    <a:pt x="1318260" y="6096"/>
                  </a:lnTo>
                  <a:lnTo>
                    <a:pt x="1318260" y="0"/>
                  </a:lnTo>
                  <a:lnTo>
                    <a:pt x="1331976" y="0"/>
                  </a:lnTo>
                  <a:lnTo>
                    <a:pt x="1331976" y="1524"/>
                  </a:lnTo>
                  <a:lnTo>
                    <a:pt x="1333499" y="1524"/>
                  </a:lnTo>
                  <a:lnTo>
                    <a:pt x="1333499" y="4572"/>
                  </a:lnTo>
                  <a:lnTo>
                    <a:pt x="1331976" y="4572"/>
                  </a:lnTo>
                  <a:lnTo>
                    <a:pt x="1331976" y="6096"/>
                  </a:lnTo>
                  <a:close/>
                </a:path>
                <a:path w="3241675" h="7620">
                  <a:moveTo>
                    <a:pt x="1330452" y="7620"/>
                  </a:moveTo>
                  <a:lnTo>
                    <a:pt x="1319783" y="7620"/>
                  </a:lnTo>
                  <a:lnTo>
                    <a:pt x="1319783" y="6096"/>
                  </a:lnTo>
                  <a:lnTo>
                    <a:pt x="1330452" y="6096"/>
                  </a:lnTo>
                  <a:lnTo>
                    <a:pt x="1330452" y="7620"/>
                  </a:lnTo>
                  <a:close/>
                </a:path>
                <a:path w="3241675" h="7620">
                  <a:moveTo>
                    <a:pt x="1377695" y="6096"/>
                  </a:moveTo>
                  <a:lnTo>
                    <a:pt x="1363979" y="6096"/>
                  </a:lnTo>
                  <a:lnTo>
                    <a:pt x="1363979" y="4572"/>
                  </a:lnTo>
                  <a:lnTo>
                    <a:pt x="1362456" y="4572"/>
                  </a:lnTo>
                  <a:lnTo>
                    <a:pt x="1362456" y="1524"/>
                  </a:lnTo>
                  <a:lnTo>
                    <a:pt x="1363979" y="1524"/>
                  </a:lnTo>
                  <a:lnTo>
                    <a:pt x="1363979" y="0"/>
                  </a:lnTo>
                  <a:lnTo>
                    <a:pt x="1377695" y="0"/>
                  </a:lnTo>
                  <a:lnTo>
                    <a:pt x="1377695" y="6096"/>
                  </a:lnTo>
                  <a:close/>
                </a:path>
                <a:path w="3241675" h="7620">
                  <a:moveTo>
                    <a:pt x="1376172" y="7620"/>
                  </a:moveTo>
                  <a:lnTo>
                    <a:pt x="1365503" y="7620"/>
                  </a:lnTo>
                  <a:lnTo>
                    <a:pt x="1365503" y="6096"/>
                  </a:lnTo>
                  <a:lnTo>
                    <a:pt x="1376172" y="6096"/>
                  </a:lnTo>
                  <a:lnTo>
                    <a:pt x="1376172" y="7620"/>
                  </a:lnTo>
                  <a:close/>
                </a:path>
                <a:path w="3241675" h="7620">
                  <a:moveTo>
                    <a:pt x="1420368" y="7620"/>
                  </a:moveTo>
                  <a:lnTo>
                    <a:pt x="1411224" y="7620"/>
                  </a:lnTo>
                  <a:lnTo>
                    <a:pt x="1409699" y="6096"/>
                  </a:lnTo>
                  <a:lnTo>
                    <a:pt x="1409699" y="4572"/>
                  </a:lnTo>
                  <a:lnTo>
                    <a:pt x="1408176" y="4572"/>
                  </a:lnTo>
                  <a:lnTo>
                    <a:pt x="1408176" y="1524"/>
                  </a:lnTo>
                  <a:lnTo>
                    <a:pt x="1409699" y="1524"/>
                  </a:lnTo>
                  <a:lnTo>
                    <a:pt x="1409699" y="0"/>
                  </a:lnTo>
                  <a:lnTo>
                    <a:pt x="1421891" y="0"/>
                  </a:lnTo>
                  <a:lnTo>
                    <a:pt x="1423415" y="1524"/>
                  </a:lnTo>
                  <a:lnTo>
                    <a:pt x="1423415" y="4572"/>
                  </a:lnTo>
                  <a:lnTo>
                    <a:pt x="1420368" y="7620"/>
                  </a:lnTo>
                  <a:close/>
                </a:path>
                <a:path w="3241675" h="7620">
                  <a:moveTo>
                    <a:pt x="1466087" y="7620"/>
                  </a:moveTo>
                  <a:lnTo>
                    <a:pt x="1456944" y="7620"/>
                  </a:lnTo>
                  <a:lnTo>
                    <a:pt x="1453895" y="4572"/>
                  </a:lnTo>
                  <a:lnTo>
                    <a:pt x="1453895" y="1524"/>
                  </a:lnTo>
                  <a:lnTo>
                    <a:pt x="1455420" y="0"/>
                  </a:lnTo>
                  <a:lnTo>
                    <a:pt x="1467611" y="0"/>
                  </a:lnTo>
                  <a:lnTo>
                    <a:pt x="1469136" y="1524"/>
                  </a:lnTo>
                  <a:lnTo>
                    <a:pt x="1469136" y="4572"/>
                  </a:lnTo>
                  <a:lnTo>
                    <a:pt x="1466087" y="7620"/>
                  </a:lnTo>
                  <a:close/>
                </a:path>
                <a:path w="3241675" h="7620">
                  <a:moveTo>
                    <a:pt x="1511807" y="7620"/>
                  </a:moveTo>
                  <a:lnTo>
                    <a:pt x="1502664" y="7620"/>
                  </a:lnTo>
                  <a:lnTo>
                    <a:pt x="1499615" y="4572"/>
                  </a:lnTo>
                  <a:lnTo>
                    <a:pt x="1499615" y="1524"/>
                  </a:lnTo>
                  <a:lnTo>
                    <a:pt x="1501140" y="0"/>
                  </a:lnTo>
                  <a:lnTo>
                    <a:pt x="1513332" y="0"/>
                  </a:lnTo>
                  <a:lnTo>
                    <a:pt x="1514856" y="1524"/>
                  </a:lnTo>
                  <a:lnTo>
                    <a:pt x="1514856" y="4572"/>
                  </a:lnTo>
                  <a:lnTo>
                    <a:pt x="1511807" y="7620"/>
                  </a:lnTo>
                  <a:close/>
                </a:path>
                <a:path w="3241675" h="7620">
                  <a:moveTo>
                    <a:pt x="1559052" y="6096"/>
                  </a:moveTo>
                  <a:lnTo>
                    <a:pt x="1545336" y="6096"/>
                  </a:lnTo>
                  <a:lnTo>
                    <a:pt x="1545336" y="0"/>
                  </a:lnTo>
                  <a:lnTo>
                    <a:pt x="1559052" y="0"/>
                  </a:lnTo>
                  <a:lnTo>
                    <a:pt x="1559052" y="1524"/>
                  </a:lnTo>
                  <a:lnTo>
                    <a:pt x="1560576" y="1524"/>
                  </a:lnTo>
                  <a:lnTo>
                    <a:pt x="1560576" y="4572"/>
                  </a:lnTo>
                  <a:lnTo>
                    <a:pt x="1559052" y="4572"/>
                  </a:lnTo>
                  <a:lnTo>
                    <a:pt x="1559052" y="6096"/>
                  </a:lnTo>
                  <a:close/>
                </a:path>
                <a:path w="3241675" h="7620">
                  <a:moveTo>
                    <a:pt x="1557528" y="7620"/>
                  </a:moveTo>
                  <a:lnTo>
                    <a:pt x="1548383" y="7620"/>
                  </a:lnTo>
                  <a:lnTo>
                    <a:pt x="1546860" y="6096"/>
                  </a:lnTo>
                  <a:lnTo>
                    <a:pt x="1557528" y="6096"/>
                  </a:lnTo>
                  <a:lnTo>
                    <a:pt x="1557528" y="7620"/>
                  </a:lnTo>
                  <a:close/>
                </a:path>
                <a:path w="3241675" h="7620">
                  <a:moveTo>
                    <a:pt x="1604772" y="6096"/>
                  </a:moveTo>
                  <a:lnTo>
                    <a:pt x="1591056" y="6096"/>
                  </a:lnTo>
                  <a:lnTo>
                    <a:pt x="1591056" y="0"/>
                  </a:lnTo>
                  <a:lnTo>
                    <a:pt x="1604772" y="0"/>
                  </a:lnTo>
                  <a:lnTo>
                    <a:pt x="1604772" y="6096"/>
                  </a:lnTo>
                  <a:close/>
                </a:path>
                <a:path w="3241675" h="7620">
                  <a:moveTo>
                    <a:pt x="1603248" y="7620"/>
                  </a:moveTo>
                  <a:lnTo>
                    <a:pt x="1592579" y="7620"/>
                  </a:lnTo>
                  <a:lnTo>
                    <a:pt x="1592579" y="6096"/>
                  </a:lnTo>
                  <a:lnTo>
                    <a:pt x="1603248" y="6096"/>
                  </a:lnTo>
                  <a:lnTo>
                    <a:pt x="1603248" y="7620"/>
                  </a:lnTo>
                  <a:close/>
                </a:path>
                <a:path w="3241675" h="7620">
                  <a:moveTo>
                    <a:pt x="1650491" y="6096"/>
                  </a:moveTo>
                  <a:lnTo>
                    <a:pt x="1636776" y="6096"/>
                  </a:lnTo>
                  <a:lnTo>
                    <a:pt x="1636776" y="4572"/>
                  </a:lnTo>
                  <a:lnTo>
                    <a:pt x="1635252" y="4572"/>
                  </a:lnTo>
                  <a:lnTo>
                    <a:pt x="1635252" y="1524"/>
                  </a:lnTo>
                  <a:lnTo>
                    <a:pt x="1636776" y="1524"/>
                  </a:lnTo>
                  <a:lnTo>
                    <a:pt x="1636776" y="0"/>
                  </a:lnTo>
                  <a:lnTo>
                    <a:pt x="1650491" y="0"/>
                  </a:lnTo>
                  <a:lnTo>
                    <a:pt x="1650491" y="6096"/>
                  </a:lnTo>
                  <a:close/>
                </a:path>
                <a:path w="3241675" h="7620">
                  <a:moveTo>
                    <a:pt x="1648968" y="7620"/>
                  </a:moveTo>
                  <a:lnTo>
                    <a:pt x="1638299" y="7620"/>
                  </a:lnTo>
                  <a:lnTo>
                    <a:pt x="1638299" y="6096"/>
                  </a:lnTo>
                  <a:lnTo>
                    <a:pt x="1648968" y="6096"/>
                  </a:lnTo>
                  <a:lnTo>
                    <a:pt x="1648968" y="7620"/>
                  </a:lnTo>
                  <a:close/>
                </a:path>
                <a:path w="3241675" h="7620">
                  <a:moveTo>
                    <a:pt x="1693164" y="7620"/>
                  </a:moveTo>
                  <a:lnTo>
                    <a:pt x="1684020" y="7620"/>
                  </a:lnTo>
                  <a:lnTo>
                    <a:pt x="1680972" y="4572"/>
                  </a:lnTo>
                  <a:lnTo>
                    <a:pt x="1680972" y="1524"/>
                  </a:lnTo>
                  <a:lnTo>
                    <a:pt x="1682495" y="0"/>
                  </a:lnTo>
                  <a:lnTo>
                    <a:pt x="1694687" y="0"/>
                  </a:lnTo>
                  <a:lnTo>
                    <a:pt x="1696212" y="1524"/>
                  </a:lnTo>
                  <a:lnTo>
                    <a:pt x="1696212" y="4572"/>
                  </a:lnTo>
                  <a:lnTo>
                    <a:pt x="1693164" y="7620"/>
                  </a:lnTo>
                  <a:close/>
                </a:path>
                <a:path w="3241675" h="7620">
                  <a:moveTo>
                    <a:pt x="1738883" y="7620"/>
                  </a:moveTo>
                  <a:lnTo>
                    <a:pt x="1729740" y="7620"/>
                  </a:lnTo>
                  <a:lnTo>
                    <a:pt x="1726691" y="4572"/>
                  </a:lnTo>
                  <a:lnTo>
                    <a:pt x="1726691" y="1524"/>
                  </a:lnTo>
                  <a:lnTo>
                    <a:pt x="1728216" y="0"/>
                  </a:lnTo>
                  <a:lnTo>
                    <a:pt x="1740407" y="0"/>
                  </a:lnTo>
                  <a:lnTo>
                    <a:pt x="1741932" y="1524"/>
                  </a:lnTo>
                  <a:lnTo>
                    <a:pt x="1741932" y="4572"/>
                  </a:lnTo>
                  <a:lnTo>
                    <a:pt x="1738883" y="7620"/>
                  </a:lnTo>
                  <a:close/>
                </a:path>
                <a:path w="3241675" h="7620">
                  <a:moveTo>
                    <a:pt x="1784603" y="7620"/>
                  </a:moveTo>
                  <a:lnTo>
                    <a:pt x="1775460" y="7620"/>
                  </a:lnTo>
                  <a:lnTo>
                    <a:pt x="1772412" y="4572"/>
                  </a:lnTo>
                  <a:lnTo>
                    <a:pt x="1772412" y="1524"/>
                  </a:lnTo>
                  <a:lnTo>
                    <a:pt x="1773936" y="0"/>
                  </a:lnTo>
                  <a:lnTo>
                    <a:pt x="1786128" y="0"/>
                  </a:lnTo>
                  <a:lnTo>
                    <a:pt x="1787652" y="1524"/>
                  </a:lnTo>
                  <a:lnTo>
                    <a:pt x="1787652" y="4572"/>
                  </a:lnTo>
                  <a:lnTo>
                    <a:pt x="1784603" y="7620"/>
                  </a:lnTo>
                  <a:close/>
                </a:path>
                <a:path w="3241675" h="7620">
                  <a:moveTo>
                    <a:pt x="1831847" y="6096"/>
                  </a:moveTo>
                  <a:lnTo>
                    <a:pt x="1818131" y="6096"/>
                  </a:lnTo>
                  <a:lnTo>
                    <a:pt x="1818131" y="0"/>
                  </a:lnTo>
                  <a:lnTo>
                    <a:pt x="1831847" y="0"/>
                  </a:lnTo>
                  <a:lnTo>
                    <a:pt x="1831847" y="1524"/>
                  </a:lnTo>
                  <a:lnTo>
                    <a:pt x="1833371" y="1524"/>
                  </a:lnTo>
                  <a:lnTo>
                    <a:pt x="1833371" y="4572"/>
                  </a:lnTo>
                  <a:lnTo>
                    <a:pt x="1831847" y="4572"/>
                  </a:lnTo>
                  <a:lnTo>
                    <a:pt x="1831847" y="6096"/>
                  </a:lnTo>
                  <a:close/>
                </a:path>
                <a:path w="3241675" h="7620">
                  <a:moveTo>
                    <a:pt x="1830324" y="7620"/>
                  </a:moveTo>
                  <a:lnTo>
                    <a:pt x="1819655" y="7620"/>
                  </a:lnTo>
                  <a:lnTo>
                    <a:pt x="1819655" y="6096"/>
                  </a:lnTo>
                  <a:lnTo>
                    <a:pt x="1830324" y="6096"/>
                  </a:lnTo>
                  <a:lnTo>
                    <a:pt x="1830324" y="7620"/>
                  </a:lnTo>
                  <a:close/>
                </a:path>
                <a:path w="3241675" h="7620">
                  <a:moveTo>
                    <a:pt x="1877568" y="6096"/>
                  </a:moveTo>
                  <a:lnTo>
                    <a:pt x="1863852" y="6096"/>
                  </a:lnTo>
                  <a:lnTo>
                    <a:pt x="1863852" y="4572"/>
                  </a:lnTo>
                  <a:lnTo>
                    <a:pt x="1862328" y="4572"/>
                  </a:lnTo>
                  <a:lnTo>
                    <a:pt x="1862328" y="1524"/>
                  </a:lnTo>
                  <a:lnTo>
                    <a:pt x="1863852" y="1524"/>
                  </a:lnTo>
                  <a:lnTo>
                    <a:pt x="1863852" y="0"/>
                  </a:lnTo>
                  <a:lnTo>
                    <a:pt x="1877568" y="0"/>
                  </a:lnTo>
                  <a:lnTo>
                    <a:pt x="1877568" y="6096"/>
                  </a:lnTo>
                  <a:close/>
                </a:path>
                <a:path w="3241675" h="7620">
                  <a:moveTo>
                    <a:pt x="1876044" y="7620"/>
                  </a:moveTo>
                  <a:lnTo>
                    <a:pt x="1865376" y="7620"/>
                  </a:lnTo>
                  <a:lnTo>
                    <a:pt x="1865376" y="6096"/>
                  </a:lnTo>
                  <a:lnTo>
                    <a:pt x="1876044" y="6096"/>
                  </a:lnTo>
                  <a:lnTo>
                    <a:pt x="1876044" y="7620"/>
                  </a:lnTo>
                  <a:close/>
                </a:path>
                <a:path w="3241675" h="7620">
                  <a:moveTo>
                    <a:pt x="1920239" y="7620"/>
                  </a:moveTo>
                  <a:lnTo>
                    <a:pt x="1911095" y="7620"/>
                  </a:lnTo>
                  <a:lnTo>
                    <a:pt x="1909571" y="6096"/>
                  </a:lnTo>
                  <a:lnTo>
                    <a:pt x="1909571" y="4572"/>
                  </a:lnTo>
                  <a:lnTo>
                    <a:pt x="1908047" y="4572"/>
                  </a:lnTo>
                  <a:lnTo>
                    <a:pt x="1908047" y="1524"/>
                  </a:lnTo>
                  <a:lnTo>
                    <a:pt x="1909571" y="1524"/>
                  </a:lnTo>
                  <a:lnTo>
                    <a:pt x="1909571" y="0"/>
                  </a:lnTo>
                  <a:lnTo>
                    <a:pt x="1921763" y="0"/>
                  </a:lnTo>
                  <a:lnTo>
                    <a:pt x="1923287" y="1524"/>
                  </a:lnTo>
                  <a:lnTo>
                    <a:pt x="1923287" y="4572"/>
                  </a:lnTo>
                  <a:lnTo>
                    <a:pt x="1920239" y="7620"/>
                  </a:lnTo>
                  <a:close/>
                </a:path>
                <a:path w="3241675" h="7620">
                  <a:moveTo>
                    <a:pt x="1965960" y="7620"/>
                  </a:moveTo>
                  <a:lnTo>
                    <a:pt x="1956816" y="7620"/>
                  </a:lnTo>
                  <a:lnTo>
                    <a:pt x="1953768" y="4572"/>
                  </a:lnTo>
                  <a:lnTo>
                    <a:pt x="1953768" y="1524"/>
                  </a:lnTo>
                  <a:lnTo>
                    <a:pt x="1955292" y="0"/>
                  </a:lnTo>
                  <a:lnTo>
                    <a:pt x="1967484" y="0"/>
                  </a:lnTo>
                  <a:lnTo>
                    <a:pt x="1969008" y="1524"/>
                  </a:lnTo>
                  <a:lnTo>
                    <a:pt x="1969008" y="4572"/>
                  </a:lnTo>
                  <a:lnTo>
                    <a:pt x="1965960" y="7620"/>
                  </a:lnTo>
                  <a:close/>
                </a:path>
                <a:path w="3241675" h="7620">
                  <a:moveTo>
                    <a:pt x="2011679" y="7620"/>
                  </a:moveTo>
                  <a:lnTo>
                    <a:pt x="2002536" y="7620"/>
                  </a:lnTo>
                  <a:lnTo>
                    <a:pt x="1999487" y="4572"/>
                  </a:lnTo>
                  <a:lnTo>
                    <a:pt x="1999487" y="1524"/>
                  </a:lnTo>
                  <a:lnTo>
                    <a:pt x="2001012" y="0"/>
                  </a:lnTo>
                  <a:lnTo>
                    <a:pt x="2013203" y="0"/>
                  </a:lnTo>
                  <a:lnTo>
                    <a:pt x="2014728" y="1524"/>
                  </a:lnTo>
                  <a:lnTo>
                    <a:pt x="2014728" y="4572"/>
                  </a:lnTo>
                  <a:lnTo>
                    <a:pt x="2011679" y="7620"/>
                  </a:lnTo>
                  <a:close/>
                </a:path>
                <a:path w="3241675" h="7620">
                  <a:moveTo>
                    <a:pt x="2058924" y="6096"/>
                  </a:moveTo>
                  <a:lnTo>
                    <a:pt x="2045208" y="6096"/>
                  </a:lnTo>
                  <a:lnTo>
                    <a:pt x="2045208" y="0"/>
                  </a:lnTo>
                  <a:lnTo>
                    <a:pt x="2058924" y="0"/>
                  </a:lnTo>
                  <a:lnTo>
                    <a:pt x="2058924" y="1524"/>
                  </a:lnTo>
                  <a:lnTo>
                    <a:pt x="2060447" y="1524"/>
                  </a:lnTo>
                  <a:lnTo>
                    <a:pt x="2060447" y="4572"/>
                  </a:lnTo>
                  <a:lnTo>
                    <a:pt x="2058924" y="4572"/>
                  </a:lnTo>
                  <a:lnTo>
                    <a:pt x="2058924" y="6096"/>
                  </a:lnTo>
                  <a:close/>
                </a:path>
                <a:path w="3241675" h="7620">
                  <a:moveTo>
                    <a:pt x="2057400" y="7620"/>
                  </a:moveTo>
                  <a:lnTo>
                    <a:pt x="2048255" y="7620"/>
                  </a:lnTo>
                  <a:lnTo>
                    <a:pt x="2046731" y="6096"/>
                  </a:lnTo>
                  <a:lnTo>
                    <a:pt x="2057400" y="6096"/>
                  </a:lnTo>
                  <a:lnTo>
                    <a:pt x="2057400" y="7620"/>
                  </a:lnTo>
                  <a:close/>
                </a:path>
                <a:path w="3241675" h="7620">
                  <a:moveTo>
                    <a:pt x="2104644" y="6096"/>
                  </a:moveTo>
                  <a:lnTo>
                    <a:pt x="2090928" y="6096"/>
                  </a:lnTo>
                  <a:lnTo>
                    <a:pt x="2090928" y="0"/>
                  </a:lnTo>
                  <a:lnTo>
                    <a:pt x="2104644" y="0"/>
                  </a:lnTo>
                  <a:lnTo>
                    <a:pt x="2104644" y="6096"/>
                  </a:lnTo>
                  <a:close/>
                </a:path>
                <a:path w="3241675" h="7620">
                  <a:moveTo>
                    <a:pt x="2103120" y="7620"/>
                  </a:moveTo>
                  <a:lnTo>
                    <a:pt x="2092452" y="7620"/>
                  </a:lnTo>
                  <a:lnTo>
                    <a:pt x="2092452" y="6096"/>
                  </a:lnTo>
                  <a:lnTo>
                    <a:pt x="2103120" y="6096"/>
                  </a:lnTo>
                  <a:lnTo>
                    <a:pt x="2103120" y="7620"/>
                  </a:lnTo>
                  <a:close/>
                </a:path>
                <a:path w="3241675" h="7620">
                  <a:moveTo>
                    <a:pt x="2150363" y="6096"/>
                  </a:moveTo>
                  <a:lnTo>
                    <a:pt x="2136647" y="6096"/>
                  </a:lnTo>
                  <a:lnTo>
                    <a:pt x="2136647" y="4572"/>
                  </a:lnTo>
                  <a:lnTo>
                    <a:pt x="2135124" y="4572"/>
                  </a:lnTo>
                  <a:lnTo>
                    <a:pt x="2135124" y="1524"/>
                  </a:lnTo>
                  <a:lnTo>
                    <a:pt x="2136647" y="1524"/>
                  </a:lnTo>
                  <a:lnTo>
                    <a:pt x="2136647" y="0"/>
                  </a:lnTo>
                  <a:lnTo>
                    <a:pt x="2150363" y="0"/>
                  </a:lnTo>
                  <a:lnTo>
                    <a:pt x="2150363" y="6096"/>
                  </a:lnTo>
                  <a:close/>
                </a:path>
                <a:path w="3241675" h="7620">
                  <a:moveTo>
                    <a:pt x="2148839" y="7620"/>
                  </a:moveTo>
                  <a:lnTo>
                    <a:pt x="2138171" y="7620"/>
                  </a:lnTo>
                  <a:lnTo>
                    <a:pt x="2138171" y="6096"/>
                  </a:lnTo>
                  <a:lnTo>
                    <a:pt x="2148839" y="6096"/>
                  </a:lnTo>
                  <a:lnTo>
                    <a:pt x="2148839" y="7620"/>
                  </a:lnTo>
                  <a:close/>
                </a:path>
                <a:path w="3241675" h="7620">
                  <a:moveTo>
                    <a:pt x="2193036" y="7620"/>
                  </a:moveTo>
                  <a:lnTo>
                    <a:pt x="2183892" y="7620"/>
                  </a:lnTo>
                  <a:lnTo>
                    <a:pt x="2180844" y="4572"/>
                  </a:lnTo>
                  <a:lnTo>
                    <a:pt x="2180844" y="1524"/>
                  </a:lnTo>
                  <a:lnTo>
                    <a:pt x="2182368" y="0"/>
                  </a:lnTo>
                  <a:lnTo>
                    <a:pt x="2194560" y="0"/>
                  </a:lnTo>
                  <a:lnTo>
                    <a:pt x="2196084" y="1524"/>
                  </a:lnTo>
                  <a:lnTo>
                    <a:pt x="2196084" y="4572"/>
                  </a:lnTo>
                  <a:lnTo>
                    <a:pt x="2193036" y="7620"/>
                  </a:lnTo>
                  <a:close/>
                </a:path>
                <a:path w="3241675" h="7620">
                  <a:moveTo>
                    <a:pt x="2238755" y="7620"/>
                  </a:moveTo>
                  <a:lnTo>
                    <a:pt x="2229612" y="7620"/>
                  </a:lnTo>
                  <a:lnTo>
                    <a:pt x="2226563" y="4572"/>
                  </a:lnTo>
                  <a:lnTo>
                    <a:pt x="2226563" y="1524"/>
                  </a:lnTo>
                  <a:lnTo>
                    <a:pt x="2228087" y="0"/>
                  </a:lnTo>
                  <a:lnTo>
                    <a:pt x="2240279" y="0"/>
                  </a:lnTo>
                  <a:lnTo>
                    <a:pt x="2241804" y="1524"/>
                  </a:lnTo>
                  <a:lnTo>
                    <a:pt x="2241804" y="4572"/>
                  </a:lnTo>
                  <a:lnTo>
                    <a:pt x="2238755" y="7620"/>
                  </a:lnTo>
                  <a:close/>
                </a:path>
                <a:path w="3241675" h="7620">
                  <a:moveTo>
                    <a:pt x="2284476" y="7620"/>
                  </a:moveTo>
                  <a:lnTo>
                    <a:pt x="2275331" y="7620"/>
                  </a:lnTo>
                  <a:lnTo>
                    <a:pt x="2272284" y="4572"/>
                  </a:lnTo>
                  <a:lnTo>
                    <a:pt x="2272284" y="1524"/>
                  </a:lnTo>
                  <a:lnTo>
                    <a:pt x="2273808" y="0"/>
                  </a:lnTo>
                  <a:lnTo>
                    <a:pt x="2286000" y="0"/>
                  </a:lnTo>
                  <a:lnTo>
                    <a:pt x="2287524" y="1524"/>
                  </a:lnTo>
                  <a:lnTo>
                    <a:pt x="2287524" y="4572"/>
                  </a:lnTo>
                  <a:lnTo>
                    <a:pt x="2284476" y="7620"/>
                  </a:lnTo>
                  <a:close/>
                </a:path>
                <a:path w="3241675" h="7620">
                  <a:moveTo>
                    <a:pt x="2331720" y="6096"/>
                  </a:moveTo>
                  <a:lnTo>
                    <a:pt x="2318004" y="6096"/>
                  </a:lnTo>
                  <a:lnTo>
                    <a:pt x="2318004" y="0"/>
                  </a:lnTo>
                  <a:lnTo>
                    <a:pt x="2331720" y="0"/>
                  </a:lnTo>
                  <a:lnTo>
                    <a:pt x="2331720" y="1524"/>
                  </a:lnTo>
                  <a:lnTo>
                    <a:pt x="2333244" y="1524"/>
                  </a:lnTo>
                  <a:lnTo>
                    <a:pt x="2333244" y="4572"/>
                  </a:lnTo>
                  <a:lnTo>
                    <a:pt x="2331720" y="4572"/>
                  </a:lnTo>
                  <a:lnTo>
                    <a:pt x="2331720" y="6096"/>
                  </a:lnTo>
                  <a:close/>
                </a:path>
                <a:path w="3241675" h="7620">
                  <a:moveTo>
                    <a:pt x="2330195" y="7620"/>
                  </a:moveTo>
                  <a:lnTo>
                    <a:pt x="2319528" y="7620"/>
                  </a:lnTo>
                  <a:lnTo>
                    <a:pt x="2319528" y="6096"/>
                  </a:lnTo>
                  <a:lnTo>
                    <a:pt x="2330195" y="6096"/>
                  </a:lnTo>
                  <a:lnTo>
                    <a:pt x="2330195" y="7620"/>
                  </a:lnTo>
                  <a:close/>
                </a:path>
                <a:path w="3241675" h="7620">
                  <a:moveTo>
                    <a:pt x="2377439" y="6096"/>
                  </a:moveTo>
                  <a:lnTo>
                    <a:pt x="2363724" y="6096"/>
                  </a:lnTo>
                  <a:lnTo>
                    <a:pt x="2363724" y="4572"/>
                  </a:lnTo>
                  <a:lnTo>
                    <a:pt x="2362200" y="4572"/>
                  </a:lnTo>
                  <a:lnTo>
                    <a:pt x="2362200" y="1524"/>
                  </a:lnTo>
                  <a:lnTo>
                    <a:pt x="2363724" y="1524"/>
                  </a:lnTo>
                  <a:lnTo>
                    <a:pt x="2363724" y="0"/>
                  </a:lnTo>
                  <a:lnTo>
                    <a:pt x="2377439" y="0"/>
                  </a:lnTo>
                  <a:lnTo>
                    <a:pt x="2377439" y="6096"/>
                  </a:lnTo>
                  <a:close/>
                </a:path>
                <a:path w="3241675" h="7620">
                  <a:moveTo>
                    <a:pt x="2375916" y="7620"/>
                  </a:moveTo>
                  <a:lnTo>
                    <a:pt x="2365247" y="7620"/>
                  </a:lnTo>
                  <a:lnTo>
                    <a:pt x="2365247" y="6096"/>
                  </a:lnTo>
                  <a:lnTo>
                    <a:pt x="2375916" y="6096"/>
                  </a:lnTo>
                  <a:lnTo>
                    <a:pt x="2375916" y="7620"/>
                  </a:lnTo>
                  <a:close/>
                </a:path>
                <a:path w="3241675" h="7620">
                  <a:moveTo>
                    <a:pt x="2423160" y="6096"/>
                  </a:moveTo>
                  <a:lnTo>
                    <a:pt x="2409444" y="6096"/>
                  </a:lnTo>
                  <a:lnTo>
                    <a:pt x="2409444" y="4572"/>
                  </a:lnTo>
                  <a:lnTo>
                    <a:pt x="2407920" y="4572"/>
                  </a:lnTo>
                  <a:lnTo>
                    <a:pt x="2407920" y="1524"/>
                  </a:lnTo>
                  <a:lnTo>
                    <a:pt x="2409444" y="1524"/>
                  </a:lnTo>
                  <a:lnTo>
                    <a:pt x="2409444" y="0"/>
                  </a:lnTo>
                  <a:lnTo>
                    <a:pt x="2423160" y="0"/>
                  </a:lnTo>
                  <a:lnTo>
                    <a:pt x="2423160" y="6096"/>
                  </a:lnTo>
                  <a:close/>
                </a:path>
                <a:path w="3241675" h="7620">
                  <a:moveTo>
                    <a:pt x="2420112" y="7620"/>
                  </a:moveTo>
                  <a:lnTo>
                    <a:pt x="2410968" y="7620"/>
                  </a:lnTo>
                  <a:lnTo>
                    <a:pt x="2410968" y="6096"/>
                  </a:lnTo>
                  <a:lnTo>
                    <a:pt x="2421636" y="6096"/>
                  </a:lnTo>
                  <a:lnTo>
                    <a:pt x="2420112" y="7620"/>
                  </a:lnTo>
                  <a:close/>
                </a:path>
                <a:path w="3241675" h="7620">
                  <a:moveTo>
                    <a:pt x="2465831" y="7620"/>
                  </a:moveTo>
                  <a:lnTo>
                    <a:pt x="2456687" y="7620"/>
                  </a:lnTo>
                  <a:lnTo>
                    <a:pt x="2453639" y="4572"/>
                  </a:lnTo>
                  <a:lnTo>
                    <a:pt x="2453639" y="1524"/>
                  </a:lnTo>
                  <a:lnTo>
                    <a:pt x="2455163" y="0"/>
                  </a:lnTo>
                  <a:lnTo>
                    <a:pt x="2467355" y="0"/>
                  </a:lnTo>
                  <a:lnTo>
                    <a:pt x="2468879" y="1524"/>
                  </a:lnTo>
                  <a:lnTo>
                    <a:pt x="2468879" y="4572"/>
                  </a:lnTo>
                  <a:lnTo>
                    <a:pt x="2465831" y="7620"/>
                  </a:lnTo>
                  <a:close/>
                </a:path>
                <a:path w="3241675" h="7620">
                  <a:moveTo>
                    <a:pt x="2511552" y="7620"/>
                  </a:moveTo>
                  <a:lnTo>
                    <a:pt x="2502408" y="7620"/>
                  </a:lnTo>
                  <a:lnTo>
                    <a:pt x="2499360" y="4572"/>
                  </a:lnTo>
                  <a:lnTo>
                    <a:pt x="2499360" y="1524"/>
                  </a:lnTo>
                  <a:lnTo>
                    <a:pt x="2500884" y="0"/>
                  </a:lnTo>
                  <a:lnTo>
                    <a:pt x="2513076" y="0"/>
                  </a:lnTo>
                  <a:lnTo>
                    <a:pt x="2514600" y="1524"/>
                  </a:lnTo>
                  <a:lnTo>
                    <a:pt x="2514600" y="4572"/>
                  </a:lnTo>
                  <a:lnTo>
                    <a:pt x="2511552" y="7620"/>
                  </a:lnTo>
                  <a:close/>
                </a:path>
                <a:path w="3241675" h="7620">
                  <a:moveTo>
                    <a:pt x="2558796" y="6096"/>
                  </a:moveTo>
                  <a:lnTo>
                    <a:pt x="2545079" y="6096"/>
                  </a:lnTo>
                  <a:lnTo>
                    <a:pt x="2545079" y="0"/>
                  </a:lnTo>
                  <a:lnTo>
                    <a:pt x="2558796" y="0"/>
                  </a:lnTo>
                  <a:lnTo>
                    <a:pt x="2558796" y="1524"/>
                  </a:lnTo>
                  <a:lnTo>
                    <a:pt x="2560320" y="1524"/>
                  </a:lnTo>
                  <a:lnTo>
                    <a:pt x="2560320" y="4572"/>
                  </a:lnTo>
                  <a:lnTo>
                    <a:pt x="2558796" y="4572"/>
                  </a:lnTo>
                  <a:lnTo>
                    <a:pt x="2558796" y="6096"/>
                  </a:lnTo>
                  <a:close/>
                </a:path>
                <a:path w="3241675" h="7620">
                  <a:moveTo>
                    <a:pt x="2557271" y="7620"/>
                  </a:moveTo>
                  <a:lnTo>
                    <a:pt x="2548128" y="7620"/>
                  </a:lnTo>
                  <a:lnTo>
                    <a:pt x="2546604" y="6096"/>
                  </a:lnTo>
                  <a:lnTo>
                    <a:pt x="2557271" y="6096"/>
                  </a:lnTo>
                  <a:lnTo>
                    <a:pt x="2557271" y="7620"/>
                  </a:lnTo>
                  <a:close/>
                </a:path>
                <a:path w="3241675" h="7620">
                  <a:moveTo>
                    <a:pt x="2604516" y="6096"/>
                  </a:moveTo>
                  <a:lnTo>
                    <a:pt x="2590800" y="6096"/>
                  </a:lnTo>
                  <a:lnTo>
                    <a:pt x="2590800" y="0"/>
                  </a:lnTo>
                  <a:lnTo>
                    <a:pt x="2604516" y="0"/>
                  </a:lnTo>
                  <a:lnTo>
                    <a:pt x="2604516" y="1524"/>
                  </a:lnTo>
                  <a:lnTo>
                    <a:pt x="2606039" y="1524"/>
                  </a:lnTo>
                  <a:lnTo>
                    <a:pt x="2606039" y="4572"/>
                  </a:lnTo>
                  <a:lnTo>
                    <a:pt x="2604516" y="4572"/>
                  </a:lnTo>
                  <a:lnTo>
                    <a:pt x="2604516" y="6096"/>
                  </a:lnTo>
                  <a:close/>
                </a:path>
                <a:path w="3241675" h="7620">
                  <a:moveTo>
                    <a:pt x="2602992" y="7620"/>
                  </a:moveTo>
                  <a:lnTo>
                    <a:pt x="2592324" y="7620"/>
                  </a:lnTo>
                  <a:lnTo>
                    <a:pt x="2592324" y="6096"/>
                  </a:lnTo>
                  <a:lnTo>
                    <a:pt x="2602992" y="6096"/>
                  </a:lnTo>
                  <a:lnTo>
                    <a:pt x="2602992" y="7620"/>
                  </a:lnTo>
                  <a:close/>
                </a:path>
                <a:path w="3241675" h="7620">
                  <a:moveTo>
                    <a:pt x="2650236" y="6096"/>
                  </a:moveTo>
                  <a:lnTo>
                    <a:pt x="2636520" y="6096"/>
                  </a:lnTo>
                  <a:lnTo>
                    <a:pt x="2636520" y="4572"/>
                  </a:lnTo>
                  <a:lnTo>
                    <a:pt x="2634996" y="4572"/>
                  </a:lnTo>
                  <a:lnTo>
                    <a:pt x="2634996" y="1524"/>
                  </a:lnTo>
                  <a:lnTo>
                    <a:pt x="2636520" y="1524"/>
                  </a:lnTo>
                  <a:lnTo>
                    <a:pt x="2636520" y="0"/>
                  </a:lnTo>
                  <a:lnTo>
                    <a:pt x="2650236" y="0"/>
                  </a:lnTo>
                  <a:lnTo>
                    <a:pt x="2650236" y="6096"/>
                  </a:lnTo>
                  <a:close/>
                </a:path>
                <a:path w="3241675" h="7620">
                  <a:moveTo>
                    <a:pt x="2648712" y="7620"/>
                  </a:moveTo>
                  <a:lnTo>
                    <a:pt x="2638044" y="7620"/>
                  </a:lnTo>
                  <a:lnTo>
                    <a:pt x="2638044" y="6096"/>
                  </a:lnTo>
                  <a:lnTo>
                    <a:pt x="2648712" y="6096"/>
                  </a:lnTo>
                  <a:lnTo>
                    <a:pt x="2648712" y="7620"/>
                  </a:lnTo>
                  <a:close/>
                </a:path>
                <a:path w="3241675" h="7620">
                  <a:moveTo>
                    <a:pt x="2692908" y="7620"/>
                  </a:moveTo>
                  <a:lnTo>
                    <a:pt x="2683763" y="7620"/>
                  </a:lnTo>
                  <a:lnTo>
                    <a:pt x="2680716" y="4572"/>
                  </a:lnTo>
                  <a:lnTo>
                    <a:pt x="2680716" y="1524"/>
                  </a:lnTo>
                  <a:lnTo>
                    <a:pt x="2682239" y="0"/>
                  </a:lnTo>
                  <a:lnTo>
                    <a:pt x="2694431" y="0"/>
                  </a:lnTo>
                  <a:lnTo>
                    <a:pt x="2695955" y="1524"/>
                  </a:lnTo>
                  <a:lnTo>
                    <a:pt x="2695955" y="4572"/>
                  </a:lnTo>
                  <a:lnTo>
                    <a:pt x="2692908" y="7620"/>
                  </a:lnTo>
                  <a:close/>
                </a:path>
                <a:path w="3241675" h="7620">
                  <a:moveTo>
                    <a:pt x="2738628" y="7620"/>
                  </a:moveTo>
                  <a:lnTo>
                    <a:pt x="2729484" y="7620"/>
                  </a:lnTo>
                  <a:lnTo>
                    <a:pt x="2726436" y="4572"/>
                  </a:lnTo>
                  <a:lnTo>
                    <a:pt x="2726436" y="1524"/>
                  </a:lnTo>
                  <a:lnTo>
                    <a:pt x="2727960" y="0"/>
                  </a:lnTo>
                  <a:lnTo>
                    <a:pt x="2740152" y="0"/>
                  </a:lnTo>
                  <a:lnTo>
                    <a:pt x="2741676" y="1524"/>
                  </a:lnTo>
                  <a:lnTo>
                    <a:pt x="2741676" y="4572"/>
                  </a:lnTo>
                  <a:lnTo>
                    <a:pt x="2738628" y="7620"/>
                  </a:lnTo>
                  <a:close/>
                </a:path>
                <a:path w="3241675" h="7620">
                  <a:moveTo>
                    <a:pt x="2784347" y="7620"/>
                  </a:moveTo>
                  <a:lnTo>
                    <a:pt x="2775204" y="7620"/>
                  </a:lnTo>
                  <a:lnTo>
                    <a:pt x="2772155" y="4572"/>
                  </a:lnTo>
                  <a:lnTo>
                    <a:pt x="2772155" y="1524"/>
                  </a:lnTo>
                  <a:lnTo>
                    <a:pt x="2773679" y="0"/>
                  </a:lnTo>
                  <a:lnTo>
                    <a:pt x="2785871" y="0"/>
                  </a:lnTo>
                  <a:lnTo>
                    <a:pt x="2787396" y="1524"/>
                  </a:lnTo>
                  <a:lnTo>
                    <a:pt x="2787396" y="4572"/>
                  </a:lnTo>
                  <a:lnTo>
                    <a:pt x="2784347" y="7620"/>
                  </a:lnTo>
                  <a:close/>
                </a:path>
                <a:path w="3241675" h="7620">
                  <a:moveTo>
                    <a:pt x="2831592" y="6096"/>
                  </a:moveTo>
                  <a:lnTo>
                    <a:pt x="2817876" y="6096"/>
                  </a:lnTo>
                  <a:lnTo>
                    <a:pt x="2817876" y="0"/>
                  </a:lnTo>
                  <a:lnTo>
                    <a:pt x="2831592" y="0"/>
                  </a:lnTo>
                  <a:lnTo>
                    <a:pt x="2831592" y="1524"/>
                  </a:lnTo>
                  <a:lnTo>
                    <a:pt x="2833116" y="1524"/>
                  </a:lnTo>
                  <a:lnTo>
                    <a:pt x="2833116" y="4572"/>
                  </a:lnTo>
                  <a:lnTo>
                    <a:pt x="2831592" y="4572"/>
                  </a:lnTo>
                  <a:lnTo>
                    <a:pt x="2831592" y="6096"/>
                  </a:lnTo>
                  <a:close/>
                </a:path>
                <a:path w="3241675" h="7620">
                  <a:moveTo>
                    <a:pt x="2830068" y="7620"/>
                  </a:moveTo>
                  <a:lnTo>
                    <a:pt x="2819400" y="7620"/>
                  </a:lnTo>
                  <a:lnTo>
                    <a:pt x="2819400" y="6096"/>
                  </a:lnTo>
                  <a:lnTo>
                    <a:pt x="2830068" y="6096"/>
                  </a:lnTo>
                  <a:lnTo>
                    <a:pt x="2830068" y="7620"/>
                  </a:lnTo>
                  <a:close/>
                </a:path>
                <a:path w="3241675" h="7620">
                  <a:moveTo>
                    <a:pt x="2877312" y="6096"/>
                  </a:moveTo>
                  <a:lnTo>
                    <a:pt x="2863596" y="6096"/>
                  </a:lnTo>
                  <a:lnTo>
                    <a:pt x="2863596" y="4572"/>
                  </a:lnTo>
                  <a:lnTo>
                    <a:pt x="2862071" y="4572"/>
                  </a:lnTo>
                  <a:lnTo>
                    <a:pt x="2862071" y="1524"/>
                  </a:lnTo>
                  <a:lnTo>
                    <a:pt x="2863596" y="1524"/>
                  </a:lnTo>
                  <a:lnTo>
                    <a:pt x="2863596" y="0"/>
                  </a:lnTo>
                  <a:lnTo>
                    <a:pt x="2877312" y="0"/>
                  </a:lnTo>
                  <a:lnTo>
                    <a:pt x="2877312" y="6096"/>
                  </a:lnTo>
                  <a:close/>
                </a:path>
                <a:path w="3241675" h="7620">
                  <a:moveTo>
                    <a:pt x="2875787" y="7620"/>
                  </a:moveTo>
                  <a:lnTo>
                    <a:pt x="2865120" y="7620"/>
                  </a:lnTo>
                  <a:lnTo>
                    <a:pt x="2865120" y="6096"/>
                  </a:lnTo>
                  <a:lnTo>
                    <a:pt x="2875787" y="6096"/>
                  </a:lnTo>
                  <a:lnTo>
                    <a:pt x="2875787" y="7620"/>
                  </a:lnTo>
                  <a:close/>
                </a:path>
                <a:path w="3241675" h="7620">
                  <a:moveTo>
                    <a:pt x="2923031" y="6096"/>
                  </a:moveTo>
                  <a:lnTo>
                    <a:pt x="2909316" y="6096"/>
                  </a:lnTo>
                  <a:lnTo>
                    <a:pt x="2909316" y="4572"/>
                  </a:lnTo>
                  <a:lnTo>
                    <a:pt x="2907792" y="4572"/>
                  </a:lnTo>
                  <a:lnTo>
                    <a:pt x="2907792" y="1524"/>
                  </a:lnTo>
                  <a:lnTo>
                    <a:pt x="2909316" y="1524"/>
                  </a:lnTo>
                  <a:lnTo>
                    <a:pt x="2909316" y="0"/>
                  </a:lnTo>
                  <a:lnTo>
                    <a:pt x="2923031" y="0"/>
                  </a:lnTo>
                  <a:lnTo>
                    <a:pt x="2923031" y="6096"/>
                  </a:lnTo>
                  <a:close/>
                </a:path>
                <a:path w="3241675" h="7620">
                  <a:moveTo>
                    <a:pt x="2919984" y="7620"/>
                  </a:moveTo>
                  <a:lnTo>
                    <a:pt x="2910839" y="7620"/>
                  </a:lnTo>
                  <a:lnTo>
                    <a:pt x="2910839" y="6096"/>
                  </a:lnTo>
                  <a:lnTo>
                    <a:pt x="2921508" y="6096"/>
                  </a:lnTo>
                  <a:lnTo>
                    <a:pt x="2919984" y="7620"/>
                  </a:lnTo>
                  <a:close/>
                </a:path>
                <a:path w="3241675" h="7620">
                  <a:moveTo>
                    <a:pt x="2965704" y="7620"/>
                  </a:moveTo>
                  <a:lnTo>
                    <a:pt x="2956560" y="7620"/>
                  </a:lnTo>
                  <a:lnTo>
                    <a:pt x="2953512" y="4572"/>
                  </a:lnTo>
                  <a:lnTo>
                    <a:pt x="2953512" y="1524"/>
                  </a:lnTo>
                  <a:lnTo>
                    <a:pt x="2955036" y="0"/>
                  </a:lnTo>
                  <a:lnTo>
                    <a:pt x="2967228" y="0"/>
                  </a:lnTo>
                  <a:lnTo>
                    <a:pt x="2968752" y="1524"/>
                  </a:lnTo>
                  <a:lnTo>
                    <a:pt x="2968752" y="4572"/>
                  </a:lnTo>
                  <a:lnTo>
                    <a:pt x="2965704" y="7620"/>
                  </a:lnTo>
                  <a:close/>
                </a:path>
                <a:path w="3241675" h="7620">
                  <a:moveTo>
                    <a:pt x="3011424" y="7620"/>
                  </a:moveTo>
                  <a:lnTo>
                    <a:pt x="3002279" y="7620"/>
                  </a:lnTo>
                  <a:lnTo>
                    <a:pt x="2999231" y="4572"/>
                  </a:lnTo>
                  <a:lnTo>
                    <a:pt x="2999231" y="1524"/>
                  </a:lnTo>
                  <a:lnTo>
                    <a:pt x="3000755" y="0"/>
                  </a:lnTo>
                  <a:lnTo>
                    <a:pt x="3012947" y="0"/>
                  </a:lnTo>
                  <a:lnTo>
                    <a:pt x="3014471" y="1524"/>
                  </a:lnTo>
                  <a:lnTo>
                    <a:pt x="3014471" y="4572"/>
                  </a:lnTo>
                  <a:lnTo>
                    <a:pt x="3011424" y="7620"/>
                  </a:lnTo>
                  <a:close/>
                </a:path>
                <a:path w="3241675" h="7620">
                  <a:moveTo>
                    <a:pt x="3058668" y="6096"/>
                  </a:moveTo>
                  <a:lnTo>
                    <a:pt x="3044952" y="6096"/>
                  </a:lnTo>
                  <a:lnTo>
                    <a:pt x="3044952" y="0"/>
                  </a:lnTo>
                  <a:lnTo>
                    <a:pt x="3058668" y="0"/>
                  </a:lnTo>
                  <a:lnTo>
                    <a:pt x="3058668" y="1524"/>
                  </a:lnTo>
                  <a:lnTo>
                    <a:pt x="3060192" y="1524"/>
                  </a:lnTo>
                  <a:lnTo>
                    <a:pt x="3060192" y="4572"/>
                  </a:lnTo>
                  <a:lnTo>
                    <a:pt x="3058668" y="4572"/>
                  </a:lnTo>
                  <a:lnTo>
                    <a:pt x="3058668" y="6096"/>
                  </a:lnTo>
                  <a:close/>
                </a:path>
                <a:path w="3241675" h="7620">
                  <a:moveTo>
                    <a:pt x="3057144" y="7620"/>
                  </a:moveTo>
                  <a:lnTo>
                    <a:pt x="3048000" y="7620"/>
                  </a:lnTo>
                  <a:lnTo>
                    <a:pt x="3046476" y="6096"/>
                  </a:lnTo>
                  <a:lnTo>
                    <a:pt x="3057144" y="6096"/>
                  </a:lnTo>
                  <a:lnTo>
                    <a:pt x="3057144" y="7620"/>
                  </a:lnTo>
                  <a:close/>
                </a:path>
                <a:path w="3241675" h="7620">
                  <a:moveTo>
                    <a:pt x="3104388" y="6096"/>
                  </a:moveTo>
                  <a:lnTo>
                    <a:pt x="3090671" y="6096"/>
                  </a:lnTo>
                  <a:lnTo>
                    <a:pt x="3090671" y="0"/>
                  </a:lnTo>
                  <a:lnTo>
                    <a:pt x="3104388" y="0"/>
                  </a:lnTo>
                  <a:lnTo>
                    <a:pt x="3104388" y="1524"/>
                  </a:lnTo>
                  <a:lnTo>
                    <a:pt x="3105912" y="1524"/>
                  </a:lnTo>
                  <a:lnTo>
                    <a:pt x="3105912" y="4572"/>
                  </a:lnTo>
                  <a:lnTo>
                    <a:pt x="3104388" y="4572"/>
                  </a:lnTo>
                  <a:lnTo>
                    <a:pt x="3104388" y="6096"/>
                  </a:lnTo>
                  <a:close/>
                </a:path>
                <a:path w="3241675" h="7620">
                  <a:moveTo>
                    <a:pt x="3102863" y="7620"/>
                  </a:moveTo>
                  <a:lnTo>
                    <a:pt x="3092196" y="7620"/>
                  </a:lnTo>
                  <a:lnTo>
                    <a:pt x="3092196" y="6096"/>
                  </a:lnTo>
                  <a:lnTo>
                    <a:pt x="3102863" y="6096"/>
                  </a:lnTo>
                  <a:lnTo>
                    <a:pt x="3102863" y="7620"/>
                  </a:lnTo>
                  <a:close/>
                </a:path>
                <a:path w="3241675" h="7620">
                  <a:moveTo>
                    <a:pt x="3150108" y="6096"/>
                  </a:moveTo>
                  <a:lnTo>
                    <a:pt x="3136392" y="6096"/>
                  </a:lnTo>
                  <a:lnTo>
                    <a:pt x="3136392" y="4572"/>
                  </a:lnTo>
                  <a:lnTo>
                    <a:pt x="3134868" y="4572"/>
                  </a:lnTo>
                  <a:lnTo>
                    <a:pt x="3134868" y="1524"/>
                  </a:lnTo>
                  <a:lnTo>
                    <a:pt x="3136392" y="1524"/>
                  </a:lnTo>
                  <a:lnTo>
                    <a:pt x="3136392" y="0"/>
                  </a:lnTo>
                  <a:lnTo>
                    <a:pt x="3150108" y="0"/>
                  </a:lnTo>
                  <a:lnTo>
                    <a:pt x="3150108" y="6096"/>
                  </a:lnTo>
                  <a:close/>
                </a:path>
                <a:path w="3241675" h="7620">
                  <a:moveTo>
                    <a:pt x="3148584" y="7620"/>
                  </a:moveTo>
                  <a:lnTo>
                    <a:pt x="3137916" y="7620"/>
                  </a:lnTo>
                  <a:lnTo>
                    <a:pt x="3137916" y="6096"/>
                  </a:lnTo>
                  <a:lnTo>
                    <a:pt x="3148584" y="6096"/>
                  </a:lnTo>
                  <a:lnTo>
                    <a:pt x="3148584" y="7620"/>
                  </a:lnTo>
                  <a:close/>
                </a:path>
                <a:path w="3241675" h="7620">
                  <a:moveTo>
                    <a:pt x="3192779" y="7620"/>
                  </a:moveTo>
                  <a:lnTo>
                    <a:pt x="3183636" y="7620"/>
                  </a:lnTo>
                  <a:lnTo>
                    <a:pt x="3180588" y="4572"/>
                  </a:lnTo>
                  <a:lnTo>
                    <a:pt x="3180588" y="1524"/>
                  </a:lnTo>
                  <a:lnTo>
                    <a:pt x="3182112" y="0"/>
                  </a:lnTo>
                  <a:lnTo>
                    <a:pt x="3194304" y="0"/>
                  </a:lnTo>
                  <a:lnTo>
                    <a:pt x="3195828" y="1524"/>
                  </a:lnTo>
                  <a:lnTo>
                    <a:pt x="3195828" y="4572"/>
                  </a:lnTo>
                  <a:lnTo>
                    <a:pt x="3192779" y="7620"/>
                  </a:lnTo>
                  <a:close/>
                </a:path>
                <a:path w="3241675" h="7620">
                  <a:moveTo>
                    <a:pt x="3238500" y="7620"/>
                  </a:moveTo>
                  <a:lnTo>
                    <a:pt x="3229355" y="7620"/>
                  </a:lnTo>
                  <a:lnTo>
                    <a:pt x="3226308" y="4572"/>
                  </a:lnTo>
                  <a:lnTo>
                    <a:pt x="3226308" y="1524"/>
                  </a:lnTo>
                  <a:lnTo>
                    <a:pt x="3227831" y="0"/>
                  </a:lnTo>
                  <a:lnTo>
                    <a:pt x="3240024" y="0"/>
                  </a:lnTo>
                  <a:lnTo>
                    <a:pt x="3241547" y="1524"/>
                  </a:lnTo>
                  <a:lnTo>
                    <a:pt x="3241547" y="4572"/>
                  </a:lnTo>
                  <a:lnTo>
                    <a:pt x="3238500" y="7620"/>
                  </a:lnTo>
                  <a:close/>
                </a:path>
              </a:pathLst>
            </a:custGeom>
            <a:solidFill>
              <a:srgbClr val="A56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2" name="object 212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422147" y="3468623"/>
              <a:ext cx="187452" cy="65532"/>
            </a:xfrm>
            <a:prstGeom prst="rect">
              <a:avLst/>
            </a:prstGeom>
          </p:spPr>
        </p:pic>
        <p:sp>
          <p:nvSpPr>
            <p:cNvPr id="213" name="object 213"/>
            <p:cNvSpPr/>
            <p:nvPr/>
          </p:nvSpPr>
          <p:spPr>
            <a:xfrm>
              <a:off x="690372" y="2945892"/>
              <a:ext cx="3241675" cy="7620"/>
            </a:xfrm>
            <a:custGeom>
              <a:avLst/>
              <a:gdLst/>
              <a:ahLst/>
              <a:cxnLst/>
              <a:rect l="l" t="t" r="r" b="b"/>
              <a:pathLst>
                <a:path w="3241675" h="7619">
                  <a:moveTo>
                    <a:pt x="13715" y="1524"/>
                  </a:moveTo>
                  <a:lnTo>
                    <a:pt x="1523" y="1524"/>
                  </a:lnTo>
                  <a:lnTo>
                    <a:pt x="1523" y="0"/>
                  </a:lnTo>
                  <a:lnTo>
                    <a:pt x="13715" y="0"/>
                  </a:lnTo>
                  <a:lnTo>
                    <a:pt x="13715" y="1524"/>
                  </a:lnTo>
                  <a:close/>
                </a:path>
                <a:path w="3241675" h="7619">
                  <a:moveTo>
                    <a:pt x="15239" y="6096"/>
                  </a:moveTo>
                  <a:lnTo>
                    <a:pt x="0" y="6096"/>
                  </a:lnTo>
                  <a:lnTo>
                    <a:pt x="0" y="1524"/>
                  </a:lnTo>
                  <a:lnTo>
                    <a:pt x="15239" y="1524"/>
                  </a:lnTo>
                  <a:lnTo>
                    <a:pt x="15239" y="6096"/>
                  </a:lnTo>
                  <a:close/>
                </a:path>
                <a:path w="3241675" h="7619">
                  <a:moveTo>
                    <a:pt x="13715" y="7619"/>
                  </a:moveTo>
                  <a:lnTo>
                    <a:pt x="1523" y="7619"/>
                  </a:lnTo>
                  <a:lnTo>
                    <a:pt x="1523" y="6096"/>
                  </a:lnTo>
                  <a:lnTo>
                    <a:pt x="13715" y="6096"/>
                  </a:lnTo>
                  <a:lnTo>
                    <a:pt x="13715" y="7619"/>
                  </a:lnTo>
                  <a:close/>
                </a:path>
                <a:path w="3241675" h="7619">
                  <a:moveTo>
                    <a:pt x="57911" y="7619"/>
                  </a:moveTo>
                  <a:lnTo>
                    <a:pt x="47243" y="7619"/>
                  </a:lnTo>
                  <a:lnTo>
                    <a:pt x="45719" y="6096"/>
                  </a:lnTo>
                  <a:lnTo>
                    <a:pt x="45719" y="1524"/>
                  </a:lnTo>
                  <a:lnTo>
                    <a:pt x="47243" y="0"/>
                  </a:lnTo>
                  <a:lnTo>
                    <a:pt x="57911" y="0"/>
                  </a:lnTo>
                  <a:lnTo>
                    <a:pt x="60959" y="3048"/>
                  </a:lnTo>
                  <a:lnTo>
                    <a:pt x="60959" y="4572"/>
                  </a:lnTo>
                  <a:lnTo>
                    <a:pt x="57911" y="7619"/>
                  </a:lnTo>
                  <a:close/>
                </a:path>
                <a:path w="3241675" h="7619">
                  <a:moveTo>
                    <a:pt x="103631" y="7619"/>
                  </a:moveTo>
                  <a:lnTo>
                    <a:pt x="92963" y="7619"/>
                  </a:lnTo>
                  <a:lnTo>
                    <a:pt x="91439" y="6096"/>
                  </a:lnTo>
                  <a:lnTo>
                    <a:pt x="91439" y="1524"/>
                  </a:lnTo>
                  <a:lnTo>
                    <a:pt x="92963" y="0"/>
                  </a:lnTo>
                  <a:lnTo>
                    <a:pt x="103631" y="0"/>
                  </a:lnTo>
                  <a:lnTo>
                    <a:pt x="105155" y="1524"/>
                  </a:lnTo>
                  <a:lnTo>
                    <a:pt x="105155" y="6096"/>
                  </a:lnTo>
                  <a:lnTo>
                    <a:pt x="103631" y="7619"/>
                  </a:lnTo>
                  <a:close/>
                </a:path>
                <a:path w="3241675" h="7619">
                  <a:moveTo>
                    <a:pt x="149352" y="7619"/>
                  </a:moveTo>
                  <a:lnTo>
                    <a:pt x="138683" y="7619"/>
                  </a:lnTo>
                  <a:lnTo>
                    <a:pt x="135635" y="4572"/>
                  </a:lnTo>
                  <a:lnTo>
                    <a:pt x="135635" y="3048"/>
                  </a:lnTo>
                  <a:lnTo>
                    <a:pt x="138683" y="0"/>
                  </a:lnTo>
                  <a:lnTo>
                    <a:pt x="149352" y="0"/>
                  </a:lnTo>
                  <a:lnTo>
                    <a:pt x="150875" y="1524"/>
                  </a:lnTo>
                  <a:lnTo>
                    <a:pt x="150875" y="6096"/>
                  </a:lnTo>
                  <a:lnTo>
                    <a:pt x="149352" y="7619"/>
                  </a:lnTo>
                  <a:close/>
                </a:path>
                <a:path w="3241675" h="7619">
                  <a:moveTo>
                    <a:pt x="195071" y="1524"/>
                  </a:moveTo>
                  <a:lnTo>
                    <a:pt x="182879" y="1524"/>
                  </a:lnTo>
                  <a:lnTo>
                    <a:pt x="182879" y="0"/>
                  </a:lnTo>
                  <a:lnTo>
                    <a:pt x="195071" y="0"/>
                  </a:lnTo>
                  <a:lnTo>
                    <a:pt x="195071" y="1524"/>
                  </a:lnTo>
                  <a:close/>
                </a:path>
                <a:path w="3241675" h="7619">
                  <a:moveTo>
                    <a:pt x="196596" y="6096"/>
                  </a:moveTo>
                  <a:lnTo>
                    <a:pt x="181355" y="6096"/>
                  </a:lnTo>
                  <a:lnTo>
                    <a:pt x="181355" y="1524"/>
                  </a:lnTo>
                  <a:lnTo>
                    <a:pt x="196596" y="1524"/>
                  </a:lnTo>
                  <a:lnTo>
                    <a:pt x="196596" y="6096"/>
                  </a:lnTo>
                  <a:close/>
                </a:path>
                <a:path w="3241675" h="7619">
                  <a:moveTo>
                    <a:pt x="195071" y="7619"/>
                  </a:moveTo>
                  <a:lnTo>
                    <a:pt x="182879" y="7619"/>
                  </a:lnTo>
                  <a:lnTo>
                    <a:pt x="182879" y="6096"/>
                  </a:lnTo>
                  <a:lnTo>
                    <a:pt x="195071" y="6096"/>
                  </a:lnTo>
                  <a:lnTo>
                    <a:pt x="195071" y="7619"/>
                  </a:lnTo>
                  <a:close/>
                </a:path>
                <a:path w="3241675" h="7619">
                  <a:moveTo>
                    <a:pt x="240791" y="1524"/>
                  </a:moveTo>
                  <a:lnTo>
                    <a:pt x="228600" y="1524"/>
                  </a:lnTo>
                  <a:lnTo>
                    <a:pt x="228600" y="0"/>
                  </a:lnTo>
                  <a:lnTo>
                    <a:pt x="240791" y="0"/>
                  </a:lnTo>
                  <a:lnTo>
                    <a:pt x="240791" y="1524"/>
                  </a:lnTo>
                  <a:close/>
                </a:path>
                <a:path w="3241675" h="7619">
                  <a:moveTo>
                    <a:pt x="242315" y="6096"/>
                  </a:moveTo>
                  <a:lnTo>
                    <a:pt x="227075" y="6096"/>
                  </a:lnTo>
                  <a:lnTo>
                    <a:pt x="227075" y="1524"/>
                  </a:lnTo>
                  <a:lnTo>
                    <a:pt x="242315" y="1524"/>
                  </a:lnTo>
                  <a:lnTo>
                    <a:pt x="242315" y="6096"/>
                  </a:lnTo>
                  <a:close/>
                </a:path>
                <a:path w="3241675" h="7619">
                  <a:moveTo>
                    <a:pt x="240791" y="7619"/>
                  </a:moveTo>
                  <a:lnTo>
                    <a:pt x="228600" y="7619"/>
                  </a:lnTo>
                  <a:lnTo>
                    <a:pt x="228600" y="6096"/>
                  </a:lnTo>
                  <a:lnTo>
                    <a:pt x="240791" y="6096"/>
                  </a:lnTo>
                  <a:lnTo>
                    <a:pt x="240791" y="7619"/>
                  </a:lnTo>
                  <a:close/>
                </a:path>
                <a:path w="3241675" h="7619">
                  <a:moveTo>
                    <a:pt x="286511" y="7619"/>
                  </a:moveTo>
                  <a:lnTo>
                    <a:pt x="274319" y="7619"/>
                  </a:lnTo>
                  <a:lnTo>
                    <a:pt x="274319" y="6096"/>
                  </a:lnTo>
                  <a:lnTo>
                    <a:pt x="272796" y="6096"/>
                  </a:lnTo>
                  <a:lnTo>
                    <a:pt x="272796" y="1524"/>
                  </a:lnTo>
                  <a:lnTo>
                    <a:pt x="274319" y="1524"/>
                  </a:lnTo>
                  <a:lnTo>
                    <a:pt x="274319" y="0"/>
                  </a:lnTo>
                  <a:lnTo>
                    <a:pt x="286511" y="0"/>
                  </a:lnTo>
                  <a:lnTo>
                    <a:pt x="286511" y="1524"/>
                  </a:lnTo>
                  <a:lnTo>
                    <a:pt x="288035" y="3048"/>
                  </a:lnTo>
                  <a:lnTo>
                    <a:pt x="288035" y="4572"/>
                  </a:lnTo>
                  <a:lnTo>
                    <a:pt x="286511" y="6096"/>
                  </a:lnTo>
                  <a:lnTo>
                    <a:pt x="286511" y="7619"/>
                  </a:lnTo>
                  <a:close/>
                </a:path>
                <a:path w="3241675" h="7619">
                  <a:moveTo>
                    <a:pt x="330707" y="7619"/>
                  </a:moveTo>
                  <a:lnTo>
                    <a:pt x="320040" y="7619"/>
                  </a:lnTo>
                  <a:lnTo>
                    <a:pt x="318515" y="6096"/>
                  </a:lnTo>
                  <a:lnTo>
                    <a:pt x="318515" y="1524"/>
                  </a:lnTo>
                  <a:lnTo>
                    <a:pt x="320040" y="0"/>
                  </a:lnTo>
                  <a:lnTo>
                    <a:pt x="330707" y="0"/>
                  </a:lnTo>
                  <a:lnTo>
                    <a:pt x="333755" y="3048"/>
                  </a:lnTo>
                  <a:lnTo>
                    <a:pt x="333755" y="4572"/>
                  </a:lnTo>
                  <a:lnTo>
                    <a:pt x="330707" y="7619"/>
                  </a:lnTo>
                  <a:close/>
                </a:path>
                <a:path w="3241675" h="7619">
                  <a:moveTo>
                    <a:pt x="376427" y="7619"/>
                  </a:moveTo>
                  <a:lnTo>
                    <a:pt x="365759" y="7619"/>
                  </a:lnTo>
                  <a:lnTo>
                    <a:pt x="362711" y="4572"/>
                  </a:lnTo>
                  <a:lnTo>
                    <a:pt x="362711" y="3048"/>
                  </a:lnTo>
                  <a:lnTo>
                    <a:pt x="365759" y="0"/>
                  </a:lnTo>
                  <a:lnTo>
                    <a:pt x="376427" y="0"/>
                  </a:lnTo>
                  <a:lnTo>
                    <a:pt x="377952" y="1524"/>
                  </a:lnTo>
                  <a:lnTo>
                    <a:pt x="377952" y="6096"/>
                  </a:lnTo>
                  <a:lnTo>
                    <a:pt x="376427" y="7619"/>
                  </a:lnTo>
                  <a:close/>
                </a:path>
                <a:path w="3241675" h="7619">
                  <a:moveTo>
                    <a:pt x="422148" y="1524"/>
                  </a:moveTo>
                  <a:lnTo>
                    <a:pt x="409955" y="1524"/>
                  </a:lnTo>
                  <a:lnTo>
                    <a:pt x="409955" y="0"/>
                  </a:lnTo>
                  <a:lnTo>
                    <a:pt x="422148" y="0"/>
                  </a:lnTo>
                  <a:lnTo>
                    <a:pt x="422148" y="1524"/>
                  </a:lnTo>
                  <a:close/>
                </a:path>
                <a:path w="3241675" h="7619">
                  <a:moveTo>
                    <a:pt x="423671" y="6096"/>
                  </a:moveTo>
                  <a:lnTo>
                    <a:pt x="408431" y="6096"/>
                  </a:lnTo>
                  <a:lnTo>
                    <a:pt x="408431" y="1524"/>
                  </a:lnTo>
                  <a:lnTo>
                    <a:pt x="423671" y="1524"/>
                  </a:lnTo>
                  <a:lnTo>
                    <a:pt x="423671" y="6096"/>
                  </a:lnTo>
                  <a:close/>
                </a:path>
                <a:path w="3241675" h="7619">
                  <a:moveTo>
                    <a:pt x="422148" y="7619"/>
                  </a:moveTo>
                  <a:lnTo>
                    <a:pt x="409955" y="7619"/>
                  </a:lnTo>
                  <a:lnTo>
                    <a:pt x="409955" y="6096"/>
                  </a:lnTo>
                  <a:lnTo>
                    <a:pt x="422148" y="6096"/>
                  </a:lnTo>
                  <a:lnTo>
                    <a:pt x="422148" y="7619"/>
                  </a:lnTo>
                  <a:close/>
                </a:path>
                <a:path w="3241675" h="7619">
                  <a:moveTo>
                    <a:pt x="467867" y="1524"/>
                  </a:moveTo>
                  <a:lnTo>
                    <a:pt x="455675" y="1524"/>
                  </a:lnTo>
                  <a:lnTo>
                    <a:pt x="455675" y="0"/>
                  </a:lnTo>
                  <a:lnTo>
                    <a:pt x="467867" y="0"/>
                  </a:lnTo>
                  <a:lnTo>
                    <a:pt x="467867" y="1524"/>
                  </a:lnTo>
                  <a:close/>
                </a:path>
                <a:path w="3241675" h="7619">
                  <a:moveTo>
                    <a:pt x="469392" y="6096"/>
                  </a:moveTo>
                  <a:lnTo>
                    <a:pt x="454152" y="6096"/>
                  </a:lnTo>
                  <a:lnTo>
                    <a:pt x="454152" y="1524"/>
                  </a:lnTo>
                  <a:lnTo>
                    <a:pt x="469392" y="1524"/>
                  </a:lnTo>
                  <a:lnTo>
                    <a:pt x="469392" y="6096"/>
                  </a:lnTo>
                  <a:close/>
                </a:path>
                <a:path w="3241675" h="7619">
                  <a:moveTo>
                    <a:pt x="467867" y="7619"/>
                  </a:moveTo>
                  <a:lnTo>
                    <a:pt x="455675" y="7619"/>
                  </a:lnTo>
                  <a:lnTo>
                    <a:pt x="455675" y="6096"/>
                  </a:lnTo>
                  <a:lnTo>
                    <a:pt x="467867" y="6096"/>
                  </a:lnTo>
                  <a:lnTo>
                    <a:pt x="467867" y="7619"/>
                  </a:lnTo>
                  <a:close/>
                </a:path>
                <a:path w="3241675" h="7619">
                  <a:moveTo>
                    <a:pt x="513588" y="1524"/>
                  </a:moveTo>
                  <a:lnTo>
                    <a:pt x="501396" y="1524"/>
                  </a:lnTo>
                  <a:lnTo>
                    <a:pt x="501396" y="0"/>
                  </a:lnTo>
                  <a:lnTo>
                    <a:pt x="513588" y="0"/>
                  </a:lnTo>
                  <a:lnTo>
                    <a:pt x="513588" y="1524"/>
                  </a:lnTo>
                  <a:close/>
                </a:path>
                <a:path w="3241675" h="7619">
                  <a:moveTo>
                    <a:pt x="515111" y="6096"/>
                  </a:moveTo>
                  <a:lnTo>
                    <a:pt x="499871" y="6096"/>
                  </a:lnTo>
                  <a:lnTo>
                    <a:pt x="499871" y="1524"/>
                  </a:lnTo>
                  <a:lnTo>
                    <a:pt x="515111" y="1524"/>
                  </a:lnTo>
                  <a:lnTo>
                    <a:pt x="515111" y="6096"/>
                  </a:lnTo>
                  <a:close/>
                </a:path>
                <a:path w="3241675" h="7619">
                  <a:moveTo>
                    <a:pt x="513588" y="7619"/>
                  </a:moveTo>
                  <a:lnTo>
                    <a:pt x="501396" y="7619"/>
                  </a:lnTo>
                  <a:lnTo>
                    <a:pt x="501396" y="6096"/>
                  </a:lnTo>
                  <a:lnTo>
                    <a:pt x="513588" y="6096"/>
                  </a:lnTo>
                  <a:lnTo>
                    <a:pt x="513588" y="7619"/>
                  </a:lnTo>
                  <a:close/>
                </a:path>
                <a:path w="3241675" h="7619">
                  <a:moveTo>
                    <a:pt x="557783" y="7619"/>
                  </a:moveTo>
                  <a:lnTo>
                    <a:pt x="547115" y="7619"/>
                  </a:lnTo>
                  <a:lnTo>
                    <a:pt x="545591" y="6096"/>
                  </a:lnTo>
                  <a:lnTo>
                    <a:pt x="545591" y="1524"/>
                  </a:lnTo>
                  <a:lnTo>
                    <a:pt x="547115" y="0"/>
                  </a:lnTo>
                  <a:lnTo>
                    <a:pt x="557783" y="0"/>
                  </a:lnTo>
                  <a:lnTo>
                    <a:pt x="560831" y="3048"/>
                  </a:lnTo>
                  <a:lnTo>
                    <a:pt x="560831" y="4572"/>
                  </a:lnTo>
                  <a:lnTo>
                    <a:pt x="557783" y="7619"/>
                  </a:lnTo>
                  <a:close/>
                </a:path>
                <a:path w="3241675" h="7619">
                  <a:moveTo>
                    <a:pt x="603503" y="7619"/>
                  </a:moveTo>
                  <a:lnTo>
                    <a:pt x="592835" y="7619"/>
                  </a:lnTo>
                  <a:lnTo>
                    <a:pt x="591311" y="6096"/>
                  </a:lnTo>
                  <a:lnTo>
                    <a:pt x="591311" y="1524"/>
                  </a:lnTo>
                  <a:lnTo>
                    <a:pt x="592835" y="0"/>
                  </a:lnTo>
                  <a:lnTo>
                    <a:pt x="603503" y="0"/>
                  </a:lnTo>
                  <a:lnTo>
                    <a:pt x="605027" y="1524"/>
                  </a:lnTo>
                  <a:lnTo>
                    <a:pt x="605027" y="6096"/>
                  </a:lnTo>
                  <a:lnTo>
                    <a:pt x="603503" y="7619"/>
                  </a:lnTo>
                  <a:close/>
                </a:path>
                <a:path w="3241675" h="7619">
                  <a:moveTo>
                    <a:pt x="649223" y="7619"/>
                  </a:moveTo>
                  <a:lnTo>
                    <a:pt x="638556" y="7619"/>
                  </a:lnTo>
                  <a:lnTo>
                    <a:pt x="635507" y="4572"/>
                  </a:lnTo>
                  <a:lnTo>
                    <a:pt x="635507" y="3048"/>
                  </a:lnTo>
                  <a:lnTo>
                    <a:pt x="638556" y="0"/>
                  </a:lnTo>
                  <a:lnTo>
                    <a:pt x="649223" y="0"/>
                  </a:lnTo>
                  <a:lnTo>
                    <a:pt x="650748" y="1524"/>
                  </a:lnTo>
                  <a:lnTo>
                    <a:pt x="650748" y="6096"/>
                  </a:lnTo>
                  <a:lnTo>
                    <a:pt x="649223" y="7619"/>
                  </a:lnTo>
                  <a:close/>
                </a:path>
                <a:path w="3241675" h="7619">
                  <a:moveTo>
                    <a:pt x="694944" y="1524"/>
                  </a:moveTo>
                  <a:lnTo>
                    <a:pt x="682752" y="1524"/>
                  </a:lnTo>
                  <a:lnTo>
                    <a:pt x="682752" y="0"/>
                  </a:lnTo>
                  <a:lnTo>
                    <a:pt x="694944" y="0"/>
                  </a:lnTo>
                  <a:lnTo>
                    <a:pt x="694944" y="1524"/>
                  </a:lnTo>
                  <a:close/>
                </a:path>
                <a:path w="3241675" h="7619">
                  <a:moveTo>
                    <a:pt x="696468" y="6096"/>
                  </a:moveTo>
                  <a:lnTo>
                    <a:pt x="681227" y="6096"/>
                  </a:lnTo>
                  <a:lnTo>
                    <a:pt x="681227" y="1524"/>
                  </a:lnTo>
                  <a:lnTo>
                    <a:pt x="696468" y="1524"/>
                  </a:lnTo>
                  <a:lnTo>
                    <a:pt x="696468" y="6096"/>
                  </a:lnTo>
                  <a:close/>
                </a:path>
                <a:path w="3241675" h="7619">
                  <a:moveTo>
                    <a:pt x="694944" y="7619"/>
                  </a:moveTo>
                  <a:lnTo>
                    <a:pt x="682752" y="7619"/>
                  </a:lnTo>
                  <a:lnTo>
                    <a:pt x="682752" y="6096"/>
                  </a:lnTo>
                  <a:lnTo>
                    <a:pt x="694944" y="6096"/>
                  </a:lnTo>
                  <a:lnTo>
                    <a:pt x="694944" y="7619"/>
                  </a:lnTo>
                  <a:close/>
                </a:path>
                <a:path w="3241675" h="7619">
                  <a:moveTo>
                    <a:pt x="740664" y="1524"/>
                  </a:moveTo>
                  <a:lnTo>
                    <a:pt x="728472" y="1524"/>
                  </a:lnTo>
                  <a:lnTo>
                    <a:pt x="728472" y="0"/>
                  </a:lnTo>
                  <a:lnTo>
                    <a:pt x="740664" y="0"/>
                  </a:lnTo>
                  <a:lnTo>
                    <a:pt x="740664" y="1524"/>
                  </a:lnTo>
                  <a:close/>
                </a:path>
                <a:path w="3241675" h="7619">
                  <a:moveTo>
                    <a:pt x="742187" y="6096"/>
                  </a:moveTo>
                  <a:lnTo>
                    <a:pt x="726948" y="6096"/>
                  </a:lnTo>
                  <a:lnTo>
                    <a:pt x="726948" y="1524"/>
                  </a:lnTo>
                  <a:lnTo>
                    <a:pt x="742187" y="1524"/>
                  </a:lnTo>
                  <a:lnTo>
                    <a:pt x="742187" y="6096"/>
                  </a:lnTo>
                  <a:close/>
                </a:path>
                <a:path w="3241675" h="7619">
                  <a:moveTo>
                    <a:pt x="740664" y="7619"/>
                  </a:moveTo>
                  <a:lnTo>
                    <a:pt x="728472" y="7619"/>
                  </a:lnTo>
                  <a:lnTo>
                    <a:pt x="728472" y="6096"/>
                  </a:lnTo>
                  <a:lnTo>
                    <a:pt x="740664" y="6096"/>
                  </a:lnTo>
                  <a:lnTo>
                    <a:pt x="740664" y="7619"/>
                  </a:lnTo>
                  <a:close/>
                </a:path>
                <a:path w="3241675" h="7619">
                  <a:moveTo>
                    <a:pt x="786383" y="7619"/>
                  </a:moveTo>
                  <a:lnTo>
                    <a:pt x="774191" y="7619"/>
                  </a:lnTo>
                  <a:lnTo>
                    <a:pt x="774191" y="6096"/>
                  </a:lnTo>
                  <a:lnTo>
                    <a:pt x="772668" y="6096"/>
                  </a:lnTo>
                  <a:lnTo>
                    <a:pt x="772668" y="1524"/>
                  </a:lnTo>
                  <a:lnTo>
                    <a:pt x="774191" y="1524"/>
                  </a:lnTo>
                  <a:lnTo>
                    <a:pt x="774191" y="0"/>
                  </a:lnTo>
                  <a:lnTo>
                    <a:pt x="786383" y="0"/>
                  </a:lnTo>
                  <a:lnTo>
                    <a:pt x="786383" y="1524"/>
                  </a:lnTo>
                  <a:lnTo>
                    <a:pt x="787907" y="3048"/>
                  </a:lnTo>
                  <a:lnTo>
                    <a:pt x="787907" y="4572"/>
                  </a:lnTo>
                  <a:lnTo>
                    <a:pt x="786383" y="6096"/>
                  </a:lnTo>
                  <a:lnTo>
                    <a:pt x="786383" y="7619"/>
                  </a:lnTo>
                  <a:close/>
                </a:path>
                <a:path w="3241675" h="7619">
                  <a:moveTo>
                    <a:pt x="830579" y="7619"/>
                  </a:moveTo>
                  <a:lnTo>
                    <a:pt x="819911" y="7619"/>
                  </a:lnTo>
                  <a:lnTo>
                    <a:pt x="818387" y="6096"/>
                  </a:lnTo>
                  <a:lnTo>
                    <a:pt x="818387" y="1524"/>
                  </a:lnTo>
                  <a:lnTo>
                    <a:pt x="819911" y="0"/>
                  </a:lnTo>
                  <a:lnTo>
                    <a:pt x="830579" y="0"/>
                  </a:lnTo>
                  <a:lnTo>
                    <a:pt x="833627" y="3048"/>
                  </a:lnTo>
                  <a:lnTo>
                    <a:pt x="833627" y="4572"/>
                  </a:lnTo>
                  <a:lnTo>
                    <a:pt x="830579" y="7619"/>
                  </a:lnTo>
                  <a:close/>
                </a:path>
                <a:path w="3241675" h="7619">
                  <a:moveTo>
                    <a:pt x="876299" y="7619"/>
                  </a:moveTo>
                  <a:lnTo>
                    <a:pt x="865632" y="7619"/>
                  </a:lnTo>
                  <a:lnTo>
                    <a:pt x="862583" y="4572"/>
                  </a:lnTo>
                  <a:lnTo>
                    <a:pt x="862583" y="3048"/>
                  </a:lnTo>
                  <a:lnTo>
                    <a:pt x="865632" y="0"/>
                  </a:lnTo>
                  <a:lnTo>
                    <a:pt x="876299" y="0"/>
                  </a:lnTo>
                  <a:lnTo>
                    <a:pt x="877823" y="1524"/>
                  </a:lnTo>
                  <a:lnTo>
                    <a:pt x="877823" y="6096"/>
                  </a:lnTo>
                  <a:lnTo>
                    <a:pt x="876299" y="7619"/>
                  </a:lnTo>
                  <a:close/>
                </a:path>
                <a:path w="3241675" h="7619">
                  <a:moveTo>
                    <a:pt x="922019" y="7619"/>
                  </a:moveTo>
                  <a:lnTo>
                    <a:pt x="909827" y="7619"/>
                  </a:lnTo>
                  <a:lnTo>
                    <a:pt x="909827" y="6096"/>
                  </a:lnTo>
                  <a:lnTo>
                    <a:pt x="908303" y="4572"/>
                  </a:lnTo>
                  <a:lnTo>
                    <a:pt x="908303" y="3048"/>
                  </a:lnTo>
                  <a:lnTo>
                    <a:pt x="909827" y="1524"/>
                  </a:lnTo>
                  <a:lnTo>
                    <a:pt x="909827" y="0"/>
                  </a:lnTo>
                  <a:lnTo>
                    <a:pt x="922019" y="0"/>
                  </a:lnTo>
                  <a:lnTo>
                    <a:pt x="922019" y="1524"/>
                  </a:lnTo>
                  <a:lnTo>
                    <a:pt x="923544" y="1524"/>
                  </a:lnTo>
                  <a:lnTo>
                    <a:pt x="923544" y="6096"/>
                  </a:lnTo>
                  <a:lnTo>
                    <a:pt x="922019" y="6096"/>
                  </a:lnTo>
                  <a:lnTo>
                    <a:pt x="922019" y="7619"/>
                  </a:lnTo>
                  <a:close/>
                </a:path>
                <a:path w="3241675" h="7619">
                  <a:moveTo>
                    <a:pt x="967740" y="1524"/>
                  </a:moveTo>
                  <a:lnTo>
                    <a:pt x="955548" y="1524"/>
                  </a:lnTo>
                  <a:lnTo>
                    <a:pt x="955548" y="0"/>
                  </a:lnTo>
                  <a:lnTo>
                    <a:pt x="967740" y="0"/>
                  </a:lnTo>
                  <a:lnTo>
                    <a:pt x="967740" y="1524"/>
                  </a:lnTo>
                  <a:close/>
                </a:path>
                <a:path w="3241675" h="7619">
                  <a:moveTo>
                    <a:pt x="969264" y="6096"/>
                  </a:moveTo>
                  <a:lnTo>
                    <a:pt x="954023" y="6096"/>
                  </a:lnTo>
                  <a:lnTo>
                    <a:pt x="954023" y="1524"/>
                  </a:lnTo>
                  <a:lnTo>
                    <a:pt x="969264" y="1524"/>
                  </a:lnTo>
                  <a:lnTo>
                    <a:pt x="969264" y="6096"/>
                  </a:lnTo>
                  <a:close/>
                </a:path>
                <a:path w="3241675" h="7619">
                  <a:moveTo>
                    <a:pt x="967740" y="7619"/>
                  </a:moveTo>
                  <a:lnTo>
                    <a:pt x="955548" y="7619"/>
                  </a:lnTo>
                  <a:lnTo>
                    <a:pt x="955548" y="6096"/>
                  </a:lnTo>
                  <a:lnTo>
                    <a:pt x="967740" y="6096"/>
                  </a:lnTo>
                  <a:lnTo>
                    <a:pt x="967740" y="7619"/>
                  </a:lnTo>
                  <a:close/>
                </a:path>
                <a:path w="3241675" h="7619">
                  <a:moveTo>
                    <a:pt x="1013460" y="1524"/>
                  </a:moveTo>
                  <a:lnTo>
                    <a:pt x="1001268" y="1524"/>
                  </a:lnTo>
                  <a:lnTo>
                    <a:pt x="1001268" y="0"/>
                  </a:lnTo>
                  <a:lnTo>
                    <a:pt x="1013460" y="0"/>
                  </a:lnTo>
                  <a:lnTo>
                    <a:pt x="1013460" y="1524"/>
                  </a:lnTo>
                  <a:close/>
                </a:path>
                <a:path w="3241675" h="7619">
                  <a:moveTo>
                    <a:pt x="1014983" y="6096"/>
                  </a:moveTo>
                  <a:lnTo>
                    <a:pt x="999744" y="6096"/>
                  </a:lnTo>
                  <a:lnTo>
                    <a:pt x="999744" y="1524"/>
                  </a:lnTo>
                  <a:lnTo>
                    <a:pt x="1014983" y="1524"/>
                  </a:lnTo>
                  <a:lnTo>
                    <a:pt x="1014983" y="6096"/>
                  </a:lnTo>
                  <a:close/>
                </a:path>
                <a:path w="3241675" h="7619">
                  <a:moveTo>
                    <a:pt x="1013460" y="7619"/>
                  </a:moveTo>
                  <a:lnTo>
                    <a:pt x="1001268" y="7619"/>
                  </a:lnTo>
                  <a:lnTo>
                    <a:pt x="1001268" y="6096"/>
                  </a:lnTo>
                  <a:lnTo>
                    <a:pt x="1013460" y="6096"/>
                  </a:lnTo>
                  <a:lnTo>
                    <a:pt x="1013460" y="7619"/>
                  </a:lnTo>
                  <a:close/>
                </a:path>
                <a:path w="3241675" h="7619">
                  <a:moveTo>
                    <a:pt x="1057656" y="7619"/>
                  </a:moveTo>
                  <a:lnTo>
                    <a:pt x="1046987" y="7619"/>
                  </a:lnTo>
                  <a:lnTo>
                    <a:pt x="1045464" y="6096"/>
                  </a:lnTo>
                  <a:lnTo>
                    <a:pt x="1045464" y="1524"/>
                  </a:lnTo>
                  <a:lnTo>
                    <a:pt x="1046987" y="0"/>
                  </a:lnTo>
                  <a:lnTo>
                    <a:pt x="1057656" y="0"/>
                  </a:lnTo>
                  <a:lnTo>
                    <a:pt x="1060703" y="3048"/>
                  </a:lnTo>
                  <a:lnTo>
                    <a:pt x="1060703" y="4572"/>
                  </a:lnTo>
                  <a:lnTo>
                    <a:pt x="1057656" y="7619"/>
                  </a:lnTo>
                  <a:close/>
                </a:path>
                <a:path w="3241675" h="7619">
                  <a:moveTo>
                    <a:pt x="1103376" y="7619"/>
                  </a:moveTo>
                  <a:lnTo>
                    <a:pt x="1092707" y="7619"/>
                  </a:lnTo>
                  <a:lnTo>
                    <a:pt x="1091183" y="6096"/>
                  </a:lnTo>
                  <a:lnTo>
                    <a:pt x="1091183" y="1524"/>
                  </a:lnTo>
                  <a:lnTo>
                    <a:pt x="1092707" y="0"/>
                  </a:lnTo>
                  <a:lnTo>
                    <a:pt x="1103376" y="0"/>
                  </a:lnTo>
                  <a:lnTo>
                    <a:pt x="1104899" y="1524"/>
                  </a:lnTo>
                  <a:lnTo>
                    <a:pt x="1104899" y="6096"/>
                  </a:lnTo>
                  <a:lnTo>
                    <a:pt x="1103376" y="7619"/>
                  </a:lnTo>
                  <a:close/>
                </a:path>
                <a:path w="3241675" h="7619">
                  <a:moveTo>
                    <a:pt x="1149095" y="7619"/>
                  </a:moveTo>
                  <a:lnTo>
                    <a:pt x="1138428" y="7619"/>
                  </a:lnTo>
                  <a:lnTo>
                    <a:pt x="1135379" y="4572"/>
                  </a:lnTo>
                  <a:lnTo>
                    <a:pt x="1135379" y="3048"/>
                  </a:lnTo>
                  <a:lnTo>
                    <a:pt x="1138428" y="0"/>
                  </a:lnTo>
                  <a:lnTo>
                    <a:pt x="1149095" y="0"/>
                  </a:lnTo>
                  <a:lnTo>
                    <a:pt x="1150619" y="1524"/>
                  </a:lnTo>
                  <a:lnTo>
                    <a:pt x="1150619" y="6096"/>
                  </a:lnTo>
                  <a:lnTo>
                    <a:pt x="1149095" y="7619"/>
                  </a:lnTo>
                  <a:close/>
                </a:path>
                <a:path w="3241675" h="7619">
                  <a:moveTo>
                    <a:pt x="1194815" y="1524"/>
                  </a:moveTo>
                  <a:lnTo>
                    <a:pt x="1182623" y="1524"/>
                  </a:lnTo>
                  <a:lnTo>
                    <a:pt x="1182623" y="0"/>
                  </a:lnTo>
                  <a:lnTo>
                    <a:pt x="1194815" y="0"/>
                  </a:lnTo>
                  <a:lnTo>
                    <a:pt x="1194815" y="1524"/>
                  </a:lnTo>
                  <a:close/>
                </a:path>
                <a:path w="3241675" h="7619">
                  <a:moveTo>
                    <a:pt x="1196340" y="6096"/>
                  </a:moveTo>
                  <a:lnTo>
                    <a:pt x="1181099" y="6096"/>
                  </a:lnTo>
                  <a:lnTo>
                    <a:pt x="1181099" y="1524"/>
                  </a:lnTo>
                  <a:lnTo>
                    <a:pt x="1196340" y="1524"/>
                  </a:lnTo>
                  <a:lnTo>
                    <a:pt x="1196340" y="6096"/>
                  </a:lnTo>
                  <a:close/>
                </a:path>
                <a:path w="3241675" h="7619">
                  <a:moveTo>
                    <a:pt x="1194815" y="7619"/>
                  </a:moveTo>
                  <a:lnTo>
                    <a:pt x="1182623" y="7619"/>
                  </a:lnTo>
                  <a:lnTo>
                    <a:pt x="1182623" y="6096"/>
                  </a:lnTo>
                  <a:lnTo>
                    <a:pt x="1194815" y="6096"/>
                  </a:lnTo>
                  <a:lnTo>
                    <a:pt x="1194815" y="7619"/>
                  </a:lnTo>
                  <a:close/>
                </a:path>
                <a:path w="3241675" h="7619">
                  <a:moveTo>
                    <a:pt x="1240536" y="1524"/>
                  </a:moveTo>
                  <a:lnTo>
                    <a:pt x="1228344" y="1524"/>
                  </a:lnTo>
                  <a:lnTo>
                    <a:pt x="1228344" y="0"/>
                  </a:lnTo>
                  <a:lnTo>
                    <a:pt x="1240536" y="0"/>
                  </a:lnTo>
                  <a:lnTo>
                    <a:pt x="1240536" y="1524"/>
                  </a:lnTo>
                  <a:close/>
                </a:path>
                <a:path w="3241675" h="7619">
                  <a:moveTo>
                    <a:pt x="1242060" y="6096"/>
                  </a:moveTo>
                  <a:lnTo>
                    <a:pt x="1226819" y="6096"/>
                  </a:lnTo>
                  <a:lnTo>
                    <a:pt x="1226819" y="1524"/>
                  </a:lnTo>
                  <a:lnTo>
                    <a:pt x="1242060" y="1524"/>
                  </a:lnTo>
                  <a:lnTo>
                    <a:pt x="1242060" y="6096"/>
                  </a:lnTo>
                  <a:close/>
                </a:path>
                <a:path w="3241675" h="7619">
                  <a:moveTo>
                    <a:pt x="1240536" y="7619"/>
                  </a:moveTo>
                  <a:lnTo>
                    <a:pt x="1228344" y="7619"/>
                  </a:lnTo>
                  <a:lnTo>
                    <a:pt x="1228344" y="6096"/>
                  </a:lnTo>
                  <a:lnTo>
                    <a:pt x="1240536" y="6096"/>
                  </a:lnTo>
                  <a:lnTo>
                    <a:pt x="1240536" y="7619"/>
                  </a:lnTo>
                  <a:close/>
                </a:path>
                <a:path w="3241675" h="7619">
                  <a:moveTo>
                    <a:pt x="1286256" y="1524"/>
                  </a:moveTo>
                  <a:lnTo>
                    <a:pt x="1274064" y="1524"/>
                  </a:lnTo>
                  <a:lnTo>
                    <a:pt x="1274064" y="0"/>
                  </a:lnTo>
                  <a:lnTo>
                    <a:pt x="1286256" y="0"/>
                  </a:lnTo>
                  <a:lnTo>
                    <a:pt x="1286256" y="1524"/>
                  </a:lnTo>
                  <a:close/>
                </a:path>
                <a:path w="3241675" h="7619">
                  <a:moveTo>
                    <a:pt x="1287779" y="6096"/>
                  </a:moveTo>
                  <a:lnTo>
                    <a:pt x="1272540" y="6096"/>
                  </a:lnTo>
                  <a:lnTo>
                    <a:pt x="1272540" y="1524"/>
                  </a:lnTo>
                  <a:lnTo>
                    <a:pt x="1287779" y="1524"/>
                  </a:lnTo>
                  <a:lnTo>
                    <a:pt x="1287779" y="6096"/>
                  </a:lnTo>
                  <a:close/>
                </a:path>
                <a:path w="3241675" h="7619">
                  <a:moveTo>
                    <a:pt x="1286256" y="7619"/>
                  </a:moveTo>
                  <a:lnTo>
                    <a:pt x="1274064" y="7619"/>
                  </a:lnTo>
                  <a:lnTo>
                    <a:pt x="1274064" y="6096"/>
                  </a:lnTo>
                  <a:lnTo>
                    <a:pt x="1286256" y="6096"/>
                  </a:lnTo>
                  <a:lnTo>
                    <a:pt x="1286256" y="7619"/>
                  </a:lnTo>
                  <a:close/>
                </a:path>
                <a:path w="3241675" h="7619">
                  <a:moveTo>
                    <a:pt x="1330452" y="7619"/>
                  </a:moveTo>
                  <a:lnTo>
                    <a:pt x="1319783" y="7619"/>
                  </a:lnTo>
                  <a:lnTo>
                    <a:pt x="1318260" y="6096"/>
                  </a:lnTo>
                  <a:lnTo>
                    <a:pt x="1318260" y="1524"/>
                  </a:lnTo>
                  <a:lnTo>
                    <a:pt x="1319783" y="0"/>
                  </a:lnTo>
                  <a:lnTo>
                    <a:pt x="1330452" y="0"/>
                  </a:lnTo>
                  <a:lnTo>
                    <a:pt x="1333499" y="3048"/>
                  </a:lnTo>
                  <a:lnTo>
                    <a:pt x="1333499" y="4572"/>
                  </a:lnTo>
                  <a:lnTo>
                    <a:pt x="1330452" y="7619"/>
                  </a:lnTo>
                  <a:close/>
                </a:path>
                <a:path w="3241675" h="7619">
                  <a:moveTo>
                    <a:pt x="1376172" y="7619"/>
                  </a:moveTo>
                  <a:lnTo>
                    <a:pt x="1365503" y="7619"/>
                  </a:lnTo>
                  <a:lnTo>
                    <a:pt x="1362456" y="4572"/>
                  </a:lnTo>
                  <a:lnTo>
                    <a:pt x="1362456" y="3048"/>
                  </a:lnTo>
                  <a:lnTo>
                    <a:pt x="1365503" y="0"/>
                  </a:lnTo>
                  <a:lnTo>
                    <a:pt x="1376172" y="0"/>
                  </a:lnTo>
                  <a:lnTo>
                    <a:pt x="1377695" y="1524"/>
                  </a:lnTo>
                  <a:lnTo>
                    <a:pt x="1377695" y="6096"/>
                  </a:lnTo>
                  <a:lnTo>
                    <a:pt x="1376172" y="7619"/>
                  </a:lnTo>
                  <a:close/>
                </a:path>
                <a:path w="3241675" h="7619">
                  <a:moveTo>
                    <a:pt x="1421891" y="7619"/>
                  </a:moveTo>
                  <a:lnTo>
                    <a:pt x="1409699" y="7619"/>
                  </a:lnTo>
                  <a:lnTo>
                    <a:pt x="1409699" y="6096"/>
                  </a:lnTo>
                  <a:lnTo>
                    <a:pt x="1408176" y="4572"/>
                  </a:lnTo>
                  <a:lnTo>
                    <a:pt x="1408176" y="3048"/>
                  </a:lnTo>
                  <a:lnTo>
                    <a:pt x="1409699" y="1524"/>
                  </a:lnTo>
                  <a:lnTo>
                    <a:pt x="1409699" y="0"/>
                  </a:lnTo>
                  <a:lnTo>
                    <a:pt x="1421891" y="0"/>
                  </a:lnTo>
                  <a:lnTo>
                    <a:pt x="1421891" y="1524"/>
                  </a:lnTo>
                  <a:lnTo>
                    <a:pt x="1423415" y="1524"/>
                  </a:lnTo>
                  <a:lnTo>
                    <a:pt x="1423415" y="6096"/>
                  </a:lnTo>
                  <a:lnTo>
                    <a:pt x="1421891" y="6096"/>
                  </a:lnTo>
                  <a:lnTo>
                    <a:pt x="1421891" y="7619"/>
                  </a:lnTo>
                  <a:close/>
                </a:path>
                <a:path w="3241675" h="7619">
                  <a:moveTo>
                    <a:pt x="1467611" y="1524"/>
                  </a:moveTo>
                  <a:lnTo>
                    <a:pt x="1455420" y="1524"/>
                  </a:lnTo>
                  <a:lnTo>
                    <a:pt x="1455420" y="0"/>
                  </a:lnTo>
                  <a:lnTo>
                    <a:pt x="1467611" y="0"/>
                  </a:lnTo>
                  <a:lnTo>
                    <a:pt x="1467611" y="1524"/>
                  </a:lnTo>
                  <a:close/>
                </a:path>
                <a:path w="3241675" h="7619">
                  <a:moveTo>
                    <a:pt x="1469136" y="6096"/>
                  </a:moveTo>
                  <a:lnTo>
                    <a:pt x="1453895" y="6096"/>
                  </a:lnTo>
                  <a:lnTo>
                    <a:pt x="1453895" y="1524"/>
                  </a:lnTo>
                  <a:lnTo>
                    <a:pt x="1469136" y="1524"/>
                  </a:lnTo>
                  <a:lnTo>
                    <a:pt x="1469136" y="6096"/>
                  </a:lnTo>
                  <a:close/>
                </a:path>
                <a:path w="3241675" h="7619">
                  <a:moveTo>
                    <a:pt x="1467611" y="7619"/>
                  </a:moveTo>
                  <a:lnTo>
                    <a:pt x="1455420" y="7619"/>
                  </a:lnTo>
                  <a:lnTo>
                    <a:pt x="1455420" y="6096"/>
                  </a:lnTo>
                  <a:lnTo>
                    <a:pt x="1467611" y="6096"/>
                  </a:lnTo>
                  <a:lnTo>
                    <a:pt x="1467611" y="7619"/>
                  </a:lnTo>
                  <a:close/>
                </a:path>
                <a:path w="3241675" h="7619">
                  <a:moveTo>
                    <a:pt x="1513332" y="1524"/>
                  </a:moveTo>
                  <a:lnTo>
                    <a:pt x="1501140" y="1524"/>
                  </a:lnTo>
                  <a:lnTo>
                    <a:pt x="1501140" y="0"/>
                  </a:lnTo>
                  <a:lnTo>
                    <a:pt x="1513332" y="0"/>
                  </a:lnTo>
                  <a:lnTo>
                    <a:pt x="1513332" y="1524"/>
                  </a:lnTo>
                  <a:close/>
                </a:path>
                <a:path w="3241675" h="7619">
                  <a:moveTo>
                    <a:pt x="1514856" y="6096"/>
                  </a:moveTo>
                  <a:lnTo>
                    <a:pt x="1499615" y="6096"/>
                  </a:lnTo>
                  <a:lnTo>
                    <a:pt x="1499615" y="1524"/>
                  </a:lnTo>
                  <a:lnTo>
                    <a:pt x="1514856" y="1524"/>
                  </a:lnTo>
                  <a:lnTo>
                    <a:pt x="1514856" y="6096"/>
                  </a:lnTo>
                  <a:close/>
                </a:path>
                <a:path w="3241675" h="7619">
                  <a:moveTo>
                    <a:pt x="1513332" y="7619"/>
                  </a:moveTo>
                  <a:lnTo>
                    <a:pt x="1501140" y="7619"/>
                  </a:lnTo>
                  <a:lnTo>
                    <a:pt x="1501140" y="6096"/>
                  </a:lnTo>
                  <a:lnTo>
                    <a:pt x="1513332" y="6096"/>
                  </a:lnTo>
                  <a:lnTo>
                    <a:pt x="1513332" y="7619"/>
                  </a:lnTo>
                  <a:close/>
                </a:path>
                <a:path w="3241675" h="7619">
                  <a:moveTo>
                    <a:pt x="1557528" y="7619"/>
                  </a:moveTo>
                  <a:lnTo>
                    <a:pt x="1546860" y="7619"/>
                  </a:lnTo>
                  <a:lnTo>
                    <a:pt x="1545336" y="6096"/>
                  </a:lnTo>
                  <a:lnTo>
                    <a:pt x="1545336" y="1524"/>
                  </a:lnTo>
                  <a:lnTo>
                    <a:pt x="1546860" y="0"/>
                  </a:lnTo>
                  <a:lnTo>
                    <a:pt x="1557528" y="0"/>
                  </a:lnTo>
                  <a:lnTo>
                    <a:pt x="1560576" y="3048"/>
                  </a:lnTo>
                  <a:lnTo>
                    <a:pt x="1560576" y="4572"/>
                  </a:lnTo>
                  <a:lnTo>
                    <a:pt x="1557528" y="7619"/>
                  </a:lnTo>
                  <a:close/>
                </a:path>
                <a:path w="3241675" h="7619">
                  <a:moveTo>
                    <a:pt x="1603248" y="7619"/>
                  </a:moveTo>
                  <a:lnTo>
                    <a:pt x="1592579" y="7619"/>
                  </a:lnTo>
                  <a:lnTo>
                    <a:pt x="1591056" y="6096"/>
                  </a:lnTo>
                  <a:lnTo>
                    <a:pt x="1591056" y="1524"/>
                  </a:lnTo>
                  <a:lnTo>
                    <a:pt x="1592579" y="0"/>
                  </a:lnTo>
                  <a:lnTo>
                    <a:pt x="1603248" y="0"/>
                  </a:lnTo>
                  <a:lnTo>
                    <a:pt x="1604772" y="1524"/>
                  </a:lnTo>
                  <a:lnTo>
                    <a:pt x="1604772" y="6096"/>
                  </a:lnTo>
                  <a:lnTo>
                    <a:pt x="1603248" y="7619"/>
                  </a:lnTo>
                  <a:close/>
                </a:path>
                <a:path w="3241675" h="7619">
                  <a:moveTo>
                    <a:pt x="1648968" y="7619"/>
                  </a:moveTo>
                  <a:lnTo>
                    <a:pt x="1638299" y="7619"/>
                  </a:lnTo>
                  <a:lnTo>
                    <a:pt x="1635252" y="4572"/>
                  </a:lnTo>
                  <a:lnTo>
                    <a:pt x="1635252" y="3048"/>
                  </a:lnTo>
                  <a:lnTo>
                    <a:pt x="1638299" y="0"/>
                  </a:lnTo>
                  <a:lnTo>
                    <a:pt x="1648968" y="0"/>
                  </a:lnTo>
                  <a:lnTo>
                    <a:pt x="1650491" y="1524"/>
                  </a:lnTo>
                  <a:lnTo>
                    <a:pt x="1650491" y="6096"/>
                  </a:lnTo>
                  <a:lnTo>
                    <a:pt x="1648968" y="7619"/>
                  </a:lnTo>
                  <a:close/>
                </a:path>
                <a:path w="3241675" h="7619">
                  <a:moveTo>
                    <a:pt x="1694687" y="1524"/>
                  </a:moveTo>
                  <a:lnTo>
                    <a:pt x="1682495" y="1524"/>
                  </a:lnTo>
                  <a:lnTo>
                    <a:pt x="1682495" y="0"/>
                  </a:lnTo>
                  <a:lnTo>
                    <a:pt x="1694687" y="0"/>
                  </a:lnTo>
                  <a:lnTo>
                    <a:pt x="1694687" y="1524"/>
                  </a:lnTo>
                  <a:close/>
                </a:path>
                <a:path w="3241675" h="7619">
                  <a:moveTo>
                    <a:pt x="1696212" y="6096"/>
                  </a:moveTo>
                  <a:lnTo>
                    <a:pt x="1680972" y="6096"/>
                  </a:lnTo>
                  <a:lnTo>
                    <a:pt x="1680972" y="1524"/>
                  </a:lnTo>
                  <a:lnTo>
                    <a:pt x="1696212" y="1524"/>
                  </a:lnTo>
                  <a:lnTo>
                    <a:pt x="1696212" y="6096"/>
                  </a:lnTo>
                  <a:close/>
                </a:path>
                <a:path w="3241675" h="7619">
                  <a:moveTo>
                    <a:pt x="1694687" y="7619"/>
                  </a:moveTo>
                  <a:lnTo>
                    <a:pt x="1682495" y="7619"/>
                  </a:lnTo>
                  <a:lnTo>
                    <a:pt x="1682495" y="6096"/>
                  </a:lnTo>
                  <a:lnTo>
                    <a:pt x="1694687" y="6096"/>
                  </a:lnTo>
                  <a:lnTo>
                    <a:pt x="1694687" y="7619"/>
                  </a:lnTo>
                  <a:close/>
                </a:path>
                <a:path w="3241675" h="7619">
                  <a:moveTo>
                    <a:pt x="1740407" y="1524"/>
                  </a:moveTo>
                  <a:lnTo>
                    <a:pt x="1728216" y="1524"/>
                  </a:lnTo>
                  <a:lnTo>
                    <a:pt x="1728216" y="0"/>
                  </a:lnTo>
                  <a:lnTo>
                    <a:pt x="1740407" y="0"/>
                  </a:lnTo>
                  <a:lnTo>
                    <a:pt x="1740407" y="1524"/>
                  </a:lnTo>
                  <a:close/>
                </a:path>
                <a:path w="3241675" h="7619">
                  <a:moveTo>
                    <a:pt x="1741932" y="6096"/>
                  </a:moveTo>
                  <a:lnTo>
                    <a:pt x="1726691" y="6096"/>
                  </a:lnTo>
                  <a:lnTo>
                    <a:pt x="1726691" y="1524"/>
                  </a:lnTo>
                  <a:lnTo>
                    <a:pt x="1741932" y="1524"/>
                  </a:lnTo>
                  <a:lnTo>
                    <a:pt x="1741932" y="6096"/>
                  </a:lnTo>
                  <a:close/>
                </a:path>
                <a:path w="3241675" h="7619">
                  <a:moveTo>
                    <a:pt x="1740407" y="7619"/>
                  </a:moveTo>
                  <a:lnTo>
                    <a:pt x="1728216" y="7619"/>
                  </a:lnTo>
                  <a:lnTo>
                    <a:pt x="1728216" y="6096"/>
                  </a:lnTo>
                  <a:lnTo>
                    <a:pt x="1740407" y="6096"/>
                  </a:lnTo>
                  <a:lnTo>
                    <a:pt x="1740407" y="7619"/>
                  </a:lnTo>
                  <a:close/>
                </a:path>
                <a:path w="3241675" h="7619">
                  <a:moveTo>
                    <a:pt x="1786128" y="1524"/>
                  </a:moveTo>
                  <a:lnTo>
                    <a:pt x="1773936" y="1524"/>
                  </a:lnTo>
                  <a:lnTo>
                    <a:pt x="1773936" y="0"/>
                  </a:lnTo>
                  <a:lnTo>
                    <a:pt x="1786128" y="0"/>
                  </a:lnTo>
                  <a:lnTo>
                    <a:pt x="1786128" y="1524"/>
                  </a:lnTo>
                  <a:close/>
                </a:path>
                <a:path w="3241675" h="7619">
                  <a:moveTo>
                    <a:pt x="1787652" y="6096"/>
                  </a:moveTo>
                  <a:lnTo>
                    <a:pt x="1772412" y="6096"/>
                  </a:lnTo>
                  <a:lnTo>
                    <a:pt x="1772412" y="1524"/>
                  </a:lnTo>
                  <a:lnTo>
                    <a:pt x="1787652" y="1524"/>
                  </a:lnTo>
                  <a:lnTo>
                    <a:pt x="1787652" y="6096"/>
                  </a:lnTo>
                  <a:close/>
                </a:path>
                <a:path w="3241675" h="7619">
                  <a:moveTo>
                    <a:pt x="1786128" y="7619"/>
                  </a:moveTo>
                  <a:lnTo>
                    <a:pt x="1773936" y="7619"/>
                  </a:lnTo>
                  <a:lnTo>
                    <a:pt x="1773936" y="6096"/>
                  </a:lnTo>
                  <a:lnTo>
                    <a:pt x="1786128" y="6096"/>
                  </a:lnTo>
                  <a:lnTo>
                    <a:pt x="1786128" y="7619"/>
                  </a:lnTo>
                  <a:close/>
                </a:path>
                <a:path w="3241675" h="7619">
                  <a:moveTo>
                    <a:pt x="1830324" y="7619"/>
                  </a:moveTo>
                  <a:lnTo>
                    <a:pt x="1819655" y="7619"/>
                  </a:lnTo>
                  <a:lnTo>
                    <a:pt x="1818131" y="6096"/>
                  </a:lnTo>
                  <a:lnTo>
                    <a:pt x="1818131" y="1524"/>
                  </a:lnTo>
                  <a:lnTo>
                    <a:pt x="1819655" y="0"/>
                  </a:lnTo>
                  <a:lnTo>
                    <a:pt x="1830324" y="0"/>
                  </a:lnTo>
                  <a:lnTo>
                    <a:pt x="1833371" y="3048"/>
                  </a:lnTo>
                  <a:lnTo>
                    <a:pt x="1833371" y="4572"/>
                  </a:lnTo>
                  <a:lnTo>
                    <a:pt x="1830324" y="7619"/>
                  </a:lnTo>
                  <a:close/>
                </a:path>
                <a:path w="3241675" h="7619">
                  <a:moveTo>
                    <a:pt x="1876044" y="7619"/>
                  </a:moveTo>
                  <a:lnTo>
                    <a:pt x="1865376" y="7619"/>
                  </a:lnTo>
                  <a:lnTo>
                    <a:pt x="1862328" y="4572"/>
                  </a:lnTo>
                  <a:lnTo>
                    <a:pt x="1862328" y="3048"/>
                  </a:lnTo>
                  <a:lnTo>
                    <a:pt x="1865376" y="0"/>
                  </a:lnTo>
                  <a:lnTo>
                    <a:pt x="1876044" y="0"/>
                  </a:lnTo>
                  <a:lnTo>
                    <a:pt x="1877568" y="1524"/>
                  </a:lnTo>
                  <a:lnTo>
                    <a:pt x="1877568" y="6096"/>
                  </a:lnTo>
                  <a:lnTo>
                    <a:pt x="1876044" y="7619"/>
                  </a:lnTo>
                  <a:close/>
                </a:path>
                <a:path w="3241675" h="7619">
                  <a:moveTo>
                    <a:pt x="1921763" y="7619"/>
                  </a:moveTo>
                  <a:lnTo>
                    <a:pt x="1909571" y="7619"/>
                  </a:lnTo>
                  <a:lnTo>
                    <a:pt x="1909571" y="6096"/>
                  </a:lnTo>
                  <a:lnTo>
                    <a:pt x="1908047" y="4572"/>
                  </a:lnTo>
                  <a:lnTo>
                    <a:pt x="1908047" y="3048"/>
                  </a:lnTo>
                  <a:lnTo>
                    <a:pt x="1909571" y="1524"/>
                  </a:lnTo>
                  <a:lnTo>
                    <a:pt x="1909571" y="0"/>
                  </a:lnTo>
                  <a:lnTo>
                    <a:pt x="1921763" y="0"/>
                  </a:lnTo>
                  <a:lnTo>
                    <a:pt x="1921763" y="1524"/>
                  </a:lnTo>
                  <a:lnTo>
                    <a:pt x="1923287" y="1524"/>
                  </a:lnTo>
                  <a:lnTo>
                    <a:pt x="1923287" y="6096"/>
                  </a:lnTo>
                  <a:lnTo>
                    <a:pt x="1921763" y="6096"/>
                  </a:lnTo>
                  <a:lnTo>
                    <a:pt x="1921763" y="7619"/>
                  </a:lnTo>
                  <a:close/>
                </a:path>
                <a:path w="3241675" h="7619">
                  <a:moveTo>
                    <a:pt x="1967484" y="1524"/>
                  </a:moveTo>
                  <a:lnTo>
                    <a:pt x="1955292" y="1524"/>
                  </a:lnTo>
                  <a:lnTo>
                    <a:pt x="1955292" y="0"/>
                  </a:lnTo>
                  <a:lnTo>
                    <a:pt x="1967484" y="0"/>
                  </a:lnTo>
                  <a:lnTo>
                    <a:pt x="1967484" y="1524"/>
                  </a:lnTo>
                  <a:close/>
                </a:path>
                <a:path w="3241675" h="7619">
                  <a:moveTo>
                    <a:pt x="1969008" y="6096"/>
                  </a:moveTo>
                  <a:lnTo>
                    <a:pt x="1953768" y="6096"/>
                  </a:lnTo>
                  <a:lnTo>
                    <a:pt x="1953768" y="1524"/>
                  </a:lnTo>
                  <a:lnTo>
                    <a:pt x="1969008" y="1524"/>
                  </a:lnTo>
                  <a:lnTo>
                    <a:pt x="1969008" y="6096"/>
                  </a:lnTo>
                  <a:close/>
                </a:path>
                <a:path w="3241675" h="7619">
                  <a:moveTo>
                    <a:pt x="1967484" y="7619"/>
                  </a:moveTo>
                  <a:lnTo>
                    <a:pt x="1955292" y="7619"/>
                  </a:lnTo>
                  <a:lnTo>
                    <a:pt x="1955292" y="6096"/>
                  </a:lnTo>
                  <a:lnTo>
                    <a:pt x="1967484" y="6096"/>
                  </a:lnTo>
                  <a:lnTo>
                    <a:pt x="1967484" y="7619"/>
                  </a:lnTo>
                  <a:close/>
                </a:path>
                <a:path w="3241675" h="7619">
                  <a:moveTo>
                    <a:pt x="2013203" y="1524"/>
                  </a:moveTo>
                  <a:lnTo>
                    <a:pt x="2001012" y="1524"/>
                  </a:lnTo>
                  <a:lnTo>
                    <a:pt x="2001012" y="0"/>
                  </a:lnTo>
                  <a:lnTo>
                    <a:pt x="2013203" y="0"/>
                  </a:lnTo>
                  <a:lnTo>
                    <a:pt x="2013203" y="1524"/>
                  </a:lnTo>
                  <a:close/>
                </a:path>
                <a:path w="3241675" h="7619">
                  <a:moveTo>
                    <a:pt x="2014728" y="6096"/>
                  </a:moveTo>
                  <a:lnTo>
                    <a:pt x="1999487" y="6096"/>
                  </a:lnTo>
                  <a:lnTo>
                    <a:pt x="1999487" y="1524"/>
                  </a:lnTo>
                  <a:lnTo>
                    <a:pt x="2014728" y="1524"/>
                  </a:lnTo>
                  <a:lnTo>
                    <a:pt x="2014728" y="6096"/>
                  </a:lnTo>
                  <a:close/>
                </a:path>
                <a:path w="3241675" h="7619">
                  <a:moveTo>
                    <a:pt x="2013203" y="7619"/>
                  </a:moveTo>
                  <a:lnTo>
                    <a:pt x="2001012" y="7619"/>
                  </a:lnTo>
                  <a:lnTo>
                    <a:pt x="2001012" y="6096"/>
                  </a:lnTo>
                  <a:lnTo>
                    <a:pt x="2013203" y="6096"/>
                  </a:lnTo>
                  <a:lnTo>
                    <a:pt x="2013203" y="7619"/>
                  </a:lnTo>
                  <a:close/>
                </a:path>
                <a:path w="3241675" h="7619">
                  <a:moveTo>
                    <a:pt x="2057400" y="7619"/>
                  </a:moveTo>
                  <a:lnTo>
                    <a:pt x="2046731" y="7619"/>
                  </a:lnTo>
                  <a:lnTo>
                    <a:pt x="2045208" y="6096"/>
                  </a:lnTo>
                  <a:lnTo>
                    <a:pt x="2045208" y="1524"/>
                  </a:lnTo>
                  <a:lnTo>
                    <a:pt x="2046731" y="0"/>
                  </a:lnTo>
                  <a:lnTo>
                    <a:pt x="2057400" y="0"/>
                  </a:lnTo>
                  <a:lnTo>
                    <a:pt x="2060447" y="3048"/>
                  </a:lnTo>
                  <a:lnTo>
                    <a:pt x="2060447" y="4572"/>
                  </a:lnTo>
                  <a:lnTo>
                    <a:pt x="2057400" y="7619"/>
                  </a:lnTo>
                  <a:close/>
                </a:path>
                <a:path w="3241675" h="7619">
                  <a:moveTo>
                    <a:pt x="2103120" y="7619"/>
                  </a:moveTo>
                  <a:lnTo>
                    <a:pt x="2092452" y="7619"/>
                  </a:lnTo>
                  <a:lnTo>
                    <a:pt x="2090928" y="6096"/>
                  </a:lnTo>
                  <a:lnTo>
                    <a:pt x="2090928" y="1524"/>
                  </a:lnTo>
                  <a:lnTo>
                    <a:pt x="2092452" y="0"/>
                  </a:lnTo>
                  <a:lnTo>
                    <a:pt x="2103120" y="0"/>
                  </a:lnTo>
                  <a:lnTo>
                    <a:pt x="2104644" y="1524"/>
                  </a:lnTo>
                  <a:lnTo>
                    <a:pt x="2104644" y="6096"/>
                  </a:lnTo>
                  <a:lnTo>
                    <a:pt x="2103120" y="7619"/>
                  </a:lnTo>
                  <a:close/>
                </a:path>
                <a:path w="3241675" h="7619">
                  <a:moveTo>
                    <a:pt x="2148839" y="7619"/>
                  </a:moveTo>
                  <a:lnTo>
                    <a:pt x="2138171" y="7619"/>
                  </a:lnTo>
                  <a:lnTo>
                    <a:pt x="2135124" y="4572"/>
                  </a:lnTo>
                  <a:lnTo>
                    <a:pt x="2135124" y="3048"/>
                  </a:lnTo>
                  <a:lnTo>
                    <a:pt x="2138171" y="0"/>
                  </a:lnTo>
                  <a:lnTo>
                    <a:pt x="2148839" y="0"/>
                  </a:lnTo>
                  <a:lnTo>
                    <a:pt x="2150363" y="1524"/>
                  </a:lnTo>
                  <a:lnTo>
                    <a:pt x="2150363" y="6096"/>
                  </a:lnTo>
                  <a:lnTo>
                    <a:pt x="2148839" y="7619"/>
                  </a:lnTo>
                  <a:close/>
                </a:path>
                <a:path w="3241675" h="7619">
                  <a:moveTo>
                    <a:pt x="2194560" y="1524"/>
                  </a:moveTo>
                  <a:lnTo>
                    <a:pt x="2182368" y="1524"/>
                  </a:lnTo>
                  <a:lnTo>
                    <a:pt x="2182368" y="0"/>
                  </a:lnTo>
                  <a:lnTo>
                    <a:pt x="2194560" y="0"/>
                  </a:lnTo>
                  <a:lnTo>
                    <a:pt x="2194560" y="1524"/>
                  </a:lnTo>
                  <a:close/>
                </a:path>
                <a:path w="3241675" h="7619">
                  <a:moveTo>
                    <a:pt x="2196084" y="6096"/>
                  </a:moveTo>
                  <a:lnTo>
                    <a:pt x="2180844" y="6096"/>
                  </a:lnTo>
                  <a:lnTo>
                    <a:pt x="2180844" y="1524"/>
                  </a:lnTo>
                  <a:lnTo>
                    <a:pt x="2196084" y="1524"/>
                  </a:lnTo>
                  <a:lnTo>
                    <a:pt x="2196084" y="6096"/>
                  </a:lnTo>
                  <a:close/>
                </a:path>
                <a:path w="3241675" h="7619">
                  <a:moveTo>
                    <a:pt x="2194560" y="7619"/>
                  </a:moveTo>
                  <a:lnTo>
                    <a:pt x="2182368" y="7619"/>
                  </a:lnTo>
                  <a:lnTo>
                    <a:pt x="2182368" y="6096"/>
                  </a:lnTo>
                  <a:lnTo>
                    <a:pt x="2194560" y="6096"/>
                  </a:lnTo>
                  <a:lnTo>
                    <a:pt x="2194560" y="7619"/>
                  </a:lnTo>
                  <a:close/>
                </a:path>
                <a:path w="3241675" h="7619">
                  <a:moveTo>
                    <a:pt x="2240279" y="1524"/>
                  </a:moveTo>
                  <a:lnTo>
                    <a:pt x="2228087" y="1524"/>
                  </a:lnTo>
                  <a:lnTo>
                    <a:pt x="2228087" y="0"/>
                  </a:lnTo>
                  <a:lnTo>
                    <a:pt x="2240279" y="0"/>
                  </a:lnTo>
                  <a:lnTo>
                    <a:pt x="2240279" y="1524"/>
                  </a:lnTo>
                  <a:close/>
                </a:path>
                <a:path w="3241675" h="7619">
                  <a:moveTo>
                    <a:pt x="2241804" y="6096"/>
                  </a:moveTo>
                  <a:lnTo>
                    <a:pt x="2226563" y="6096"/>
                  </a:lnTo>
                  <a:lnTo>
                    <a:pt x="2226563" y="1524"/>
                  </a:lnTo>
                  <a:lnTo>
                    <a:pt x="2241804" y="1524"/>
                  </a:lnTo>
                  <a:lnTo>
                    <a:pt x="2241804" y="6096"/>
                  </a:lnTo>
                  <a:close/>
                </a:path>
                <a:path w="3241675" h="7619">
                  <a:moveTo>
                    <a:pt x="2240279" y="7619"/>
                  </a:moveTo>
                  <a:lnTo>
                    <a:pt x="2228087" y="7619"/>
                  </a:lnTo>
                  <a:lnTo>
                    <a:pt x="2228087" y="6096"/>
                  </a:lnTo>
                  <a:lnTo>
                    <a:pt x="2240279" y="6096"/>
                  </a:lnTo>
                  <a:lnTo>
                    <a:pt x="2240279" y="7619"/>
                  </a:lnTo>
                  <a:close/>
                </a:path>
                <a:path w="3241675" h="7619">
                  <a:moveTo>
                    <a:pt x="2286000" y="1524"/>
                  </a:moveTo>
                  <a:lnTo>
                    <a:pt x="2273808" y="1524"/>
                  </a:lnTo>
                  <a:lnTo>
                    <a:pt x="2273808" y="0"/>
                  </a:lnTo>
                  <a:lnTo>
                    <a:pt x="2286000" y="0"/>
                  </a:lnTo>
                  <a:lnTo>
                    <a:pt x="2286000" y="1524"/>
                  </a:lnTo>
                  <a:close/>
                </a:path>
                <a:path w="3241675" h="7619">
                  <a:moveTo>
                    <a:pt x="2287524" y="6096"/>
                  </a:moveTo>
                  <a:lnTo>
                    <a:pt x="2272284" y="6096"/>
                  </a:lnTo>
                  <a:lnTo>
                    <a:pt x="2272284" y="1524"/>
                  </a:lnTo>
                  <a:lnTo>
                    <a:pt x="2287524" y="1524"/>
                  </a:lnTo>
                  <a:lnTo>
                    <a:pt x="2287524" y="6096"/>
                  </a:lnTo>
                  <a:close/>
                </a:path>
                <a:path w="3241675" h="7619">
                  <a:moveTo>
                    <a:pt x="2286000" y="7619"/>
                  </a:moveTo>
                  <a:lnTo>
                    <a:pt x="2273808" y="7619"/>
                  </a:lnTo>
                  <a:lnTo>
                    <a:pt x="2273808" y="6096"/>
                  </a:lnTo>
                  <a:lnTo>
                    <a:pt x="2286000" y="6096"/>
                  </a:lnTo>
                  <a:lnTo>
                    <a:pt x="2286000" y="7619"/>
                  </a:lnTo>
                  <a:close/>
                </a:path>
                <a:path w="3241675" h="7619">
                  <a:moveTo>
                    <a:pt x="2330195" y="7619"/>
                  </a:moveTo>
                  <a:lnTo>
                    <a:pt x="2319528" y="7619"/>
                  </a:lnTo>
                  <a:lnTo>
                    <a:pt x="2318004" y="6096"/>
                  </a:lnTo>
                  <a:lnTo>
                    <a:pt x="2318004" y="1524"/>
                  </a:lnTo>
                  <a:lnTo>
                    <a:pt x="2319528" y="0"/>
                  </a:lnTo>
                  <a:lnTo>
                    <a:pt x="2330195" y="0"/>
                  </a:lnTo>
                  <a:lnTo>
                    <a:pt x="2333244" y="3048"/>
                  </a:lnTo>
                  <a:lnTo>
                    <a:pt x="2333244" y="4572"/>
                  </a:lnTo>
                  <a:lnTo>
                    <a:pt x="2330195" y="7619"/>
                  </a:lnTo>
                  <a:close/>
                </a:path>
                <a:path w="3241675" h="7619">
                  <a:moveTo>
                    <a:pt x="2375916" y="7619"/>
                  </a:moveTo>
                  <a:lnTo>
                    <a:pt x="2365247" y="7619"/>
                  </a:lnTo>
                  <a:lnTo>
                    <a:pt x="2362200" y="4572"/>
                  </a:lnTo>
                  <a:lnTo>
                    <a:pt x="2362200" y="3048"/>
                  </a:lnTo>
                  <a:lnTo>
                    <a:pt x="2365247" y="0"/>
                  </a:lnTo>
                  <a:lnTo>
                    <a:pt x="2375916" y="0"/>
                  </a:lnTo>
                  <a:lnTo>
                    <a:pt x="2377439" y="1524"/>
                  </a:lnTo>
                  <a:lnTo>
                    <a:pt x="2377439" y="6096"/>
                  </a:lnTo>
                  <a:lnTo>
                    <a:pt x="2375916" y="7619"/>
                  </a:lnTo>
                  <a:close/>
                </a:path>
                <a:path w="3241675" h="7619">
                  <a:moveTo>
                    <a:pt x="2421636" y="7619"/>
                  </a:moveTo>
                  <a:lnTo>
                    <a:pt x="2410968" y="7619"/>
                  </a:lnTo>
                  <a:lnTo>
                    <a:pt x="2407920" y="4572"/>
                  </a:lnTo>
                  <a:lnTo>
                    <a:pt x="2407920" y="3048"/>
                  </a:lnTo>
                  <a:lnTo>
                    <a:pt x="2410968" y="0"/>
                  </a:lnTo>
                  <a:lnTo>
                    <a:pt x="2421636" y="0"/>
                  </a:lnTo>
                  <a:lnTo>
                    <a:pt x="2423160" y="1524"/>
                  </a:lnTo>
                  <a:lnTo>
                    <a:pt x="2423160" y="6096"/>
                  </a:lnTo>
                  <a:lnTo>
                    <a:pt x="2421636" y="7619"/>
                  </a:lnTo>
                  <a:close/>
                </a:path>
                <a:path w="3241675" h="7619">
                  <a:moveTo>
                    <a:pt x="2467355" y="1524"/>
                  </a:moveTo>
                  <a:lnTo>
                    <a:pt x="2455163" y="1524"/>
                  </a:lnTo>
                  <a:lnTo>
                    <a:pt x="2455163" y="0"/>
                  </a:lnTo>
                  <a:lnTo>
                    <a:pt x="2467355" y="0"/>
                  </a:lnTo>
                  <a:lnTo>
                    <a:pt x="2467355" y="1524"/>
                  </a:lnTo>
                  <a:close/>
                </a:path>
                <a:path w="3241675" h="7619">
                  <a:moveTo>
                    <a:pt x="2468879" y="6096"/>
                  </a:moveTo>
                  <a:lnTo>
                    <a:pt x="2453639" y="6096"/>
                  </a:lnTo>
                  <a:lnTo>
                    <a:pt x="2453639" y="1524"/>
                  </a:lnTo>
                  <a:lnTo>
                    <a:pt x="2468879" y="1524"/>
                  </a:lnTo>
                  <a:lnTo>
                    <a:pt x="2468879" y="6096"/>
                  </a:lnTo>
                  <a:close/>
                </a:path>
                <a:path w="3241675" h="7619">
                  <a:moveTo>
                    <a:pt x="2467355" y="7619"/>
                  </a:moveTo>
                  <a:lnTo>
                    <a:pt x="2455163" y="7619"/>
                  </a:lnTo>
                  <a:lnTo>
                    <a:pt x="2455163" y="6096"/>
                  </a:lnTo>
                  <a:lnTo>
                    <a:pt x="2467355" y="6096"/>
                  </a:lnTo>
                  <a:lnTo>
                    <a:pt x="2467355" y="7619"/>
                  </a:lnTo>
                  <a:close/>
                </a:path>
                <a:path w="3241675" h="7619">
                  <a:moveTo>
                    <a:pt x="2513076" y="1524"/>
                  </a:moveTo>
                  <a:lnTo>
                    <a:pt x="2500884" y="1524"/>
                  </a:lnTo>
                  <a:lnTo>
                    <a:pt x="2500884" y="0"/>
                  </a:lnTo>
                  <a:lnTo>
                    <a:pt x="2513076" y="0"/>
                  </a:lnTo>
                  <a:lnTo>
                    <a:pt x="2513076" y="1524"/>
                  </a:lnTo>
                  <a:close/>
                </a:path>
                <a:path w="3241675" h="7619">
                  <a:moveTo>
                    <a:pt x="2514600" y="6096"/>
                  </a:moveTo>
                  <a:lnTo>
                    <a:pt x="2499360" y="6096"/>
                  </a:lnTo>
                  <a:lnTo>
                    <a:pt x="2499360" y="1524"/>
                  </a:lnTo>
                  <a:lnTo>
                    <a:pt x="2514600" y="1524"/>
                  </a:lnTo>
                  <a:lnTo>
                    <a:pt x="2514600" y="6096"/>
                  </a:lnTo>
                  <a:close/>
                </a:path>
                <a:path w="3241675" h="7619">
                  <a:moveTo>
                    <a:pt x="2513076" y="7619"/>
                  </a:moveTo>
                  <a:lnTo>
                    <a:pt x="2500884" y="7619"/>
                  </a:lnTo>
                  <a:lnTo>
                    <a:pt x="2500884" y="6096"/>
                  </a:lnTo>
                  <a:lnTo>
                    <a:pt x="2513076" y="6096"/>
                  </a:lnTo>
                  <a:lnTo>
                    <a:pt x="2513076" y="7619"/>
                  </a:lnTo>
                  <a:close/>
                </a:path>
                <a:path w="3241675" h="7619">
                  <a:moveTo>
                    <a:pt x="2557271" y="7619"/>
                  </a:moveTo>
                  <a:lnTo>
                    <a:pt x="2546604" y="7619"/>
                  </a:lnTo>
                  <a:lnTo>
                    <a:pt x="2545079" y="6096"/>
                  </a:lnTo>
                  <a:lnTo>
                    <a:pt x="2545079" y="1524"/>
                  </a:lnTo>
                  <a:lnTo>
                    <a:pt x="2546604" y="0"/>
                  </a:lnTo>
                  <a:lnTo>
                    <a:pt x="2557271" y="0"/>
                  </a:lnTo>
                  <a:lnTo>
                    <a:pt x="2560320" y="3048"/>
                  </a:lnTo>
                  <a:lnTo>
                    <a:pt x="2560320" y="4572"/>
                  </a:lnTo>
                  <a:lnTo>
                    <a:pt x="2557271" y="7619"/>
                  </a:lnTo>
                  <a:close/>
                </a:path>
                <a:path w="3241675" h="7619">
                  <a:moveTo>
                    <a:pt x="2602992" y="7619"/>
                  </a:moveTo>
                  <a:lnTo>
                    <a:pt x="2592324" y="7619"/>
                  </a:lnTo>
                  <a:lnTo>
                    <a:pt x="2590800" y="6096"/>
                  </a:lnTo>
                  <a:lnTo>
                    <a:pt x="2590800" y="1524"/>
                  </a:lnTo>
                  <a:lnTo>
                    <a:pt x="2592324" y="0"/>
                  </a:lnTo>
                  <a:lnTo>
                    <a:pt x="2602992" y="0"/>
                  </a:lnTo>
                  <a:lnTo>
                    <a:pt x="2606039" y="3048"/>
                  </a:lnTo>
                  <a:lnTo>
                    <a:pt x="2606039" y="4572"/>
                  </a:lnTo>
                  <a:lnTo>
                    <a:pt x="2602992" y="7619"/>
                  </a:lnTo>
                  <a:close/>
                </a:path>
                <a:path w="3241675" h="7619">
                  <a:moveTo>
                    <a:pt x="2648712" y="7619"/>
                  </a:moveTo>
                  <a:lnTo>
                    <a:pt x="2638044" y="7619"/>
                  </a:lnTo>
                  <a:lnTo>
                    <a:pt x="2634996" y="4572"/>
                  </a:lnTo>
                  <a:lnTo>
                    <a:pt x="2634996" y="3048"/>
                  </a:lnTo>
                  <a:lnTo>
                    <a:pt x="2638044" y="0"/>
                  </a:lnTo>
                  <a:lnTo>
                    <a:pt x="2648712" y="0"/>
                  </a:lnTo>
                  <a:lnTo>
                    <a:pt x="2650236" y="1524"/>
                  </a:lnTo>
                  <a:lnTo>
                    <a:pt x="2650236" y="6096"/>
                  </a:lnTo>
                  <a:lnTo>
                    <a:pt x="2648712" y="7619"/>
                  </a:lnTo>
                  <a:close/>
                </a:path>
                <a:path w="3241675" h="7619">
                  <a:moveTo>
                    <a:pt x="2694431" y="1524"/>
                  </a:moveTo>
                  <a:lnTo>
                    <a:pt x="2682239" y="1524"/>
                  </a:lnTo>
                  <a:lnTo>
                    <a:pt x="2682239" y="0"/>
                  </a:lnTo>
                  <a:lnTo>
                    <a:pt x="2694431" y="0"/>
                  </a:lnTo>
                  <a:lnTo>
                    <a:pt x="2694431" y="1524"/>
                  </a:lnTo>
                  <a:close/>
                </a:path>
                <a:path w="3241675" h="7619">
                  <a:moveTo>
                    <a:pt x="2695955" y="6096"/>
                  </a:moveTo>
                  <a:lnTo>
                    <a:pt x="2680716" y="6096"/>
                  </a:lnTo>
                  <a:lnTo>
                    <a:pt x="2680716" y="1524"/>
                  </a:lnTo>
                  <a:lnTo>
                    <a:pt x="2695955" y="1524"/>
                  </a:lnTo>
                  <a:lnTo>
                    <a:pt x="2695955" y="6096"/>
                  </a:lnTo>
                  <a:close/>
                </a:path>
                <a:path w="3241675" h="7619">
                  <a:moveTo>
                    <a:pt x="2694431" y="7619"/>
                  </a:moveTo>
                  <a:lnTo>
                    <a:pt x="2682239" y="7619"/>
                  </a:lnTo>
                  <a:lnTo>
                    <a:pt x="2682239" y="6096"/>
                  </a:lnTo>
                  <a:lnTo>
                    <a:pt x="2694431" y="6096"/>
                  </a:lnTo>
                  <a:lnTo>
                    <a:pt x="2694431" y="7619"/>
                  </a:lnTo>
                  <a:close/>
                </a:path>
                <a:path w="3241675" h="7619">
                  <a:moveTo>
                    <a:pt x="2740152" y="1524"/>
                  </a:moveTo>
                  <a:lnTo>
                    <a:pt x="2727960" y="1524"/>
                  </a:lnTo>
                  <a:lnTo>
                    <a:pt x="2727960" y="0"/>
                  </a:lnTo>
                  <a:lnTo>
                    <a:pt x="2740152" y="0"/>
                  </a:lnTo>
                  <a:lnTo>
                    <a:pt x="2740152" y="1524"/>
                  </a:lnTo>
                  <a:close/>
                </a:path>
                <a:path w="3241675" h="7619">
                  <a:moveTo>
                    <a:pt x="2741676" y="6096"/>
                  </a:moveTo>
                  <a:lnTo>
                    <a:pt x="2726436" y="6096"/>
                  </a:lnTo>
                  <a:lnTo>
                    <a:pt x="2726436" y="1524"/>
                  </a:lnTo>
                  <a:lnTo>
                    <a:pt x="2741676" y="1524"/>
                  </a:lnTo>
                  <a:lnTo>
                    <a:pt x="2741676" y="6096"/>
                  </a:lnTo>
                  <a:close/>
                </a:path>
                <a:path w="3241675" h="7619">
                  <a:moveTo>
                    <a:pt x="2740152" y="7619"/>
                  </a:moveTo>
                  <a:lnTo>
                    <a:pt x="2727960" y="7619"/>
                  </a:lnTo>
                  <a:lnTo>
                    <a:pt x="2727960" y="6096"/>
                  </a:lnTo>
                  <a:lnTo>
                    <a:pt x="2740152" y="6096"/>
                  </a:lnTo>
                  <a:lnTo>
                    <a:pt x="2740152" y="7619"/>
                  </a:lnTo>
                  <a:close/>
                </a:path>
                <a:path w="3241675" h="7619">
                  <a:moveTo>
                    <a:pt x="2785871" y="1524"/>
                  </a:moveTo>
                  <a:lnTo>
                    <a:pt x="2773679" y="1524"/>
                  </a:lnTo>
                  <a:lnTo>
                    <a:pt x="2773679" y="0"/>
                  </a:lnTo>
                  <a:lnTo>
                    <a:pt x="2785871" y="0"/>
                  </a:lnTo>
                  <a:lnTo>
                    <a:pt x="2785871" y="1524"/>
                  </a:lnTo>
                  <a:close/>
                </a:path>
                <a:path w="3241675" h="7619">
                  <a:moveTo>
                    <a:pt x="2787396" y="6096"/>
                  </a:moveTo>
                  <a:lnTo>
                    <a:pt x="2772155" y="6096"/>
                  </a:lnTo>
                  <a:lnTo>
                    <a:pt x="2772155" y="1524"/>
                  </a:lnTo>
                  <a:lnTo>
                    <a:pt x="2787396" y="1524"/>
                  </a:lnTo>
                  <a:lnTo>
                    <a:pt x="2787396" y="6096"/>
                  </a:lnTo>
                  <a:close/>
                </a:path>
                <a:path w="3241675" h="7619">
                  <a:moveTo>
                    <a:pt x="2785871" y="7619"/>
                  </a:moveTo>
                  <a:lnTo>
                    <a:pt x="2773679" y="7619"/>
                  </a:lnTo>
                  <a:lnTo>
                    <a:pt x="2773679" y="6096"/>
                  </a:lnTo>
                  <a:lnTo>
                    <a:pt x="2785871" y="6096"/>
                  </a:lnTo>
                  <a:lnTo>
                    <a:pt x="2785871" y="7619"/>
                  </a:lnTo>
                  <a:close/>
                </a:path>
                <a:path w="3241675" h="7619">
                  <a:moveTo>
                    <a:pt x="2830068" y="7619"/>
                  </a:moveTo>
                  <a:lnTo>
                    <a:pt x="2819400" y="7619"/>
                  </a:lnTo>
                  <a:lnTo>
                    <a:pt x="2817876" y="6096"/>
                  </a:lnTo>
                  <a:lnTo>
                    <a:pt x="2817876" y="1524"/>
                  </a:lnTo>
                  <a:lnTo>
                    <a:pt x="2819400" y="0"/>
                  </a:lnTo>
                  <a:lnTo>
                    <a:pt x="2830068" y="0"/>
                  </a:lnTo>
                  <a:lnTo>
                    <a:pt x="2833116" y="3048"/>
                  </a:lnTo>
                  <a:lnTo>
                    <a:pt x="2833116" y="4572"/>
                  </a:lnTo>
                  <a:lnTo>
                    <a:pt x="2830068" y="7619"/>
                  </a:lnTo>
                  <a:close/>
                </a:path>
                <a:path w="3241675" h="7619">
                  <a:moveTo>
                    <a:pt x="2875787" y="7619"/>
                  </a:moveTo>
                  <a:lnTo>
                    <a:pt x="2865120" y="7619"/>
                  </a:lnTo>
                  <a:lnTo>
                    <a:pt x="2862071" y="4572"/>
                  </a:lnTo>
                  <a:lnTo>
                    <a:pt x="2862071" y="3048"/>
                  </a:lnTo>
                  <a:lnTo>
                    <a:pt x="2865120" y="0"/>
                  </a:lnTo>
                  <a:lnTo>
                    <a:pt x="2875787" y="0"/>
                  </a:lnTo>
                  <a:lnTo>
                    <a:pt x="2877312" y="1524"/>
                  </a:lnTo>
                  <a:lnTo>
                    <a:pt x="2877312" y="6096"/>
                  </a:lnTo>
                  <a:lnTo>
                    <a:pt x="2875787" y="7619"/>
                  </a:lnTo>
                  <a:close/>
                </a:path>
                <a:path w="3241675" h="7619">
                  <a:moveTo>
                    <a:pt x="2921508" y="7619"/>
                  </a:moveTo>
                  <a:lnTo>
                    <a:pt x="2910839" y="7619"/>
                  </a:lnTo>
                  <a:lnTo>
                    <a:pt x="2907792" y="4572"/>
                  </a:lnTo>
                  <a:lnTo>
                    <a:pt x="2907792" y="3048"/>
                  </a:lnTo>
                  <a:lnTo>
                    <a:pt x="2910839" y="0"/>
                  </a:lnTo>
                  <a:lnTo>
                    <a:pt x="2921508" y="0"/>
                  </a:lnTo>
                  <a:lnTo>
                    <a:pt x="2923031" y="1524"/>
                  </a:lnTo>
                  <a:lnTo>
                    <a:pt x="2923031" y="6096"/>
                  </a:lnTo>
                  <a:lnTo>
                    <a:pt x="2921508" y="7619"/>
                  </a:lnTo>
                  <a:close/>
                </a:path>
                <a:path w="3241675" h="7619">
                  <a:moveTo>
                    <a:pt x="2967228" y="1524"/>
                  </a:moveTo>
                  <a:lnTo>
                    <a:pt x="2955036" y="1524"/>
                  </a:lnTo>
                  <a:lnTo>
                    <a:pt x="2955036" y="0"/>
                  </a:lnTo>
                  <a:lnTo>
                    <a:pt x="2967228" y="0"/>
                  </a:lnTo>
                  <a:lnTo>
                    <a:pt x="2967228" y="1524"/>
                  </a:lnTo>
                  <a:close/>
                </a:path>
                <a:path w="3241675" h="7619">
                  <a:moveTo>
                    <a:pt x="2968752" y="6096"/>
                  </a:moveTo>
                  <a:lnTo>
                    <a:pt x="2953512" y="6096"/>
                  </a:lnTo>
                  <a:lnTo>
                    <a:pt x="2953512" y="1524"/>
                  </a:lnTo>
                  <a:lnTo>
                    <a:pt x="2968752" y="1524"/>
                  </a:lnTo>
                  <a:lnTo>
                    <a:pt x="2968752" y="6096"/>
                  </a:lnTo>
                  <a:close/>
                </a:path>
                <a:path w="3241675" h="7619">
                  <a:moveTo>
                    <a:pt x="2967228" y="7619"/>
                  </a:moveTo>
                  <a:lnTo>
                    <a:pt x="2955036" y="7619"/>
                  </a:lnTo>
                  <a:lnTo>
                    <a:pt x="2955036" y="6096"/>
                  </a:lnTo>
                  <a:lnTo>
                    <a:pt x="2967228" y="6096"/>
                  </a:lnTo>
                  <a:lnTo>
                    <a:pt x="2967228" y="7619"/>
                  </a:lnTo>
                  <a:close/>
                </a:path>
                <a:path w="3241675" h="7619">
                  <a:moveTo>
                    <a:pt x="3012947" y="1524"/>
                  </a:moveTo>
                  <a:lnTo>
                    <a:pt x="3000755" y="1524"/>
                  </a:lnTo>
                  <a:lnTo>
                    <a:pt x="3000755" y="0"/>
                  </a:lnTo>
                  <a:lnTo>
                    <a:pt x="3012947" y="0"/>
                  </a:lnTo>
                  <a:lnTo>
                    <a:pt x="3012947" y="1524"/>
                  </a:lnTo>
                  <a:close/>
                </a:path>
                <a:path w="3241675" h="7619">
                  <a:moveTo>
                    <a:pt x="3014471" y="6096"/>
                  </a:moveTo>
                  <a:lnTo>
                    <a:pt x="2999231" y="6096"/>
                  </a:lnTo>
                  <a:lnTo>
                    <a:pt x="2999231" y="1524"/>
                  </a:lnTo>
                  <a:lnTo>
                    <a:pt x="3014471" y="1524"/>
                  </a:lnTo>
                  <a:lnTo>
                    <a:pt x="3014471" y="6096"/>
                  </a:lnTo>
                  <a:close/>
                </a:path>
                <a:path w="3241675" h="7619">
                  <a:moveTo>
                    <a:pt x="3012947" y="7619"/>
                  </a:moveTo>
                  <a:lnTo>
                    <a:pt x="3000755" y="7619"/>
                  </a:lnTo>
                  <a:lnTo>
                    <a:pt x="3000755" y="6096"/>
                  </a:lnTo>
                  <a:lnTo>
                    <a:pt x="3012947" y="6096"/>
                  </a:lnTo>
                  <a:lnTo>
                    <a:pt x="3012947" y="7619"/>
                  </a:lnTo>
                  <a:close/>
                </a:path>
                <a:path w="3241675" h="7619">
                  <a:moveTo>
                    <a:pt x="3057144" y="7619"/>
                  </a:moveTo>
                  <a:lnTo>
                    <a:pt x="3046476" y="7619"/>
                  </a:lnTo>
                  <a:lnTo>
                    <a:pt x="3044952" y="6096"/>
                  </a:lnTo>
                  <a:lnTo>
                    <a:pt x="3044952" y="1524"/>
                  </a:lnTo>
                  <a:lnTo>
                    <a:pt x="3046476" y="0"/>
                  </a:lnTo>
                  <a:lnTo>
                    <a:pt x="3057144" y="0"/>
                  </a:lnTo>
                  <a:lnTo>
                    <a:pt x="3060192" y="3048"/>
                  </a:lnTo>
                  <a:lnTo>
                    <a:pt x="3060192" y="4572"/>
                  </a:lnTo>
                  <a:lnTo>
                    <a:pt x="3057144" y="7619"/>
                  </a:lnTo>
                  <a:close/>
                </a:path>
                <a:path w="3241675" h="7619">
                  <a:moveTo>
                    <a:pt x="3102863" y="7619"/>
                  </a:moveTo>
                  <a:lnTo>
                    <a:pt x="3092196" y="7619"/>
                  </a:lnTo>
                  <a:lnTo>
                    <a:pt x="3090671" y="6096"/>
                  </a:lnTo>
                  <a:lnTo>
                    <a:pt x="3090671" y="1524"/>
                  </a:lnTo>
                  <a:lnTo>
                    <a:pt x="3092196" y="0"/>
                  </a:lnTo>
                  <a:lnTo>
                    <a:pt x="3102863" y="0"/>
                  </a:lnTo>
                  <a:lnTo>
                    <a:pt x="3105912" y="3048"/>
                  </a:lnTo>
                  <a:lnTo>
                    <a:pt x="3105912" y="4572"/>
                  </a:lnTo>
                  <a:lnTo>
                    <a:pt x="3102863" y="7619"/>
                  </a:lnTo>
                  <a:close/>
                </a:path>
                <a:path w="3241675" h="7619">
                  <a:moveTo>
                    <a:pt x="3148584" y="7619"/>
                  </a:moveTo>
                  <a:lnTo>
                    <a:pt x="3137916" y="7619"/>
                  </a:lnTo>
                  <a:lnTo>
                    <a:pt x="3134868" y="4572"/>
                  </a:lnTo>
                  <a:lnTo>
                    <a:pt x="3134868" y="3048"/>
                  </a:lnTo>
                  <a:lnTo>
                    <a:pt x="3137916" y="0"/>
                  </a:lnTo>
                  <a:lnTo>
                    <a:pt x="3148584" y="0"/>
                  </a:lnTo>
                  <a:lnTo>
                    <a:pt x="3150108" y="1524"/>
                  </a:lnTo>
                  <a:lnTo>
                    <a:pt x="3150108" y="6096"/>
                  </a:lnTo>
                  <a:lnTo>
                    <a:pt x="3148584" y="7619"/>
                  </a:lnTo>
                  <a:close/>
                </a:path>
                <a:path w="3241675" h="7619">
                  <a:moveTo>
                    <a:pt x="3194304" y="1524"/>
                  </a:moveTo>
                  <a:lnTo>
                    <a:pt x="3182112" y="1524"/>
                  </a:lnTo>
                  <a:lnTo>
                    <a:pt x="3182112" y="0"/>
                  </a:lnTo>
                  <a:lnTo>
                    <a:pt x="3194304" y="0"/>
                  </a:lnTo>
                  <a:lnTo>
                    <a:pt x="3194304" y="1524"/>
                  </a:lnTo>
                  <a:close/>
                </a:path>
                <a:path w="3241675" h="7619">
                  <a:moveTo>
                    <a:pt x="3195828" y="6096"/>
                  </a:moveTo>
                  <a:lnTo>
                    <a:pt x="3180588" y="6096"/>
                  </a:lnTo>
                  <a:lnTo>
                    <a:pt x="3180588" y="1524"/>
                  </a:lnTo>
                  <a:lnTo>
                    <a:pt x="3195828" y="1524"/>
                  </a:lnTo>
                  <a:lnTo>
                    <a:pt x="3195828" y="6096"/>
                  </a:lnTo>
                  <a:close/>
                </a:path>
                <a:path w="3241675" h="7619">
                  <a:moveTo>
                    <a:pt x="3194304" y="7619"/>
                  </a:moveTo>
                  <a:lnTo>
                    <a:pt x="3182112" y="7619"/>
                  </a:lnTo>
                  <a:lnTo>
                    <a:pt x="3182112" y="6096"/>
                  </a:lnTo>
                  <a:lnTo>
                    <a:pt x="3194304" y="6096"/>
                  </a:lnTo>
                  <a:lnTo>
                    <a:pt x="3194304" y="7619"/>
                  </a:lnTo>
                  <a:close/>
                </a:path>
                <a:path w="3241675" h="7619">
                  <a:moveTo>
                    <a:pt x="3240024" y="1524"/>
                  </a:moveTo>
                  <a:lnTo>
                    <a:pt x="3227831" y="1524"/>
                  </a:lnTo>
                  <a:lnTo>
                    <a:pt x="3227831" y="0"/>
                  </a:lnTo>
                  <a:lnTo>
                    <a:pt x="3240024" y="0"/>
                  </a:lnTo>
                  <a:lnTo>
                    <a:pt x="3240024" y="1524"/>
                  </a:lnTo>
                  <a:close/>
                </a:path>
                <a:path w="3241675" h="7619">
                  <a:moveTo>
                    <a:pt x="3241547" y="6096"/>
                  </a:moveTo>
                  <a:lnTo>
                    <a:pt x="3226308" y="6096"/>
                  </a:lnTo>
                  <a:lnTo>
                    <a:pt x="3226308" y="1524"/>
                  </a:lnTo>
                  <a:lnTo>
                    <a:pt x="3241547" y="1524"/>
                  </a:lnTo>
                  <a:lnTo>
                    <a:pt x="3241547" y="6096"/>
                  </a:lnTo>
                  <a:close/>
                </a:path>
                <a:path w="3241675" h="7619">
                  <a:moveTo>
                    <a:pt x="3240024" y="7619"/>
                  </a:moveTo>
                  <a:lnTo>
                    <a:pt x="3227831" y="7619"/>
                  </a:lnTo>
                  <a:lnTo>
                    <a:pt x="3227831" y="6096"/>
                  </a:lnTo>
                  <a:lnTo>
                    <a:pt x="3240024" y="6096"/>
                  </a:lnTo>
                  <a:lnTo>
                    <a:pt x="3240024" y="7619"/>
                  </a:lnTo>
                  <a:close/>
                </a:path>
              </a:pathLst>
            </a:custGeom>
            <a:solidFill>
              <a:srgbClr val="A56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4" name="object 214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422147" y="2913888"/>
              <a:ext cx="187452" cy="65532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271271" y="3252215"/>
              <a:ext cx="77724" cy="777240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586739" y="2965703"/>
              <a:ext cx="3366516" cy="1508760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252984" y="2726435"/>
              <a:ext cx="332232" cy="99059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652272" y="2727959"/>
              <a:ext cx="74676" cy="76200"/>
            </a:xfrm>
            <a:prstGeom prst="rect">
              <a:avLst/>
            </a:prstGeom>
          </p:spPr>
        </p:pic>
        <p:sp>
          <p:nvSpPr>
            <p:cNvPr id="219" name="object 219"/>
            <p:cNvSpPr/>
            <p:nvPr/>
          </p:nvSpPr>
          <p:spPr>
            <a:xfrm>
              <a:off x="751332" y="2731007"/>
              <a:ext cx="35560" cy="70485"/>
            </a:xfrm>
            <a:custGeom>
              <a:avLst/>
              <a:gdLst/>
              <a:ahLst/>
              <a:cxnLst/>
              <a:rect l="l" t="t" r="r" b="b"/>
              <a:pathLst>
                <a:path w="35559" h="70485">
                  <a:moveTo>
                    <a:pt x="7620" y="70104"/>
                  </a:moveTo>
                  <a:lnTo>
                    <a:pt x="0" y="70104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7620"/>
                  </a:lnTo>
                  <a:lnTo>
                    <a:pt x="7620" y="7620"/>
                  </a:lnTo>
                  <a:lnTo>
                    <a:pt x="7620" y="32004"/>
                  </a:lnTo>
                  <a:lnTo>
                    <a:pt x="33528" y="32004"/>
                  </a:lnTo>
                  <a:lnTo>
                    <a:pt x="33528" y="39624"/>
                  </a:lnTo>
                  <a:lnTo>
                    <a:pt x="7620" y="39624"/>
                  </a:lnTo>
                  <a:lnTo>
                    <a:pt x="7620" y="70104"/>
                  </a:lnTo>
                  <a:close/>
                </a:path>
              </a:pathLst>
            </a:custGeom>
            <a:solidFill>
              <a:srgbClr val="605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0" name="object 220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841247" y="2727959"/>
              <a:ext cx="76200" cy="76200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938783" y="2731007"/>
              <a:ext cx="71628" cy="70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356" y="1158239"/>
            <a:ext cx="9695815" cy="5453380"/>
            <a:chOff x="181356" y="1158239"/>
            <a:chExt cx="9695815" cy="5453380"/>
          </a:xfrm>
        </p:grpSpPr>
        <p:sp>
          <p:nvSpPr>
            <p:cNvPr id="3" name="object 3"/>
            <p:cNvSpPr/>
            <p:nvPr/>
          </p:nvSpPr>
          <p:spPr>
            <a:xfrm>
              <a:off x="181356" y="1158239"/>
              <a:ext cx="9695815" cy="5453380"/>
            </a:xfrm>
            <a:custGeom>
              <a:avLst/>
              <a:gdLst/>
              <a:ahLst/>
              <a:cxnLst/>
              <a:rect l="l" t="t" r="r" b="b"/>
              <a:pathLst>
                <a:path w="9695815" h="5453380">
                  <a:moveTo>
                    <a:pt x="9695687" y="5452872"/>
                  </a:moveTo>
                  <a:lnTo>
                    <a:pt x="0" y="5452872"/>
                  </a:lnTo>
                  <a:lnTo>
                    <a:pt x="0" y="0"/>
                  </a:lnTo>
                  <a:lnTo>
                    <a:pt x="9695687" y="0"/>
                  </a:lnTo>
                  <a:lnTo>
                    <a:pt x="9695687" y="5452872"/>
                  </a:lnTo>
                  <a:close/>
                </a:path>
              </a:pathLst>
            </a:custGeom>
            <a:solidFill>
              <a:srgbClr val="A0A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9935" y="1158239"/>
              <a:ext cx="4212590" cy="2249805"/>
            </a:xfrm>
            <a:custGeom>
              <a:avLst/>
              <a:gdLst/>
              <a:ahLst/>
              <a:cxnLst/>
              <a:rect l="l" t="t" r="r" b="b"/>
              <a:pathLst>
                <a:path w="4212590" h="2249804">
                  <a:moveTo>
                    <a:pt x="4212336" y="2249424"/>
                  </a:moveTo>
                  <a:lnTo>
                    <a:pt x="0" y="2249424"/>
                  </a:lnTo>
                  <a:lnTo>
                    <a:pt x="0" y="0"/>
                  </a:lnTo>
                  <a:lnTo>
                    <a:pt x="4212336" y="0"/>
                  </a:lnTo>
                  <a:lnTo>
                    <a:pt x="4212336" y="2249424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131" y="1196339"/>
              <a:ext cx="3902964" cy="21747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9496" y="1196339"/>
              <a:ext cx="74675" cy="21747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44996" y="1536191"/>
              <a:ext cx="3182620" cy="1621790"/>
            </a:xfrm>
            <a:custGeom>
              <a:avLst/>
              <a:gdLst/>
              <a:ahLst/>
              <a:cxnLst/>
              <a:rect l="l" t="t" r="r" b="b"/>
              <a:pathLst>
                <a:path w="3182620" h="1621789">
                  <a:moveTo>
                    <a:pt x="3182111" y="1621535"/>
                  </a:moveTo>
                  <a:lnTo>
                    <a:pt x="0" y="1621535"/>
                  </a:lnTo>
                  <a:lnTo>
                    <a:pt x="0" y="0"/>
                  </a:lnTo>
                  <a:lnTo>
                    <a:pt x="3182111" y="0"/>
                  </a:lnTo>
                  <a:lnTo>
                    <a:pt x="3182111" y="162153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4620" y="1565147"/>
              <a:ext cx="1920240" cy="1173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6144" y="1565148"/>
              <a:ext cx="134111" cy="944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37019" y="1591055"/>
              <a:ext cx="91440" cy="685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7603" y="1566671"/>
              <a:ext cx="135635" cy="929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77812" y="1566671"/>
              <a:ext cx="109727" cy="929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99732" y="1591055"/>
              <a:ext cx="124967" cy="685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2320" y="1591055"/>
              <a:ext cx="193548" cy="685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41107" y="1566671"/>
              <a:ext cx="225552" cy="1158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69707" y="1566671"/>
              <a:ext cx="272796" cy="929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50123" y="1591055"/>
              <a:ext cx="176783" cy="883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42148" y="1574291"/>
              <a:ext cx="166116" cy="1082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25027" y="1591055"/>
              <a:ext cx="176783" cy="9144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865620" y="2852927"/>
              <a:ext cx="2696210" cy="7620"/>
            </a:xfrm>
            <a:custGeom>
              <a:avLst/>
              <a:gdLst/>
              <a:ahLst/>
              <a:cxnLst/>
              <a:rect l="l" t="t" r="r" b="b"/>
              <a:pathLst>
                <a:path w="2696209" h="7619">
                  <a:moveTo>
                    <a:pt x="13716" y="7620"/>
                  </a:moveTo>
                  <a:lnTo>
                    <a:pt x="1524" y="7620"/>
                  </a:lnTo>
                  <a:lnTo>
                    <a:pt x="0" y="6096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12192" y="0"/>
                  </a:lnTo>
                  <a:lnTo>
                    <a:pt x="15240" y="3048"/>
                  </a:lnTo>
                  <a:lnTo>
                    <a:pt x="15240" y="6096"/>
                  </a:lnTo>
                  <a:lnTo>
                    <a:pt x="13716" y="7620"/>
                  </a:lnTo>
                  <a:close/>
                </a:path>
                <a:path w="2696209" h="7619">
                  <a:moveTo>
                    <a:pt x="57912" y="1524"/>
                  </a:moveTo>
                  <a:lnTo>
                    <a:pt x="47244" y="1524"/>
                  </a:lnTo>
                  <a:lnTo>
                    <a:pt x="48767" y="0"/>
                  </a:lnTo>
                  <a:lnTo>
                    <a:pt x="57912" y="0"/>
                  </a:lnTo>
                  <a:lnTo>
                    <a:pt x="57912" y="1524"/>
                  </a:lnTo>
                  <a:close/>
                </a:path>
                <a:path w="2696209" h="7619">
                  <a:moveTo>
                    <a:pt x="59435" y="7620"/>
                  </a:moveTo>
                  <a:lnTo>
                    <a:pt x="45719" y="7620"/>
                  </a:lnTo>
                  <a:lnTo>
                    <a:pt x="45719" y="1524"/>
                  </a:lnTo>
                  <a:lnTo>
                    <a:pt x="59435" y="1524"/>
                  </a:lnTo>
                  <a:lnTo>
                    <a:pt x="59435" y="3048"/>
                  </a:lnTo>
                  <a:lnTo>
                    <a:pt x="60960" y="3048"/>
                  </a:lnTo>
                  <a:lnTo>
                    <a:pt x="60960" y="6096"/>
                  </a:lnTo>
                  <a:lnTo>
                    <a:pt x="59435" y="6096"/>
                  </a:lnTo>
                  <a:lnTo>
                    <a:pt x="59435" y="7620"/>
                  </a:lnTo>
                  <a:close/>
                </a:path>
                <a:path w="2696209" h="7619">
                  <a:moveTo>
                    <a:pt x="103632" y="1524"/>
                  </a:moveTo>
                  <a:lnTo>
                    <a:pt x="92964" y="1524"/>
                  </a:lnTo>
                  <a:lnTo>
                    <a:pt x="92964" y="0"/>
                  </a:lnTo>
                  <a:lnTo>
                    <a:pt x="103632" y="0"/>
                  </a:lnTo>
                  <a:lnTo>
                    <a:pt x="103632" y="1524"/>
                  </a:lnTo>
                  <a:close/>
                </a:path>
                <a:path w="2696209" h="7619">
                  <a:moveTo>
                    <a:pt x="105156" y="7620"/>
                  </a:moveTo>
                  <a:lnTo>
                    <a:pt x="91440" y="7620"/>
                  </a:lnTo>
                  <a:lnTo>
                    <a:pt x="91440" y="1524"/>
                  </a:lnTo>
                  <a:lnTo>
                    <a:pt x="105156" y="1524"/>
                  </a:lnTo>
                  <a:lnTo>
                    <a:pt x="105156" y="3048"/>
                  </a:lnTo>
                  <a:lnTo>
                    <a:pt x="106680" y="3048"/>
                  </a:lnTo>
                  <a:lnTo>
                    <a:pt x="106680" y="6096"/>
                  </a:lnTo>
                  <a:lnTo>
                    <a:pt x="105156" y="6096"/>
                  </a:lnTo>
                  <a:lnTo>
                    <a:pt x="105156" y="7620"/>
                  </a:lnTo>
                  <a:close/>
                </a:path>
                <a:path w="2696209" h="7619">
                  <a:moveTo>
                    <a:pt x="149351" y="1524"/>
                  </a:moveTo>
                  <a:lnTo>
                    <a:pt x="138683" y="1524"/>
                  </a:lnTo>
                  <a:lnTo>
                    <a:pt x="138683" y="0"/>
                  </a:lnTo>
                  <a:lnTo>
                    <a:pt x="149351" y="0"/>
                  </a:lnTo>
                  <a:lnTo>
                    <a:pt x="149351" y="1524"/>
                  </a:lnTo>
                  <a:close/>
                </a:path>
                <a:path w="2696209" h="7619">
                  <a:moveTo>
                    <a:pt x="150876" y="7620"/>
                  </a:moveTo>
                  <a:lnTo>
                    <a:pt x="137160" y="7620"/>
                  </a:lnTo>
                  <a:lnTo>
                    <a:pt x="137160" y="6096"/>
                  </a:lnTo>
                  <a:lnTo>
                    <a:pt x="135635" y="6096"/>
                  </a:lnTo>
                  <a:lnTo>
                    <a:pt x="135635" y="3048"/>
                  </a:lnTo>
                  <a:lnTo>
                    <a:pt x="137160" y="3048"/>
                  </a:lnTo>
                  <a:lnTo>
                    <a:pt x="137160" y="1524"/>
                  </a:lnTo>
                  <a:lnTo>
                    <a:pt x="150876" y="1524"/>
                  </a:lnTo>
                  <a:lnTo>
                    <a:pt x="150876" y="7620"/>
                  </a:lnTo>
                  <a:close/>
                </a:path>
                <a:path w="2696209" h="7619">
                  <a:moveTo>
                    <a:pt x="195072" y="7620"/>
                  </a:moveTo>
                  <a:lnTo>
                    <a:pt x="182880" y="7620"/>
                  </a:lnTo>
                  <a:lnTo>
                    <a:pt x="181356" y="6096"/>
                  </a:lnTo>
                  <a:lnTo>
                    <a:pt x="181356" y="3048"/>
                  </a:lnTo>
                  <a:lnTo>
                    <a:pt x="184403" y="0"/>
                  </a:lnTo>
                  <a:lnTo>
                    <a:pt x="193548" y="0"/>
                  </a:lnTo>
                  <a:lnTo>
                    <a:pt x="196596" y="3048"/>
                  </a:lnTo>
                  <a:lnTo>
                    <a:pt x="196596" y="6096"/>
                  </a:lnTo>
                  <a:lnTo>
                    <a:pt x="195072" y="7620"/>
                  </a:lnTo>
                  <a:close/>
                </a:path>
                <a:path w="2696209" h="7619">
                  <a:moveTo>
                    <a:pt x="240792" y="7620"/>
                  </a:moveTo>
                  <a:lnTo>
                    <a:pt x="228600" y="7620"/>
                  </a:lnTo>
                  <a:lnTo>
                    <a:pt x="227076" y="6096"/>
                  </a:lnTo>
                  <a:lnTo>
                    <a:pt x="227076" y="3048"/>
                  </a:lnTo>
                  <a:lnTo>
                    <a:pt x="230124" y="0"/>
                  </a:lnTo>
                  <a:lnTo>
                    <a:pt x="239267" y="0"/>
                  </a:lnTo>
                  <a:lnTo>
                    <a:pt x="242316" y="3048"/>
                  </a:lnTo>
                  <a:lnTo>
                    <a:pt x="242316" y="6096"/>
                  </a:lnTo>
                  <a:lnTo>
                    <a:pt x="240792" y="7620"/>
                  </a:lnTo>
                  <a:close/>
                </a:path>
                <a:path w="2696209" h="7619">
                  <a:moveTo>
                    <a:pt x="286512" y="7620"/>
                  </a:moveTo>
                  <a:lnTo>
                    <a:pt x="274319" y="7620"/>
                  </a:lnTo>
                  <a:lnTo>
                    <a:pt x="272796" y="6096"/>
                  </a:lnTo>
                  <a:lnTo>
                    <a:pt x="272796" y="3048"/>
                  </a:lnTo>
                  <a:lnTo>
                    <a:pt x="275844" y="0"/>
                  </a:lnTo>
                  <a:lnTo>
                    <a:pt x="284987" y="0"/>
                  </a:lnTo>
                  <a:lnTo>
                    <a:pt x="288035" y="3048"/>
                  </a:lnTo>
                  <a:lnTo>
                    <a:pt x="288035" y="6096"/>
                  </a:lnTo>
                  <a:lnTo>
                    <a:pt x="286512" y="7620"/>
                  </a:lnTo>
                  <a:close/>
                </a:path>
                <a:path w="2696209" h="7619">
                  <a:moveTo>
                    <a:pt x="330708" y="1524"/>
                  </a:moveTo>
                  <a:lnTo>
                    <a:pt x="320040" y="1524"/>
                  </a:lnTo>
                  <a:lnTo>
                    <a:pt x="320040" y="0"/>
                  </a:lnTo>
                  <a:lnTo>
                    <a:pt x="330708" y="0"/>
                  </a:lnTo>
                  <a:lnTo>
                    <a:pt x="330708" y="1524"/>
                  </a:lnTo>
                  <a:close/>
                </a:path>
                <a:path w="2696209" h="7619">
                  <a:moveTo>
                    <a:pt x="332232" y="7620"/>
                  </a:moveTo>
                  <a:lnTo>
                    <a:pt x="318516" y="7620"/>
                  </a:lnTo>
                  <a:lnTo>
                    <a:pt x="318516" y="1524"/>
                  </a:lnTo>
                  <a:lnTo>
                    <a:pt x="332232" y="1524"/>
                  </a:lnTo>
                  <a:lnTo>
                    <a:pt x="332232" y="3048"/>
                  </a:lnTo>
                  <a:lnTo>
                    <a:pt x="333756" y="3048"/>
                  </a:lnTo>
                  <a:lnTo>
                    <a:pt x="333756" y="6096"/>
                  </a:lnTo>
                  <a:lnTo>
                    <a:pt x="332232" y="6096"/>
                  </a:lnTo>
                  <a:lnTo>
                    <a:pt x="332232" y="7620"/>
                  </a:lnTo>
                  <a:close/>
                </a:path>
                <a:path w="2696209" h="7619">
                  <a:moveTo>
                    <a:pt x="376428" y="1524"/>
                  </a:moveTo>
                  <a:lnTo>
                    <a:pt x="365760" y="1524"/>
                  </a:lnTo>
                  <a:lnTo>
                    <a:pt x="365760" y="0"/>
                  </a:lnTo>
                  <a:lnTo>
                    <a:pt x="376428" y="0"/>
                  </a:lnTo>
                  <a:lnTo>
                    <a:pt x="376428" y="1524"/>
                  </a:lnTo>
                  <a:close/>
                </a:path>
                <a:path w="2696209" h="7619">
                  <a:moveTo>
                    <a:pt x="377951" y="7620"/>
                  </a:moveTo>
                  <a:lnTo>
                    <a:pt x="364235" y="7620"/>
                  </a:lnTo>
                  <a:lnTo>
                    <a:pt x="364235" y="6096"/>
                  </a:lnTo>
                  <a:lnTo>
                    <a:pt x="362712" y="6096"/>
                  </a:lnTo>
                  <a:lnTo>
                    <a:pt x="362712" y="3048"/>
                  </a:lnTo>
                  <a:lnTo>
                    <a:pt x="364235" y="3048"/>
                  </a:lnTo>
                  <a:lnTo>
                    <a:pt x="364235" y="1524"/>
                  </a:lnTo>
                  <a:lnTo>
                    <a:pt x="377951" y="1524"/>
                  </a:lnTo>
                  <a:lnTo>
                    <a:pt x="377951" y="7620"/>
                  </a:lnTo>
                  <a:close/>
                </a:path>
                <a:path w="2696209" h="7619">
                  <a:moveTo>
                    <a:pt x="422148" y="1524"/>
                  </a:moveTo>
                  <a:lnTo>
                    <a:pt x="411480" y="1524"/>
                  </a:lnTo>
                  <a:lnTo>
                    <a:pt x="411480" y="0"/>
                  </a:lnTo>
                  <a:lnTo>
                    <a:pt x="420624" y="0"/>
                  </a:lnTo>
                  <a:lnTo>
                    <a:pt x="422148" y="1524"/>
                  </a:lnTo>
                  <a:close/>
                </a:path>
                <a:path w="2696209" h="7619">
                  <a:moveTo>
                    <a:pt x="423672" y="7620"/>
                  </a:moveTo>
                  <a:lnTo>
                    <a:pt x="409956" y="7620"/>
                  </a:lnTo>
                  <a:lnTo>
                    <a:pt x="409956" y="6096"/>
                  </a:lnTo>
                  <a:lnTo>
                    <a:pt x="408432" y="6096"/>
                  </a:lnTo>
                  <a:lnTo>
                    <a:pt x="408432" y="3048"/>
                  </a:lnTo>
                  <a:lnTo>
                    <a:pt x="409956" y="3048"/>
                  </a:lnTo>
                  <a:lnTo>
                    <a:pt x="409956" y="1524"/>
                  </a:lnTo>
                  <a:lnTo>
                    <a:pt x="423672" y="1524"/>
                  </a:lnTo>
                  <a:lnTo>
                    <a:pt x="423672" y="7620"/>
                  </a:lnTo>
                  <a:close/>
                </a:path>
                <a:path w="2696209" h="7619">
                  <a:moveTo>
                    <a:pt x="467867" y="7620"/>
                  </a:moveTo>
                  <a:lnTo>
                    <a:pt x="455676" y="7620"/>
                  </a:lnTo>
                  <a:lnTo>
                    <a:pt x="454151" y="6096"/>
                  </a:lnTo>
                  <a:lnTo>
                    <a:pt x="454151" y="3048"/>
                  </a:lnTo>
                  <a:lnTo>
                    <a:pt x="457200" y="0"/>
                  </a:lnTo>
                  <a:lnTo>
                    <a:pt x="466344" y="0"/>
                  </a:lnTo>
                  <a:lnTo>
                    <a:pt x="469392" y="3048"/>
                  </a:lnTo>
                  <a:lnTo>
                    <a:pt x="469392" y="6096"/>
                  </a:lnTo>
                  <a:lnTo>
                    <a:pt x="467867" y="7620"/>
                  </a:lnTo>
                  <a:close/>
                </a:path>
                <a:path w="2696209" h="7619">
                  <a:moveTo>
                    <a:pt x="513587" y="7620"/>
                  </a:moveTo>
                  <a:lnTo>
                    <a:pt x="501396" y="7620"/>
                  </a:lnTo>
                  <a:lnTo>
                    <a:pt x="499872" y="6096"/>
                  </a:lnTo>
                  <a:lnTo>
                    <a:pt x="499872" y="3048"/>
                  </a:lnTo>
                  <a:lnTo>
                    <a:pt x="502919" y="0"/>
                  </a:lnTo>
                  <a:lnTo>
                    <a:pt x="512064" y="0"/>
                  </a:lnTo>
                  <a:lnTo>
                    <a:pt x="515112" y="3048"/>
                  </a:lnTo>
                  <a:lnTo>
                    <a:pt x="515112" y="6096"/>
                  </a:lnTo>
                  <a:lnTo>
                    <a:pt x="513587" y="7620"/>
                  </a:lnTo>
                  <a:close/>
                </a:path>
                <a:path w="2696209" h="7619">
                  <a:moveTo>
                    <a:pt x="557783" y="1524"/>
                  </a:moveTo>
                  <a:lnTo>
                    <a:pt x="547116" y="1524"/>
                  </a:lnTo>
                  <a:lnTo>
                    <a:pt x="548640" y="0"/>
                  </a:lnTo>
                  <a:lnTo>
                    <a:pt x="557783" y="0"/>
                  </a:lnTo>
                  <a:lnTo>
                    <a:pt x="557783" y="1524"/>
                  </a:lnTo>
                  <a:close/>
                </a:path>
                <a:path w="2696209" h="7619">
                  <a:moveTo>
                    <a:pt x="559308" y="7620"/>
                  </a:moveTo>
                  <a:lnTo>
                    <a:pt x="545592" y="7620"/>
                  </a:lnTo>
                  <a:lnTo>
                    <a:pt x="545592" y="1524"/>
                  </a:lnTo>
                  <a:lnTo>
                    <a:pt x="559308" y="1524"/>
                  </a:lnTo>
                  <a:lnTo>
                    <a:pt x="559308" y="3048"/>
                  </a:lnTo>
                  <a:lnTo>
                    <a:pt x="560832" y="3048"/>
                  </a:lnTo>
                  <a:lnTo>
                    <a:pt x="560832" y="6096"/>
                  </a:lnTo>
                  <a:lnTo>
                    <a:pt x="559308" y="6096"/>
                  </a:lnTo>
                  <a:lnTo>
                    <a:pt x="559308" y="7620"/>
                  </a:lnTo>
                  <a:close/>
                </a:path>
                <a:path w="2696209" h="7619">
                  <a:moveTo>
                    <a:pt x="603503" y="1524"/>
                  </a:moveTo>
                  <a:lnTo>
                    <a:pt x="592835" y="1524"/>
                  </a:lnTo>
                  <a:lnTo>
                    <a:pt x="592835" y="0"/>
                  </a:lnTo>
                  <a:lnTo>
                    <a:pt x="603503" y="0"/>
                  </a:lnTo>
                  <a:lnTo>
                    <a:pt x="603503" y="1524"/>
                  </a:lnTo>
                  <a:close/>
                </a:path>
                <a:path w="2696209" h="7619">
                  <a:moveTo>
                    <a:pt x="605028" y="7620"/>
                  </a:moveTo>
                  <a:lnTo>
                    <a:pt x="591312" y="7620"/>
                  </a:lnTo>
                  <a:lnTo>
                    <a:pt x="591312" y="1524"/>
                  </a:lnTo>
                  <a:lnTo>
                    <a:pt x="605028" y="1524"/>
                  </a:lnTo>
                  <a:lnTo>
                    <a:pt x="605028" y="3048"/>
                  </a:lnTo>
                  <a:lnTo>
                    <a:pt x="606551" y="3048"/>
                  </a:lnTo>
                  <a:lnTo>
                    <a:pt x="606551" y="6096"/>
                  </a:lnTo>
                  <a:lnTo>
                    <a:pt x="605028" y="6096"/>
                  </a:lnTo>
                  <a:lnTo>
                    <a:pt x="605028" y="7620"/>
                  </a:lnTo>
                  <a:close/>
                </a:path>
                <a:path w="2696209" h="7619">
                  <a:moveTo>
                    <a:pt x="649224" y="1524"/>
                  </a:moveTo>
                  <a:lnTo>
                    <a:pt x="638556" y="1524"/>
                  </a:lnTo>
                  <a:lnTo>
                    <a:pt x="638556" y="0"/>
                  </a:lnTo>
                  <a:lnTo>
                    <a:pt x="649224" y="0"/>
                  </a:lnTo>
                  <a:lnTo>
                    <a:pt x="649224" y="1524"/>
                  </a:lnTo>
                  <a:close/>
                </a:path>
                <a:path w="2696209" h="7619">
                  <a:moveTo>
                    <a:pt x="650748" y="7620"/>
                  </a:moveTo>
                  <a:lnTo>
                    <a:pt x="637032" y="7620"/>
                  </a:lnTo>
                  <a:lnTo>
                    <a:pt x="637032" y="6096"/>
                  </a:lnTo>
                  <a:lnTo>
                    <a:pt x="635508" y="6096"/>
                  </a:lnTo>
                  <a:lnTo>
                    <a:pt x="635508" y="3048"/>
                  </a:lnTo>
                  <a:lnTo>
                    <a:pt x="637032" y="3048"/>
                  </a:lnTo>
                  <a:lnTo>
                    <a:pt x="637032" y="1524"/>
                  </a:lnTo>
                  <a:lnTo>
                    <a:pt x="650748" y="1524"/>
                  </a:lnTo>
                  <a:lnTo>
                    <a:pt x="650748" y="7620"/>
                  </a:lnTo>
                  <a:close/>
                </a:path>
                <a:path w="2696209" h="7619">
                  <a:moveTo>
                    <a:pt x="694944" y="7620"/>
                  </a:moveTo>
                  <a:lnTo>
                    <a:pt x="682751" y="7620"/>
                  </a:lnTo>
                  <a:lnTo>
                    <a:pt x="681228" y="6096"/>
                  </a:lnTo>
                  <a:lnTo>
                    <a:pt x="681228" y="3048"/>
                  </a:lnTo>
                  <a:lnTo>
                    <a:pt x="684276" y="0"/>
                  </a:lnTo>
                  <a:lnTo>
                    <a:pt x="693419" y="0"/>
                  </a:lnTo>
                  <a:lnTo>
                    <a:pt x="696467" y="3048"/>
                  </a:lnTo>
                  <a:lnTo>
                    <a:pt x="696467" y="6096"/>
                  </a:lnTo>
                  <a:lnTo>
                    <a:pt x="694944" y="7620"/>
                  </a:lnTo>
                  <a:close/>
                </a:path>
                <a:path w="2696209" h="7619">
                  <a:moveTo>
                    <a:pt x="740664" y="7620"/>
                  </a:moveTo>
                  <a:lnTo>
                    <a:pt x="728472" y="7620"/>
                  </a:lnTo>
                  <a:lnTo>
                    <a:pt x="726948" y="6096"/>
                  </a:lnTo>
                  <a:lnTo>
                    <a:pt x="726948" y="3048"/>
                  </a:lnTo>
                  <a:lnTo>
                    <a:pt x="729996" y="0"/>
                  </a:lnTo>
                  <a:lnTo>
                    <a:pt x="739140" y="0"/>
                  </a:lnTo>
                  <a:lnTo>
                    <a:pt x="742187" y="3048"/>
                  </a:lnTo>
                  <a:lnTo>
                    <a:pt x="742187" y="6096"/>
                  </a:lnTo>
                  <a:lnTo>
                    <a:pt x="740664" y="7620"/>
                  </a:lnTo>
                  <a:close/>
                </a:path>
                <a:path w="2696209" h="7619">
                  <a:moveTo>
                    <a:pt x="786383" y="7620"/>
                  </a:moveTo>
                  <a:lnTo>
                    <a:pt x="774192" y="7620"/>
                  </a:lnTo>
                  <a:lnTo>
                    <a:pt x="772667" y="6096"/>
                  </a:lnTo>
                  <a:lnTo>
                    <a:pt x="772667" y="3048"/>
                  </a:lnTo>
                  <a:lnTo>
                    <a:pt x="775716" y="0"/>
                  </a:lnTo>
                  <a:lnTo>
                    <a:pt x="784860" y="0"/>
                  </a:lnTo>
                  <a:lnTo>
                    <a:pt x="787908" y="3048"/>
                  </a:lnTo>
                  <a:lnTo>
                    <a:pt x="787908" y="6096"/>
                  </a:lnTo>
                  <a:lnTo>
                    <a:pt x="786383" y="7620"/>
                  </a:lnTo>
                  <a:close/>
                </a:path>
                <a:path w="2696209" h="7619">
                  <a:moveTo>
                    <a:pt x="830580" y="1524"/>
                  </a:moveTo>
                  <a:lnTo>
                    <a:pt x="819912" y="1524"/>
                  </a:lnTo>
                  <a:lnTo>
                    <a:pt x="819912" y="0"/>
                  </a:lnTo>
                  <a:lnTo>
                    <a:pt x="830580" y="0"/>
                  </a:lnTo>
                  <a:lnTo>
                    <a:pt x="830580" y="1524"/>
                  </a:lnTo>
                  <a:close/>
                </a:path>
                <a:path w="2696209" h="7619">
                  <a:moveTo>
                    <a:pt x="832103" y="7620"/>
                  </a:moveTo>
                  <a:lnTo>
                    <a:pt x="818387" y="7620"/>
                  </a:lnTo>
                  <a:lnTo>
                    <a:pt x="818387" y="1524"/>
                  </a:lnTo>
                  <a:lnTo>
                    <a:pt x="832103" y="1524"/>
                  </a:lnTo>
                  <a:lnTo>
                    <a:pt x="832103" y="3048"/>
                  </a:lnTo>
                  <a:lnTo>
                    <a:pt x="833628" y="3048"/>
                  </a:lnTo>
                  <a:lnTo>
                    <a:pt x="833628" y="6096"/>
                  </a:lnTo>
                  <a:lnTo>
                    <a:pt x="832103" y="6096"/>
                  </a:lnTo>
                  <a:lnTo>
                    <a:pt x="832103" y="7620"/>
                  </a:lnTo>
                  <a:close/>
                </a:path>
                <a:path w="2696209" h="7619">
                  <a:moveTo>
                    <a:pt x="876300" y="1524"/>
                  </a:moveTo>
                  <a:lnTo>
                    <a:pt x="865632" y="1524"/>
                  </a:lnTo>
                  <a:lnTo>
                    <a:pt x="865632" y="0"/>
                  </a:lnTo>
                  <a:lnTo>
                    <a:pt x="876300" y="0"/>
                  </a:lnTo>
                  <a:lnTo>
                    <a:pt x="876300" y="1524"/>
                  </a:lnTo>
                  <a:close/>
                </a:path>
                <a:path w="2696209" h="7619">
                  <a:moveTo>
                    <a:pt x="877824" y="7620"/>
                  </a:moveTo>
                  <a:lnTo>
                    <a:pt x="864108" y="7620"/>
                  </a:lnTo>
                  <a:lnTo>
                    <a:pt x="864108" y="1524"/>
                  </a:lnTo>
                  <a:lnTo>
                    <a:pt x="877824" y="1524"/>
                  </a:lnTo>
                  <a:lnTo>
                    <a:pt x="877824" y="7620"/>
                  </a:lnTo>
                  <a:close/>
                </a:path>
                <a:path w="2696209" h="7619">
                  <a:moveTo>
                    <a:pt x="922019" y="1524"/>
                  </a:moveTo>
                  <a:lnTo>
                    <a:pt x="911351" y="1524"/>
                  </a:lnTo>
                  <a:lnTo>
                    <a:pt x="911351" y="0"/>
                  </a:lnTo>
                  <a:lnTo>
                    <a:pt x="920496" y="0"/>
                  </a:lnTo>
                  <a:lnTo>
                    <a:pt x="922019" y="1524"/>
                  </a:lnTo>
                  <a:close/>
                </a:path>
                <a:path w="2696209" h="7619">
                  <a:moveTo>
                    <a:pt x="923544" y="7620"/>
                  </a:moveTo>
                  <a:lnTo>
                    <a:pt x="909828" y="7620"/>
                  </a:lnTo>
                  <a:lnTo>
                    <a:pt x="909828" y="6096"/>
                  </a:lnTo>
                  <a:lnTo>
                    <a:pt x="908303" y="6096"/>
                  </a:lnTo>
                  <a:lnTo>
                    <a:pt x="908303" y="3048"/>
                  </a:lnTo>
                  <a:lnTo>
                    <a:pt x="909828" y="3048"/>
                  </a:lnTo>
                  <a:lnTo>
                    <a:pt x="909828" y="1524"/>
                  </a:lnTo>
                  <a:lnTo>
                    <a:pt x="923544" y="1524"/>
                  </a:lnTo>
                  <a:lnTo>
                    <a:pt x="923544" y="7620"/>
                  </a:lnTo>
                  <a:close/>
                </a:path>
                <a:path w="2696209" h="7619">
                  <a:moveTo>
                    <a:pt x="967740" y="7620"/>
                  </a:moveTo>
                  <a:lnTo>
                    <a:pt x="955548" y="7620"/>
                  </a:lnTo>
                  <a:lnTo>
                    <a:pt x="954024" y="6096"/>
                  </a:lnTo>
                  <a:lnTo>
                    <a:pt x="954024" y="3048"/>
                  </a:lnTo>
                  <a:lnTo>
                    <a:pt x="957072" y="0"/>
                  </a:lnTo>
                  <a:lnTo>
                    <a:pt x="966216" y="0"/>
                  </a:lnTo>
                  <a:lnTo>
                    <a:pt x="969264" y="3048"/>
                  </a:lnTo>
                  <a:lnTo>
                    <a:pt x="969264" y="6096"/>
                  </a:lnTo>
                  <a:lnTo>
                    <a:pt x="967740" y="7620"/>
                  </a:lnTo>
                  <a:close/>
                </a:path>
                <a:path w="2696209" h="7619">
                  <a:moveTo>
                    <a:pt x="1013460" y="7620"/>
                  </a:moveTo>
                  <a:lnTo>
                    <a:pt x="1001267" y="7620"/>
                  </a:lnTo>
                  <a:lnTo>
                    <a:pt x="999744" y="6096"/>
                  </a:lnTo>
                  <a:lnTo>
                    <a:pt x="999744" y="3048"/>
                  </a:lnTo>
                  <a:lnTo>
                    <a:pt x="1002792" y="0"/>
                  </a:lnTo>
                  <a:lnTo>
                    <a:pt x="1011935" y="0"/>
                  </a:lnTo>
                  <a:lnTo>
                    <a:pt x="1014984" y="3048"/>
                  </a:lnTo>
                  <a:lnTo>
                    <a:pt x="1014984" y="6096"/>
                  </a:lnTo>
                  <a:lnTo>
                    <a:pt x="1013460" y="7620"/>
                  </a:lnTo>
                  <a:close/>
                </a:path>
                <a:path w="2696209" h="7619">
                  <a:moveTo>
                    <a:pt x="1059180" y="7620"/>
                  </a:moveTo>
                  <a:lnTo>
                    <a:pt x="1046987" y="7620"/>
                  </a:lnTo>
                  <a:lnTo>
                    <a:pt x="1045464" y="6096"/>
                  </a:lnTo>
                  <a:lnTo>
                    <a:pt x="1045464" y="3048"/>
                  </a:lnTo>
                  <a:lnTo>
                    <a:pt x="1048512" y="0"/>
                  </a:lnTo>
                  <a:lnTo>
                    <a:pt x="1057656" y="0"/>
                  </a:lnTo>
                  <a:lnTo>
                    <a:pt x="1059180" y="1524"/>
                  </a:lnTo>
                  <a:lnTo>
                    <a:pt x="1059180" y="3048"/>
                  </a:lnTo>
                  <a:lnTo>
                    <a:pt x="1060703" y="3048"/>
                  </a:lnTo>
                  <a:lnTo>
                    <a:pt x="1060703" y="6096"/>
                  </a:lnTo>
                  <a:lnTo>
                    <a:pt x="1059180" y="6096"/>
                  </a:lnTo>
                  <a:lnTo>
                    <a:pt x="1059180" y="7620"/>
                  </a:lnTo>
                  <a:close/>
                </a:path>
                <a:path w="2696209" h="7619">
                  <a:moveTo>
                    <a:pt x="1103376" y="1524"/>
                  </a:moveTo>
                  <a:lnTo>
                    <a:pt x="1092708" y="1524"/>
                  </a:lnTo>
                  <a:lnTo>
                    <a:pt x="1092708" y="0"/>
                  </a:lnTo>
                  <a:lnTo>
                    <a:pt x="1103376" y="0"/>
                  </a:lnTo>
                  <a:lnTo>
                    <a:pt x="1103376" y="1524"/>
                  </a:lnTo>
                  <a:close/>
                </a:path>
                <a:path w="2696209" h="7619">
                  <a:moveTo>
                    <a:pt x="1104900" y="7620"/>
                  </a:moveTo>
                  <a:lnTo>
                    <a:pt x="1091184" y="7620"/>
                  </a:lnTo>
                  <a:lnTo>
                    <a:pt x="1091184" y="1524"/>
                  </a:lnTo>
                  <a:lnTo>
                    <a:pt x="1104900" y="1524"/>
                  </a:lnTo>
                  <a:lnTo>
                    <a:pt x="1104900" y="3048"/>
                  </a:lnTo>
                  <a:lnTo>
                    <a:pt x="1106424" y="3048"/>
                  </a:lnTo>
                  <a:lnTo>
                    <a:pt x="1106424" y="6096"/>
                  </a:lnTo>
                  <a:lnTo>
                    <a:pt x="1104900" y="6096"/>
                  </a:lnTo>
                  <a:lnTo>
                    <a:pt x="1104900" y="7620"/>
                  </a:lnTo>
                  <a:close/>
                </a:path>
                <a:path w="2696209" h="7619">
                  <a:moveTo>
                    <a:pt x="1149096" y="1524"/>
                  </a:moveTo>
                  <a:lnTo>
                    <a:pt x="1138428" y="1524"/>
                  </a:lnTo>
                  <a:lnTo>
                    <a:pt x="1138428" y="0"/>
                  </a:lnTo>
                  <a:lnTo>
                    <a:pt x="1149096" y="0"/>
                  </a:lnTo>
                  <a:lnTo>
                    <a:pt x="1149096" y="1524"/>
                  </a:lnTo>
                  <a:close/>
                </a:path>
                <a:path w="2696209" h="7619">
                  <a:moveTo>
                    <a:pt x="1150619" y="7620"/>
                  </a:moveTo>
                  <a:lnTo>
                    <a:pt x="1136903" y="7620"/>
                  </a:lnTo>
                  <a:lnTo>
                    <a:pt x="1136903" y="6096"/>
                  </a:lnTo>
                  <a:lnTo>
                    <a:pt x="1135380" y="6096"/>
                  </a:lnTo>
                  <a:lnTo>
                    <a:pt x="1135380" y="3048"/>
                  </a:lnTo>
                  <a:lnTo>
                    <a:pt x="1136903" y="3048"/>
                  </a:lnTo>
                  <a:lnTo>
                    <a:pt x="1136903" y="1524"/>
                  </a:lnTo>
                  <a:lnTo>
                    <a:pt x="1150619" y="1524"/>
                  </a:lnTo>
                  <a:lnTo>
                    <a:pt x="1150619" y="7620"/>
                  </a:lnTo>
                  <a:close/>
                </a:path>
                <a:path w="2696209" h="7619">
                  <a:moveTo>
                    <a:pt x="1194816" y="7620"/>
                  </a:moveTo>
                  <a:lnTo>
                    <a:pt x="1182624" y="7620"/>
                  </a:lnTo>
                  <a:lnTo>
                    <a:pt x="1181100" y="6096"/>
                  </a:lnTo>
                  <a:lnTo>
                    <a:pt x="1181100" y="3048"/>
                  </a:lnTo>
                  <a:lnTo>
                    <a:pt x="1184148" y="0"/>
                  </a:lnTo>
                  <a:lnTo>
                    <a:pt x="1193292" y="0"/>
                  </a:lnTo>
                  <a:lnTo>
                    <a:pt x="1196340" y="3048"/>
                  </a:lnTo>
                  <a:lnTo>
                    <a:pt x="1196340" y="6096"/>
                  </a:lnTo>
                  <a:lnTo>
                    <a:pt x="1194816" y="7620"/>
                  </a:lnTo>
                  <a:close/>
                </a:path>
                <a:path w="2696209" h="7619">
                  <a:moveTo>
                    <a:pt x="1240535" y="7620"/>
                  </a:moveTo>
                  <a:lnTo>
                    <a:pt x="1228344" y="7620"/>
                  </a:lnTo>
                  <a:lnTo>
                    <a:pt x="1226819" y="6096"/>
                  </a:lnTo>
                  <a:lnTo>
                    <a:pt x="1226819" y="3048"/>
                  </a:lnTo>
                  <a:lnTo>
                    <a:pt x="1229867" y="0"/>
                  </a:lnTo>
                  <a:lnTo>
                    <a:pt x="1239012" y="0"/>
                  </a:lnTo>
                  <a:lnTo>
                    <a:pt x="1242060" y="3048"/>
                  </a:lnTo>
                  <a:lnTo>
                    <a:pt x="1242060" y="6096"/>
                  </a:lnTo>
                  <a:lnTo>
                    <a:pt x="1240535" y="7620"/>
                  </a:lnTo>
                  <a:close/>
                </a:path>
                <a:path w="2696209" h="7619">
                  <a:moveTo>
                    <a:pt x="1286256" y="7620"/>
                  </a:moveTo>
                  <a:lnTo>
                    <a:pt x="1274064" y="7620"/>
                  </a:lnTo>
                  <a:lnTo>
                    <a:pt x="1272540" y="6096"/>
                  </a:lnTo>
                  <a:lnTo>
                    <a:pt x="1272540" y="3048"/>
                  </a:lnTo>
                  <a:lnTo>
                    <a:pt x="1275587" y="0"/>
                  </a:lnTo>
                  <a:lnTo>
                    <a:pt x="1284732" y="0"/>
                  </a:lnTo>
                  <a:lnTo>
                    <a:pt x="1287780" y="3048"/>
                  </a:lnTo>
                  <a:lnTo>
                    <a:pt x="1287780" y="6096"/>
                  </a:lnTo>
                  <a:lnTo>
                    <a:pt x="1286256" y="7620"/>
                  </a:lnTo>
                  <a:close/>
                </a:path>
                <a:path w="2696209" h="7619">
                  <a:moveTo>
                    <a:pt x="1330451" y="1524"/>
                  </a:moveTo>
                  <a:lnTo>
                    <a:pt x="1319784" y="1524"/>
                  </a:lnTo>
                  <a:lnTo>
                    <a:pt x="1319784" y="0"/>
                  </a:lnTo>
                  <a:lnTo>
                    <a:pt x="1330451" y="0"/>
                  </a:lnTo>
                  <a:lnTo>
                    <a:pt x="1330451" y="1524"/>
                  </a:lnTo>
                  <a:close/>
                </a:path>
                <a:path w="2696209" h="7619">
                  <a:moveTo>
                    <a:pt x="1331976" y="7620"/>
                  </a:moveTo>
                  <a:lnTo>
                    <a:pt x="1318260" y="7620"/>
                  </a:lnTo>
                  <a:lnTo>
                    <a:pt x="1318260" y="1524"/>
                  </a:lnTo>
                  <a:lnTo>
                    <a:pt x="1331976" y="1524"/>
                  </a:lnTo>
                  <a:lnTo>
                    <a:pt x="1331976" y="3048"/>
                  </a:lnTo>
                  <a:lnTo>
                    <a:pt x="1333500" y="3048"/>
                  </a:lnTo>
                  <a:lnTo>
                    <a:pt x="1333500" y="6096"/>
                  </a:lnTo>
                  <a:lnTo>
                    <a:pt x="1331976" y="6096"/>
                  </a:lnTo>
                  <a:lnTo>
                    <a:pt x="1331976" y="7620"/>
                  </a:lnTo>
                  <a:close/>
                </a:path>
                <a:path w="2696209" h="7619">
                  <a:moveTo>
                    <a:pt x="1376172" y="1524"/>
                  </a:moveTo>
                  <a:lnTo>
                    <a:pt x="1365503" y="1524"/>
                  </a:lnTo>
                  <a:lnTo>
                    <a:pt x="1365503" y="0"/>
                  </a:lnTo>
                  <a:lnTo>
                    <a:pt x="1376172" y="0"/>
                  </a:lnTo>
                  <a:lnTo>
                    <a:pt x="1376172" y="1524"/>
                  </a:lnTo>
                  <a:close/>
                </a:path>
                <a:path w="2696209" h="7619">
                  <a:moveTo>
                    <a:pt x="1377696" y="7620"/>
                  </a:moveTo>
                  <a:lnTo>
                    <a:pt x="1363980" y="7620"/>
                  </a:lnTo>
                  <a:lnTo>
                    <a:pt x="1363980" y="1524"/>
                  </a:lnTo>
                  <a:lnTo>
                    <a:pt x="1377696" y="1524"/>
                  </a:lnTo>
                  <a:lnTo>
                    <a:pt x="1377696" y="7620"/>
                  </a:lnTo>
                  <a:close/>
                </a:path>
                <a:path w="2696209" h="7619">
                  <a:moveTo>
                    <a:pt x="1421892" y="1524"/>
                  </a:moveTo>
                  <a:lnTo>
                    <a:pt x="1411224" y="1524"/>
                  </a:lnTo>
                  <a:lnTo>
                    <a:pt x="1411224" y="0"/>
                  </a:lnTo>
                  <a:lnTo>
                    <a:pt x="1420367" y="0"/>
                  </a:lnTo>
                  <a:lnTo>
                    <a:pt x="1421892" y="1524"/>
                  </a:lnTo>
                  <a:close/>
                </a:path>
                <a:path w="2696209" h="7619">
                  <a:moveTo>
                    <a:pt x="1423416" y="7620"/>
                  </a:moveTo>
                  <a:lnTo>
                    <a:pt x="1409700" y="7620"/>
                  </a:lnTo>
                  <a:lnTo>
                    <a:pt x="1409700" y="6096"/>
                  </a:lnTo>
                  <a:lnTo>
                    <a:pt x="1408176" y="6096"/>
                  </a:lnTo>
                  <a:lnTo>
                    <a:pt x="1408176" y="3048"/>
                  </a:lnTo>
                  <a:lnTo>
                    <a:pt x="1409700" y="3048"/>
                  </a:lnTo>
                  <a:lnTo>
                    <a:pt x="1409700" y="1524"/>
                  </a:lnTo>
                  <a:lnTo>
                    <a:pt x="1423416" y="1524"/>
                  </a:lnTo>
                  <a:lnTo>
                    <a:pt x="1423416" y="7620"/>
                  </a:lnTo>
                  <a:close/>
                </a:path>
                <a:path w="2696209" h="7619">
                  <a:moveTo>
                    <a:pt x="1467612" y="7620"/>
                  </a:moveTo>
                  <a:lnTo>
                    <a:pt x="1455419" y="7620"/>
                  </a:lnTo>
                  <a:lnTo>
                    <a:pt x="1453896" y="6096"/>
                  </a:lnTo>
                  <a:lnTo>
                    <a:pt x="1453896" y="3048"/>
                  </a:lnTo>
                  <a:lnTo>
                    <a:pt x="1456944" y="0"/>
                  </a:lnTo>
                  <a:lnTo>
                    <a:pt x="1466087" y="0"/>
                  </a:lnTo>
                  <a:lnTo>
                    <a:pt x="1469135" y="3048"/>
                  </a:lnTo>
                  <a:lnTo>
                    <a:pt x="1469135" y="6096"/>
                  </a:lnTo>
                  <a:lnTo>
                    <a:pt x="1467612" y="7620"/>
                  </a:lnTo>
                  <a:close/>
                </a:path>
                <a:path w="2696209" h="7619">
                  <a:moveTo>
                    <a:pt x="1513332" y="7620"/>
                  </a:moveTo>
                  <a:lnTo>
                    <a:pt x="1501140" y="7620"/>
                  </a:lnTo>
                  <a:lnTo>
                    <a:pt x="1499616" y="6096"/>
                  </a:lnTo>
                  <a:lnTo>
                    <a:pt x="1499616" y="3048"/>
                  </a:lnTo>
                  <a:lnTo>
                    <a:pt x="1502664" y="0"/>
                  </a:lnTo>
                  <a:lnTo>
                    <a:pt x="1511808" y="0"/>
                  </a:lnTo>
                  <a:lnTo>
                    <a:pt x="1514856" y="3048"/>
                  </a:lnTo>
                  <a:lnTo>
                    <a:pt x="1514856" y="6096"/>
                  </a:lnTo>
                  <a:lnTo>
                    <a:pt x="1513332" y="7620"/>
                  </a:lnTo>
                  <a:close/>
                </a:path>
                <a:path w="2696209" h="7619">
                  <a:moveTo>
                    <a:pt x="1559051" y="7620"/>
                  </a:moveTo>
                  <a:lnTo>
                    <a:pt x="1546860" y="7620"/>
                  </a:lnTo>
                  <a:lnTo>
                    <a:pt x="1545335" y="6096"/>
                  </a:lnTo>
                  <a:lnTo>
                    <a:pt x="1545335" y="3048"/>
                  </a:lnTo>
                  <a:lnTo>
                    <a:pt x="1548384" y="0"/>
                  </a:lnTo>
                  <a:lnTo>
                    <a:pt x="1557528" y="0"/>
                  </a:lnTo>
                  <a:lnTo>
                    <a:pt x="1559051" y="1524"/>
                  </a:lnTo>
                  <a:lnTo>
                    <a:pt x="1559051" y="3048"/>
                  </a:lnTo>
                  <a:lnTo>
                    <a:pt x="1560576" y="3048"/>
                  </a:lnTo>
                  <a:lnTo>
                    <a:pt x="1560576" y="6096"/>
                  </a:lnTo>
                  <a:lnTo>
                    <a:pt x="1559051" y="6096"/>
                  </a:lnTo>
                  <a:lnTo>
                    <a:pt x="1559051" y="7620"/>
                  </a:lnTo>
                  <a:close/>
                </a:path>
                <a:path w="2696209" h="7619">
                  <a:moveTo>
                    <a:pt x="1603248" y="1524"/>
                  </a:moveTo>
                  <a:lnTo>
                    <a:pt x="1592580" y="1524"/>
                  </a:lnTo>
                  <a:lnTo>
                    <a:pt x="1592580" y="0"/>
                  </a:lnTo>
                  <a:lnTo>
                    <a:pt x="1603248" y="0"/>
                  </a:lnTo>
                  <a:lnTo>
                    <a:pt x="1603248" y="1524"/>
                  </a:lnTo>
                  <a:close/>
                </a:path>
                <a:path w="2696209" h="7619">
                  <a:moveTo>
                    <a:pt x="1604772" y="7620"/>
                  </a:moveTo>
                  <a:lnTo>
                    <a:pt x="1591056" y="7620"/>
                  </a:lnTo>
                  <a:lnTo>
                    <a:pt x="1591056" y="1524"/>
                  </a:lnTo>
                  <a:lnTo>
                    <a:pt x="1604772" y="1524"/>
                  </a:lnTo>
                  <a:lnTo>
                    <a:pt x="1604772" y="3048"/>
                  </a:lnTo>
                  <a:lnTo>
                    <a:pt x="1606296" y="3048"/>
                  </a:lnTo>
                  <a:lnTo>
                    <a:pt x="1606296" y="6096"/>
                  </a:lnTo>
                  <a:lnTo>
                    <a:pt x="1604772" y="6096"/>
                  </a:lnTo>
                  <a:lnTo>
                    <a:pt x="1604772" y="7620"/>
                  </a:lnTo>
                  <a:close/>
                </a:path>
                <a:path w="2696209" h="7619">
                  <a:moveTo>
                    <a:pt x="1648968" y="1524"/>
                  </a:moveTo>
                  <a:lnTo>
                    <a:pt x="1638300" y="1524"/>
                  </a:lnTo>
                  <a:lnTo>
                    <a:pt x="1638300" y="0"/>
                  </a:lnTo>
                  <a:lnTo>
                    <a:pt x="1648968" y="0"/>
                  </a:lnTo>
                  <a:lnTo>
                    <a:pt x="1648968" y="1524"/>
                  </a:lnTo>
                  <a:close/>
                </a:path>
                <a:path w="2696209" h="7619">
                  <a:moveTo>
                    <a:pt x="1650492" y="7620"/>
                  </a:moveTo>
                  <a:lnTo>
                    <a:pt x="1636776" y="7620"/>
                  </a:lnTo>
                  <a:lnTo>
                    <a:pt x="1636776" y="6096"/>
                  </a:lnTo>
                  <a:lnTo>
                    <a:pt x="1635251" y="6096"/>
                  </a:lnTo>
                  <a:lnTo>
                    <a:pt x="1635251" y="3048"/>
                  </a:lnTo>
                  <a:lnTo>
                    <a:pt x="1636776" y="3048"/>
                  </a:lnTo>
                  <a:lnTo>
                    <a:pt x="1636776" y="1524"/>
                  </a:lnTo>
                  <a:lnTo>
                    <a:pt x="1650492" y="1524"/>
                  </a:lnTo>
                  <a:lnTo>
                    <a:pt x="1650492" y="7620"/>
                  </a:lnTo>
                  <a:close/>
                </a:path>
                <a:path w="2696209" h="7619">
                  <a:moveTo>
                    <a:pt x="1694687" y="7620"/>
                  </a:moveTo>
                  <a:lnTo>
                    <a:pt x="1682496" y="7620"/>
                  </a:lnTo>
                  <a:lnTo>
                    <a:pt x="1680972" y="6096"/>
                  </a:lnTo>
                  <a:lnTo>
                    <a:pt x="1680972" y="3048"/>
                  </a:lnTo>
                  <a:lnTo>
                    <a:pt x="1684019" y="0"/>
                  </a:lnTo>
                  <a:lnTo>
                    <a:pt x="1693164" y="0"/>
                  </a:lnTo>
                  <a:lnTo>
                    <a:pt x="1696212" y="3048"/>
                  </a:lnTo>
                  <a:lnTo>
                    <a:pt x="1696212" y="6096"/>
                  </a:lnTo>
                  <a:lnTo>
                    <a:pt x="1694687" y="7620"/>
                  </a:lnTo>
                  <a:close/>
                </a:path>
                <a:path w="2696209" h="7619">
                  <a:moveTo>
                    <a:pt x="1740408" y="7620"/>
                  </a:moveTo>
                  <a:lnTo>
                    <a:pt x="1728216" y="7620"/>
                  </a:lnTo>
                  <a:lnTo>
                    <a:pt x="1726692" y="6096"/>
                  </a:lnTo>
                  <a:lnTo>
                    <a:pt x="1726692" y="3048"/>
                  </a:lnTo>
                  <a:lnTo>
                    <a:pt x="1729740" y="0"/>
                  </a:lnTo>
                  <a:lnTo>
                    <a:pt x="1738884" y="0"/>
                  </a:lnTo>
                  <a:lnTo>
                    <a:pt x="1741932" y="3048"/>
                  </a:lnTo>
                  <a:lnTo>
                    <a:pt x="1741932" y="6096"/>
                  </a:lnTo>
                  <a:lnTo>
                    <a:pt x="1740408" y="7620"/>
                  </a:lnTo>
                  <a:close/>
                </a:path>
                <a:path w="2696209" h="7619">
                  <a:moveTo>
                    <a:pt x="1786128" y="7620"/>
                  </a:moveTo>
                  <a:lnTo>
                    <a:pt x="1773935" y="7620"/>
                  </a:lnTo>
                  <a:lnTo>
                    <a:pt x="1772412" y="6096"/>
                  </a:lnTo>
                  <a:lnTo>
                    <a:pt x="1772412" y="3048"/>
                  </a:lnTo>
                  <a:lnTo>
                    <a:pt x="1775460" y="0"/>
                  </a:lnTo>
                  <a:lnTo>
                    <a:pt x="1784603" y="0"/>
                  </a:lnTo>
                  <a:lnTo>
                    <a:pt x="1787651" y="3048"/>
                  </a:lnTo>
                  <a:lnTo>
                    <a:pt x="1787651" y="6096"/>
                  </a:lnTo>
                  <a:lnTo>
                    <a:pt x="1786128" y="7620"/>
                  </a:lnTo>
                  <a:close/>
                </a:path>
                <a:path w="2696209" h="7619">
                  <a:moveTo>
                    <a:pt x="1830324" y="1524"/>
                  </a:moveTo>
                  <a:lnTo>
                    <a:pt x="1819656" y="1524"/>
                  </a:lnTo>
                  <a:lnTo>
                    <a:pt x="1821180" y="0"/>
                  </a:lnTo>
                  <a:lnTo>
                    <a:pt x="1830324" y="0"/>
                  </a:lnTo>
                  <a:lnTo>
                    <a:pt x="1830324" y="1524"/>
                  </a:lnTo>
                  <a:close/>
                </a:path>
                <a:path w="2696209" h="7619">
                  <a:moveTo>
                    <a:pt x="1831848" y="7620"/>
                  </a:moveTo>
                  <a:lnTo>
                    <a:pt x="1818132" y="7620"/>
                  </a:lnTo>
                  <a:lnTo>
                    <a:pt x="1818132" y="1524"/>
                  </a:lnTo>
                  <a:lnTo>
                    <a:pt x="1831848" y="1524"/>
                  </a:lnTo>
                  <a:lnTo>
                    <a:pt x="1831848" y="3048"/>
                  </a:lnTo>
                  <a:lnTo>
                    <a:pt x="1833372" y="3048"/>
                  </a:lnTo>
                  <a:lnTo>
                    <a:pt x="1833372" y="6096"/>
                  </a:lnTo>
                  <a:lnTo>
                    <a:pt x="1831848" y="6096"/>
                  </a:lnTo>
                  <a:lnTo>
                    <a:pt x="1831848" y="7620"/>
                  </a:lnTo>
                  <a:close/>
                </a:path>
                <a:path w="2696209" h="7619">
                  <a:moveTo>
                    <a:pt x="1876044" y="1524"/>
                  </a:moveTo>
                  <a:lnTo>
                    <a:pt x="1865376" y="1524"/>
                  </a:lnTo>
                  <a:lnTo>
                    <a:pt x="1865376" y="0"/>
                  </a:lnTo>
                  <a:lnTo>
                    <a:pt x="1876044" y="0"/>
                  </a:lnTo>
                  <a:lnTo>
                    <a:pt x="1876044" y="1524"/>
                  </a:lnTo>
                  <a:close/>
                </a:path>
                <a:path w="2696209" h="7619">
                  <a:moveTo>
                    <a:pt x="1877568" y="7620"/>
                  </a:moveTo>
                  <a:lnTo>
                    <a:pt x="1863851" y="7620"/>
                  </a:lnTo>
                  <a:lnTo>
                    <a:pt x="1863851" y="1524"/>
                  </a:lnTo>
                  <a:lnTo>
                    <a:pt x="1877568" y="1524"/>
                  </a:lnTo>
                  <a:lnTo>
                    <a:pt x="1877568" y="7620"/>
                  </a:lnTo>
                  <a:close/>
                </a:path>
                <a:path w="2696209" h="7619">
                  <a:moveTo>
                    <a:pt x="1921764" y="1524"/>
                  </a:moveTo>
                  <a:lnTo>
                    <a:pt x="1911096" y="1524"/>
                  </a:lnTo>
                  <a:lnTo>
                    <a:pt x="1911096" y="0"/>
                  </a:lnTo>
                  <a:lnTo>
                    <a:pt x="1920240" y="0"/>
                  </a:lnTo>
                  <a:lnTo>
                    <a:pt x="1921764" y="1524"/>
                  </a:lnTo>
                  <a:close/>
                </a:path>
                <a:path w="2696209" h="7619">
                  <a:moveTo>
                    <a:pt x="1923287" y="7620"/>
                  </a:moveTo>
                  <a:lnTo>
                    <a:pt x="1909572" y="7620"/>
                  </a:lnTo>
                  <a:lnTo>
                    <a:pt x="1909572" y="6096"/>
                  </a:lnTo>
                  <a:lnTo>
                    <a:pt x="1908048" y="6096"/>
                  </a:lnTo>
                  <a:lnTo>
                    <a:pt x="1908048" y="3048"/>
                  </a:lnTo>
                  <a:lnTo>
                    <a:pt x="1909572" y="3048"/>
                  </a:lnTo>
                  <a:lnTo>
                    <a:pt x="1909572" y="1524"/>
                  </a:lnTo>
                  <a:lnTo>
                    <a:pt x="1923287" y="1524"/>
                  </a:lnTo>
                  <a:lnTo>
                    <a:pt x="1923287" y="7620"/>
                  </a:lnTo>
                  <a:close/>
                </a:path>
                <a:path w="2696209" h="7619">
                  <a:moveTo>
                    <a:pt x="1967484" y="7620"/>
                  </a:moveTo>
                  <a:lnTo>
                    <a:pt x="1955292" y="7620"/>
                  </a:lnTo>
                  <a:lnTo>
                    <a:pt x="1953768" y="6096"/>
                  </a:lnTo>
                  <a:lnTo>
                    <a:pt x="1953768" y="3048"/>
                  </a:lnTo>
                  <a:lnTo>
                    <a:pt x="1956816" y="0"/>
                  </a:lnTo>
                  <a:lnTo>
                    <a:pt x="1965960" y="0"/>
                  </a:lnTo>
                  <a:lnTo>
                    <a:pt x="1969008" y="3048"/>
                  </a:lnTo>
                  <a:lnTo>
                    <a:pt x="1969008" y="6096"/>
                  </a:lnTo>
                  <a:lnTo>
                    <a:pt x="1967484" y="7620"/>
                  </a:lnTo>
                  <a:close/>
                </a:path>
                <a:path w="2696209" h="7619">
                  <a:moveTo>
                    <a:pt x="2013203" y="7620"/>
                  </a:moveTo>
                  <a:lnTo>
                    <a:pt x="2001012" y="7620"/>
                  </a:lnTo>
                  <a:lnTo>
                    <a:pt x="1999487" y="6096"/>
                  </a:lnTo>
                  <a:lnTo>
                    <a:pt x="1999487" y="3048"/>
                  </a:lnTo>
                  <a:lnTo>
                    <a:pt x="2002535" y="0"/>
                  </a:lnTo>
                  <a:lnTo>
                    <a:pt x="2011680" y="0"/>
                  </a:lnTo>
                  <a:lnTo>
                    <a:pt x="2014728" y="3048"/>
                  </a:lnTo>
                  <a:lnTo>
                    <a:pt x="2014728" y="6096"/>
                  </a:lnTo>
                  <a:lnTo>
                    <a:pt x="2013203" y="7620"/>
                  </a:lnTo>
                  <a:close/>
                </a:path>
                <a:path w="2696209" h="7619">
                  <a:moveTo>
                    <a:pt x="2058924" y="7620"/>
                  </a:moveTo>
                  <a:lnTo>
                    <a:pt x="2046732" y="7620"/>
                  </a:lnTo>
                  <a:lnTo>
                    <a:pt x="2045208" y="6096"/>
                  </a:lnTo>
                  <a:lnTo>
                    <a:pt x="2045208" y="3048"/>
                  </a:lnTo>
                  <a:lnTo>
                    <a:pt x="2048256" y="0"/>
                  </a:lnTo>
                  <a:lnTo>
                    <a:pt x="2057400" y="0"/>
                  </a:lnTo>
                  <a:lnTo>
                    <a:pt x="2060448" y="3048"/>
                  </a:lnTo>
                  <a:lnTo>
                    <a:pt x="2060448" y="6096"/>
                  </a:lnTo>
                  <a:lnTo>
                    <a:pt x="2058924" y="7620"/>
                  </a:lnTo>
                  <a:close/>
                </a:path>
                <a:path w="2696209" h="7619">
                  <a:moveTo>
                    <a:pt x="2103119" y="1524"/>
                  </a:moveTo>
                  <a:lnTo>
                    <a:pt x="2092451" y="1524"/>
                  </a:lnTo>
                  <a:lnTo>
                    <a:pt x="2092451" y="0"/>
                  </a:lnTo>
                  <a:lnTo>
                    <a:pt x="2103119" y="0"/>
                  </a:lnTo>
                  <a:lnTo>
                    <a:pt x="2103119" y="1524"/>
                  </a:lnTo>
                  <a:close/>
                </a:path>
                <a:path w="2696209" h="7619">
                  <a:moveTo>
                    <a:pt x="2104644" y="7620"/>
                  </a:moveTo>
                  <a:lnTo>
                    <a:pt x="2090928" y="7620"/>
                  </a:lnTo>
                  <a:lnTo>
                    <a:pt x="2090928" y="1524"/>
                  </a:lnTo>
                  <a:lnTo>
                    <a:pt x="2104644" y="1524"/>
                  </a:lnTo>
                  <a:lnTo>
                    <a:pt x="2104644" y="3048"/>
                  </a:lnTo>
                  <a:lnTo>
                    <a:pt x="2106168" y="3048"/>
                  </a:lnTo>
                  <a:lnTo>
                    <a:pt x="2106168" y="6096"/>
                  </a:lnTo>
                  <a:lnTo>
                    <a:pt x="2104644" y="6096"/>
                  </a:lnTo>
                  <a:lnTo>
                    <a:pt x="2104644" y="7620"/>
                  </a:lnTo>
                  <a:close/>
                </a:path>
                <a:path w="2696209" h="7619">
                  <a:moveTo>
                    <a:pt x="2148840" y="1524"/>
                  </a:moveTo>
                  <a:lnTo>
                    <a:pt x="2138172" y="1524"/>
                  </a:lnTo>
                  <a:lnTo>
                    <a:pt x="2138172" y="0"/>
                  </a:lnTo>
                  <a:lnTo>
                    <a:pt x="2148840" y="0"/>
                  </a:lnTo>
                  <a:lnTo>
                    <a:pt x="2148840" y="1524"/>
                  </a:lnTo>
                  <a:close/>
                </a:path>
                <a:path w="2696209" h="7619">
                  <a:moveTo>
                    <a:pt x="2150364" y="7620"/>
                  </a:moveTo>
                  <a:lnTo>
                    <a:pt x="2136648" y="7620"/>
                  </a:lnTo>
                  <a:lnTo>
                    <a:pt x="2136648" y="6096"/>
                  </a:lnTo>
                  <a:lnTo>
                    <a:pt x="2135124" y="6096"/>
                  </a:lnTo>
                  <a:lnTo>
                    <a:pt x="2135124" y="3048"/>
                  </a:lnTo>
                  <a:lnTo>
                    <a:pt x="2136648" y="3048"/>
                  </a:lnTo>
                  <a:lnTo>
                    <a:pt x="2136648" y="1524"/>
                  </a:lnTo>
                  <a:lnTo>
                    <a:pt x="2150364" y="1524"/>
                  </a:lnTo>
                  <a:lnTo>
                    <a:pt x="2150364" y="7620"/>
                  </a:lnTo>
                  <a:close/>
                </a:path>
                <a:path w="2696209" h="7619">
                  <a:moveTo>
                    <a:pt x="2194560" y="7620"/>
                  </a:moveTo>
                  <a:lnTo>
                    <a:pt x="2182368" y="7620"/>
                  </a:lnTo>
                  <a:lnTo>
                    <a:pt x="2182368" y="6096"/>
                  </a:lnTo>
                  <a:lnTo>
                    <a:pt x="2180844" y="6096"/>
                  </a:lnTo>
                  <a:lnTo>
                    <a:pt x="2180844" y="3048"/>
                  </a:lnTo>
                  <a:lnTo>
                    <a:pt x="2182368" y="3048"/>
                  </a:lnTo>
                  <a:lnTo>
                    <a:pt x="2182368" y="1524"/>
                  </a:lnTo>
                  <a:lnTo>
                    <a:pt x="2183892" y="0"/>
                  </a:lnTo>
                  <a:lnTo>
                    <a:pt x="2193035" y="0"/>
                  </a:lnTo>
                  <a:lnTo>
                    <a:pt x="2196084" y="3048"/>
                  </a:lnTo>
                  <a:lnTo>
                    <a:pt x="2196084" y="6096"/>
                  </a:lnTo>
                  <a:lnTo>
                    <a:pt x="2194560" y="7620"/>
                  </a:lnTo>
                  <a:close/>
                </a:path>
                <a:path w="2696209" h="7619">
                  <a:moveTo>
                    <a:pt x="2240280" y="7620"/>
                  </a:moveTo>
                  <a:lnTo>
                    <a:pt x="2228087" y="7620"/>
                  </a:lnTo>
                  <a:lnTo>
                    <a:pt x="2226564" y="6096"/>
                  </a:lnTo>
                  <a:lnTo>
                    <a:pt x="2226564" y="3048"/>
                  </a:lnTo>
                  <a:lnTo>
                    <a:pt x="2229612" y="0"/>
                  </a:lnTo>
                  <a:lnTo>
                    <a:pt x="2238756" y="0"/>
                  </a:lnTo>
                  <a:lnTo>
                    <a:pt x="2241803" y="3048"/>
                  </a:lnTo>
                  <a:lnTo>
                    <a:pt x="2241803" y="6096"/>
                  </a:lnTo>
                  <a:lnTo>
                    <a:pt x="2240280" y="7620"/>
                  </a:lnTo>
                  <a:close/>
                </a:path>
                <a:path w="2696209" h="7619">
                  <a:moveTo>
                    <a:pt x="2286000" y="7620"/>
                  </a:moveTo>
                  <a:lnTo>
                    <a:pt x="2273808" y="7620"/>
                  </a:lnTo>
                  <a:lnTo>
                    <a:pt x="2272284" y="6096"/>
                  </a:lnTo>
                  <a:lnTo>
                    <a:pt x="2272284" y="3048"/>
                  </a:lnTo>
                  <a:lnTo>
                    <a:pt x="2275332" y="0"/>
                  </a:lnTo>
                  <a:lnTo>
                    <a:pt x="2284476" y="0"/>
                  </a:lnTo>
                  <a:lnTo>
                    <a:pt x="2287524" y="3048"/>
                  </a:lnTo>
                  <a:lnTo>
                    <a:pt x="2287524" y="6096"/>
                  </a:lnTo>
                  <a:lnTo>
                    <a:pt x="2286000" y="7620"/>
                  </a:lnTo>
                  <a:close/>
                </a:path>
                <a:path w="2696209" h="7619">
                  <a:moveTo>
                    <a:pt x="2330196" y="1524"/>
                  </a:moveTo>
                  <a:lnTo>
                    <a:pt x="2319528" y="1524"/>
                  </a:lnTo>
                  <a:lnTo>
                    <a:pt x="2321051" y="0"/>
                  </a:lnTo>
                  <a:lnTo>
                    <a:pt x="2330196" y="0"/>
                  </a:lnTo>
                  <a:lnTo>
                    <a:pt x="2330196" y="1524"/>
                  </a:lnTo>
                  <a:close/>
                </a:path>
                <a:path w="2696209" h="7619">
                  <a:moveTo>
                    <a:pt x="2331719" y="7620"/>
                  </a:moveTo>
                  <a:lnTo>
                    <a:pt x="2318003" y="7620"/>
                  </a:lnTo>
                  <a:lnTo>
                    <a:pt x="2318003" y="1524"/>
                  </a:lnTo>
                  <a:lnTo>
                    <a:pt x="2331719" y="1524"/>
                  </a:lnTo>
                  <a:lnTo>
                    <a:pt x="2331719" y="3048"/>
                  </a:lnTo>
                  <a:lnTo>
                    <a:pt x="2333244" y="3048"/>
                  </a:lnTo>
                  <a:lnTo>
                    <a:pt x="2333244" y="6096"/>
                  </a:lnTo>
                  <a:lnTo>
                    <a:pt x="2331719" y="6096"/>
                  </a:lnTo>
                  <a:lnTo>
                    <a:pt x="2331719" y="7620"/>
                  </a:lnTo>
                  <a:close/>
                </a:path>
                <a:path w="2696209" h="7619">
                  <a:moveTo>
                    <a:pt x="2375916" y="1524"/>
                  </a:moveTo>
                  <a:lnTo>
                    <a:pt x="2365248" y="1524"/>
                  </a:lnTo>
                  <a:lnTo>
                    <a:pt x="2365248" y="0"/>
                  </a:lnTo>
                  <a:lnTo>
                    <a:pt x="2375916" y="0"/>
                  </a:lnTo>
                  <a:lnTo>
                    <a:pt x="2375916" y="1524"/>
                  </a:lnTo>
                  <a:close/>
                </a:path>
                <a:path w="2696209" h="7619">
                  <a:moveTo>
                    <a:pt x="2377440" y="7620"/>
                  </a:moveTo>
                  <a:lnTo>
                    <a:pt x="2363724" y="7620"/>
                  </a:lnTo>
                  <a:lnTo>
                    <a:pt x="2363724" y="1524"/>
                  </a:lnTo>
                  <a:lnTo>
                    <a:pt x="2377440" y="1524"/>
                  </a:lnTo>
                  <a:lnTo>
                    <a:pt x="2377440" y="7620"/>
                  </a:lnTo>
                  <a:close/>
                </a:path>
                <a:path w="2696209" h="7619">
                  <a:moveTo>
                    <a:pt x="2421635" y="1524"/>
                  </a:moveTo>
                  <a:lnTo>
                    <a:pt x="2410968" y="1524"/>
                  </a:lnTo>
                  <a:lnTo>
                    <a:pt x="2410968" y="0"/>
                  </a:lnTo>
                  <a:lnTo>
                    <a:pt x="2421635" y="0"/>
                  </a:lnTo>
                  <a:lnTo>
                    <a:pt x="2421635" y="1524"/>
                  </a:lnTo>
                  <a:close/>
                </a:path>
                <a:path w="2696209" h="7619">
                  <a:moveTo>
                    <a:pt x="2423160" y="7620"/>
                  </a:moveTo>
                  <a:lnTo>
                    <a:pt x="2409444" y="7620"/>
                  </a:lnTo>
                  <a:lnTo>
                    <a:pt x="2409444" y="6096"/>
                  </a:lnTo>
                  <a:lnTo>
                    <a:pt x="2407919" y="6096"/>
                  </a:lnTo>
                  <a:lnTo>
                    <a:pt x="2407919" y="3048"/>
                  </a:lnTo>
                  <a:lnTo>
                    <a:pt x="2409444" y="3048"/>
                  </a:lnTo>
                  <a:lnTo>
                    <a:pt x="2409444" y="1524"/>
                  </a:lnTo>
                  <a:lnTo>
                    <a:pt x="2423160" y="1524"/>
                  </a:lnTo>
                  <a:lnTo>
                    <a:pt x="2423160" y="7620"/>
                  </a:lnTo>
                  <a:close/>
                </a:path>
                <a:path w="2696209" h="7619">
                  <a:moveTo>
                    <a:pt x="2467356" y="7620"/>
                  </a:moveTo>
                  <a:lnTo>
                    <a:pt x="2455164" y="7620"/>
                  </a:lnTo>
                  <a:lnTo>
                    <a:pt x="2453640" y="6096"/>
                  </a:lnTo>
                  <a:lnTo>
                    <a:pt x="2453640" y="3048"/>
                  </a:lnTo>
                  <a:lnTo>
                    <a:pt x="2456687" y="0"/>
                  </a:lnTo>
                  <a:lnTo>
                    <a:pt x="2465832" y="0"/>
                  </a:lnTo>
                  <a:lnTo>
                    <a:pt x="2468880" y="3048"/>
                  </a:lnTo>
                  <a:lnTo>
                    <a:pt x="2468880" y="6096"/>
                  </a:lnTo>
                  <a:lnTo>
                    <a:pt x="2467356" y="7620"/>
                  </a:lnTo>
                  <a:close/>
                </a:path>
                <a:path w="2696209" h="7619">
                  <a:moveTo>
                    <a:pt x="2513076" y="7620"/>
                  </a:moveTo>
                  <a:lnTo>
                    <a:pt x="2500884" y="7620"/>
                  </a:lnTo>
                  <a:lnTo>
                    <a:pt x="2499360" y="6096"/>
                  </a:lnTo>
                  <a:lnTo>
                    <a:pt x="2499360" y="3048"/>
                  </a:lnTo>
                  <a:lnTo>
                    <a:pt x="2502408" y="0"/>
                  </a:lnTo>
                  <a:lnTo>
                    <a:pt x="2511551" y="0"/>
                  </a:lnTo>
                  <a:lnTo>
                    <a:pt x="2514600" y="3048"/>
                  </a:lnTo>
                  <a:lnTo>
                    <a:pt x="2514600" y="6096"/>
                  </a:lnTo>
                  <a:lnTo>
                    <a:pt x="2513076" y="7620"/>
                  </a:lnTo>
                  <a:close/>
                </a:path>
                <a:path w="2696209" h="7619">
                  <a:moveTo>
                    <a:pt x="2558796" y="7620"/>
                  </a:moveTo>
                  <a:lnTo>
                    <a:pt x="2546603" y="7620"/>
                  </a:lnTo>
                  <a:lnTo>
                    <a:pt x="2545080" y="6096"/>
                  </a:lnTo>
                  <a:lnTo>
                    <a:pt x="2545080" y="3048"/>
                  </a:lnTo>
                  <a:lnTo>
                    <a:pt x="2548128" y="0"/>
                  </a:lnTo>
                  <a:lnTo>
                    <a:pt x="2557272" y="0"/>
                  </a:lnTo>
                  <a:lnTo>
                    <a:pt x="2560319" y="3048"/>
                  </a:lnTo>
                  <a:lnTo>
                    <a:pt x="2560319" y="6096"/>
                  </a:lnTo>
                  <a:lnTo>
                    <a:pt x="2558796" y="7620"/>
                  </a:lnTo>
                  <a:close/>
                </a:path>
                <a:path w="2696209" h="7619">
                  <a:moveTo>
                    <a:pt x="2602992" y="1524"/>
                  </a:moveTo>
                  <a:lnTo>
                    <a:pt x="2592324" y="1524"/>
                  </a:lnTo>
                  <a:lnTo>
                    <a:pt x="2592324" y="0"/>
                  </a:lnTo>
                  <a:lnTo>
                    <a:pt x="2602992" y="0"/>
                  </a:lnTo>
                  <a:lnTo>
                    <a:pt x="2602992" y="1524"/>
                  </a:lnTo>
                  <a:close/>
                </a:path>
                <a:path w="2696209" h="7619">
                  <a:moveTo>
                    <a:pt x="2604516" y="7620"/>
                  </a:moveTo>
                  <a:lnTo>
                    <a:pt x="2590800" y="7620"/>
                  </a:lnTo>
                  <a:lnTo>
                    <a:pt x="2590800" y="1524"/>
                  </a:lnTo>
                  <a:lnTo>
                    <a:pt x="2604516" y="1524"/>
                  </a:lnTo>
                  <a:lnTo>
                    <a:pt x="2604516" y="3048"/>
                  </a:lnTo>
                  <a:lnTo>
                    <a:pt x="2606040" y="3048"/>
                  </a:lnTo>
                  <a:lnTo>
                    <a:pt x="2606040" y="6096"/>
                  </a:lnTo>
                  <a:lnTo>
                    <a:pt x="2604516" y="6096"/>
                  </a:lnTo>
                  <a:lnTo>
                    <a:pt x="2604516" y="7620"/>
                  </a:lnTo>
                  <a:close/>
                </a:path>
                <a:path w="2696209" h="7619">
                  <a:moveTo>
                    <a:pt x="2648712" y="1524"/>
                  </a:moveTo>
                  <a:lnTo>
                    <a:pt x="2638044" y="1524"/>
                  </a:lnTo>
                  <a:lnTo>
                    <a:pt x="2638044" y="0"/>
                  </a:lnTo>
                  <a:lnTo>
                    <a:pt x="2648712" y="0"/>
                  </a:lnTo>
                  <a:lnTo>
                    <a:pt x="2648712" y="1524"/>
                  </a:lnTo>
                  <a:close/>
                </a:path>
                <a:path w="2696209" h="7619">
                  <a:moveTo>
                    <a:pt x="2650235" y="7620"/>
                  </a:moveTo>
                  <a:lnTo>
                    <a:pt x="2636519" y="7620"/>
                  </a:lnTo>
                  <a:lnTo>
                    <a:pt x="2636519" y="6096"/>
                  </a:lnTo>
                  <a:lnTo>
                    <a:pt x="2634996" y="6096"/>
                  </a:lnTo>
                  <a:lnTo>
                    <a:pt x="2634996" y="3048"/>
                  </a:lnTo>
                  <a:lnTo>
                    <a:pt x="2636519" y="3048"/>
                  </a:lnTo>
                  <a:lnTo>
                    <a:pt x="2636519" y="1524"/>
                  </a:lnTo>
                  <a:lnTo>
                    <a:pt x="2650235" y="1524"/>
                  </a:lnTo>
                  <a:lnTo>
                    <a:pt x="2650235" y="7620"/>
                  </a:lnTo>
                  <a:close/>
                </a:path>
                <a:path w="2696209" h="7619">
                  <a:moveTo>
                    <a:pt x="2694432" y="7620"/>
                  </a:moveTo>
                  <a:lnTo>
                    <a:pt x="2682240" y="7620"/>
                  </a:lnTo>
                  <a:lnTo>
                    <a:pt x="2682240" y="6096"/>
                  </a:lnTo>
                  <a:lnTo>
                    <a:pt x="2680716" y="6096"/>
                  </a:lnTo>
                  <a:lnTo>
                    <a:pt x="2680716" y="3048"/>
                  </a:lnTo>
                  <a:lnTo>
                    <a:pt x="2682240" y="3048"/>
                  </a:lnTo>
                  <a:lnTo>
                    <a:pt x="2682240" y="1524"/>
                  </a:lnTo>
                  <a:lnTo>
                    <a:pt x="2683764" y="0"/>
                  </a:lnTo>
                  <a:lnTo>
                    <a:pt x="2692908" y="0"/>
                  </a:lnTo>
                  <a:lnTo>
                    <a:pt x="2695956" y="3048"/>
                  </a:lnTo>
                  <a:lnTo>
                    <a:pt x="2695956" y="6096"/>
                  </a:lnTo>
                  <a:lnTo>
                    <a:pt x="2694432" y="7620"/>
                  </a:lnTo>
                  <a:close/>
                </a:path>
              </a:pathLst>
            </a:custGeom>
            <a:solidFill>
              <a:srgbClr val="C8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65976" y="2822447"/>
              <a:ext cx="118872" cy="6553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865620" y="1964436"/>
              <a:ext cx="2696210" cy="7620"/>
            </a:xfrm>
            <a:custGeom>
              <a:avLst/>
              <a:gdLst/>
              <a:ahLst/>
              <a:cxnLst/>
              <a:rect l="l" t="t" r="r" b="b"/>
              <a:pathLst>
                <a:path w="2696209" h="7619">
                  <a:moveTo>
                    <a:pt x="13716" y="1523"/>
                  </a:moveTo>
                  <a:lnTo>
                    <a:pt x="1524" y="1523"/>
                  </a:lnTo>
                  <a:lnTo>
                    <a:pt x="3048" y="0"/>
                  </a:lnTo>
                  <a:lnTo>
                    <a:pt x="12192" y="0"/>
                  </a:lnTo>
                  <a:lnTo>
                    <a:pt x="13716" y="1523"/>
                  </a:lnTo>
                  <a:close/>
                </a:path>
                <a:path w="2696209" h="7619">
                  <a:moveTo>
                    <a:pt x="13716" y="7619"/>
                  </a:moveTo>
                  <a:lnTo>
                    <a:pt x="1524" y="7619"/>
                  </a:lnTo>
                  <a:lnTo>
                    <a:pt x="0" y="6096"/>
                  </a:lnTo>
                  <a:lnTo>
                    <a:pt x="0" y="1523"/>
                  </a:lnTo>
                  <a:lnTo>
                    <a:pt x="15240" y="1523"/>
                  </a:lnTo>
                  <a:lnTo>
                    <a:pt x="15240" y="6096"/>
                  </a:lnTo>
                  <a:lnTo>
                    <a:pt x="13716" y="7619"/>
                  </a:lnTo>
                  <a:close/>
                </a:path>
                <a:path w="2696209" h="7619">
                  <a:moveTo>
                    <a:pt x="57912" y="1523"/>
                  </a:moveTo>
                  <a:lnTo>
                    <a:pt x="47244" y="1523"/>
                  </a:lnTo>
                  <a:lnTo>
                    <a:pt x="48767" y="0"/>
                  </a:lnTo>
                  <a:lnTo>
                    <a:pt x="57912" y="0"/>
                  </a:lnTo>
                  <a:lnTo>
                    <a:pt x="57912" y="1523"/>
                  </a:lnTo>
                  <a:close/>
                </a:path>
                <a:path w="2696209" h="7619">
                  <a:moveTo>
                    <a:pt x="59435" y="7619"/>
                  </a:moveTo>
                  <a:lnTo>
                    <a:pt x="45719" y="7619"/>
                  </a:lnTo>
                  <a:lnTo>
                    <a:pt x="45719" y="1523"/>
                  </a:lnTo>
                  <a:lnTo>
                    <a:pt x="59435" y="1523"/>
                  </a:lnTo>
                  <a:lnTo>
                    <a:pt x="60960" y="3047"/>
                  </a:lnTo>
                  <a:lnTo>
                    <a:pt x="60960" y="4571"/>
                  </a:lnTo>
                  <a:lnTo>
                    <a:pt x="59435" y="6096"/>
                  </a:lnTo>
                  <a:lnTo>
                    <a:pt x="59435" y="7619"/>
                  </a:lnTo>
                  <a:close/>
                </a:path>
                <a:path w="2696209" h="7619">
                  <a:moveTo>
                    <a:pt x="103632" y="1523"/>
                  </a:moveTo>
                  <a:lnTo>
                    <a:pt x="92964" y="1523"/>
                  </a:lnTo>
                  <a:lnTo>
                    <a:pt x="92964" y="0"/>
                  </a:lnTo>
                  <a:lnTo>
                    <a:pt x="103632" y="0"/>
                  </a:lnTo>
                  <a:lnTo>
                    <a:pt x="103632" y="1523"/>
                  </a:lnTo>
                  <a:close/>
                </a:path>
                <a:path w="2696209" h="7619">
                  <a:moveTo>
                    <a:pt x="105156" y="7619"/>
                  </a:moveTo>
                  <a:lnTo>
                    <a:pt x="91440" y="7619"/>
                  </a:lnTo>
                  <a:lnTo>
                    <a:pt x="91440" y="1523"/>
                  </a:lnTo>
                  <a:lnTo>
                    <a:pt x="105156" y="1523"/>
                  </a:lnTo>
                  <a:lnTo>
                    <a:pt x="106680" y="3047"/>
                  </a:lnTo>
                  <a:lnTo>
                    <a:pt x="106680" y="4571"/>
                  </a:lnTo>
                  <a:lnTo>
                    <a:pt x="105156" y="6096"/>
                  </a:lnTo>
                  <a:lnTo>
                    <a:pt x="105156" y="7619"/>
                  </a:lnTo>
                  <a:close/>
                </a:path>
                <a:path w="2696209" h="7619">
                  <a:moveTo>
                    <a:pt x="149351" y="1523"/>
                  </a:moveTo>
                  <a:lnTo>
                    <a:pt x="138683" y="1523"/>
                  </a:lnTo>
                  <a:lnTo>
                    <a:pt x="138683" y="0"/>
                  </a:lnTo>
                  <a:lnTo>
                    <a:pt x="149351" y="0"/>
                  </a:lnTo>
                  <a:lnTo>
                    <a:pt x="149351" y="1523"/>
                  </a:lnTo>
                  <a:close/>
                </a:path>
                <a:path w="2696209" h="7619">
                  <a:moveTo>
                    <a:pt x="150876" y="7619"/>
                  </a:moveTo>
                  <a:lnTo>
                    <a:pt x="137160" y="7619"/>
                  </a:lnTo>
                  <a:lnTo>
                    <a:pt x="137160" y="6096"/>
                  </a:lnTo>
                  <a:lnTo>
                    <a:pt x="135635" y="4571"/>
                  </a:lnTo>
                  <a:lnTo>
                    <a:pt x="135635" y="3047"/>
                  </a:lnTo>
                  <a:lnTo>
                    <a:pt x="137160" y="1523"/>
                  </a:lnTo>
                  <a:lnTo>
                    <a:pt x="150876" y="1523"/>
                  </a:lnTo>
                  <a:lnTo>
                    <a:pt x="150876" y="7619"/>
                  </a:lnTo>
                  <a:close/>
                </a:path>
                <a:path w="2696209" h="7619">
                  <a:moveTo>
                    <a:pt x="195072" y="1523"/>
                  </a:moveTo>
                  <a:lnTo>
                    <a:pt x="182880" y="1523"/>
                  </a:lnTo>
                  <a:lnTo>
                    <a:pt x="184403" y="0"/>
                  </a:lnTo>
                  <a:lnTo>
                    <a:pt x="193548" y="0"/>
                  </a:lnTo>
                  <a:lnTo>
                    <a:pt x="195072" y="1523"/>
                  </a:lnTo>
                  <a:close/>
                </a:path>
                <a:path w="2696209" h="7619">
                  <a:moveTo>
                    <a:pt x="195072" y="7619"/>
                  </a:moveTo>
                  <a:lnTo>
                    <a:pt x="182880" y="7619"/>
                  </a:lnTo>
                  <a:lnTo>
                    <a:pt x="181356" y="6096"/>
                  </a:lnTo>
                  <a:lnTo>
                    <a:pt x="181356" y="1523"/>
                  </a:lnTo>
                  <a:lnTo>
                    <a:pt x="196596" y="1523"/>
                  </a:lnTo>
                  <a:lnTo>
                    <a:pt x="196596" y="6096"/>
                  </a:lnTo>
                  <a:lnTo>
                    <a:pt x="195072" y="7619"/>
                  </a:lnTo>
                  <a:close/>
                </a:path>
                <a:path w="2696209" h="7619">
                  <a:moveTo>
                    <a:pt x="240792" y="1523"/>
                  </a:moveTo>
                  <a:lnTo>
                    <a:pt x="228600" y="1523"/>
                  </a:lnTo>
                  <a:lnTo>
                    <a:pt x="230124" y="0"/>
                  </a:lnTo>
                  <a:lnTo>
                    <a:pt x="239267" y="0"/>
                  </a:lnTo>
                  <a:lnTo>
                    <a:pt x="240792" y="1523"/>
                  </a:lnTo>
                  <a:close/>
                </a:path>
                <a:path w="2696209" h="7619">
                  <a:moveTo>
                    <a:pt x="240792" y="7619"/>
                  </a:moveTo>
                  <a:lnTo>
                    <a:pt x="228600" y="7619"/>
                  </a:lnTo>
                  <a:lnTo>
                    <a:pt x="227076" y="6096"/>
                  </a:lnTo>
                  <a:lnTo>
                    <a:pt x="227076" y="1523"/>
                  </a:lnTo>
                  <a:lnTo>
                    <a:pt x="242316" y="1523"/>
                  </a:lnTo>
                  <a:lnTo>
                    <a:pt x="242316" y="6096"/>
                  </a:lnTo>
                  <a:lnTo>
                    <a:pt x="240792" y="7619"/>
                  </a:lnTo>
                  <a:close/>
                </a:path>
                <a:path w="2696209" h="7619">
                  <a:moveTo>
                    <a:pt x="286512" y="1523"/>
                  </a:moveTo>
                  <a:lnTo>
                    <a:pt x="274319" y="1523"/>
                  </a:lnTo>
                  <a:lnTo>
                    <a:pt x="275844" y="0"/>
                  </a:lnTo>
                  <a:lnTo>
                    <a:pt x="284987" y="0"/>
                  </a:lnTo>
                  <a:lnTo>
                    <a:pt x="286512" y="1523"/>
                  </a:lnTo>
                  <a:close/>
                </a:path>
                <a:path w="2696209" h="7619">
                  <a:moveTo>
                    <a:pt x="286512" y="7619"/>
                  </a:moveTo>
                  <a:lnTo>
                    <a:pt x="274319" y="7619"/>
                  </a:lnTo>
                  <a:lnTo>
                    <a:pt x="272796" y="6096"/>
                  </a:lnTo>
                  <a:lnTo>
                    <a:pt x="272796" y="1523"/>
                  </a:lnTo>
                  <a:lnTo>
                    <a:pt x="288035" y="1523"/>
                  </a:lnTo>
                  <a:lnTo>
                    <a:pt x="288035" y="6096"/>
                  </a:lnTo>
                  <a:lnTo>
                    <a:pt x="286512" y="7619"/>
                  </a:lnTo>
                  <a:close/>
                </a:path>
                <a:path w="2696209" h="7619">
                  <a:moveTo>
                    <a:pt x="330708" y="1523"/>
                  </a:moveTo>
                  <a:lnTo>
                    <a:pt x="320040" y="1523"/>
                  </a:lnTo>
                  <a:lnTo>
                    <a:pt x="320040" y="0"/>
                  </a:lnTo>
                  <a:lnTo>
                    <a:pt x="330708" y="0"/>
                  </a:lnTo>
                  <a:lnTo>
                    <a:pt x="330708" y="1523"/>
                  </a:lnTo>
                  <a:close/>
                </a:path>
                <a:path w="2696209" h="7619">
                  <a:moveTo>
                    <a:pt x="332232" y="7619"/>
                  </a:moveTo>
                  <a:lnTo>
                    <a:pt x="318516" y="7619"/>
                  </a:lnTo>
                  <a:lnTo>
                    <a:pt x="318516" y="1523"/>
                  </a:lnTo>
                  <a:lnTo>
                    <a:pt x="332232" y="1523"/>
                  </a:lnTo>
                  <a:lnTo>
                    <a:pt x="333756" y="3047"/>
                  </a:lnTo>
                  <a:lnTo>
                    <a:pt x="333756" y="4571"/>
                  </a:lnTo>
                  <a:lnTo>
                    <a:pt x="332232" y="6096"/>
                  </a:lnTo>
                  <a:lnTo>
                    <a:pt x="332232" y="7619"/>
                  </a:lnTo>
                  <a:close/>
                </a:path>
                <a:path w="2696209" h="7619">
                  <a:moveTo>
                    <a:pt x="376428" y="1523"/>
                  </a:moveTo>
                  <a:lnTo>
                    <a:pt x="365760" y="1523"/>
                  </a:lnTo>
                  <a:lnTo>
                    <a:pt x="365760" y="0"/>
                  </a:lnTo>
                  <a:lnTo>
                    <a:pt x="376428" y="0"/>
                  </a:lnTo>
                  <a:lnTo>
                    <a:pt x="376428" y="1523"/>
                  </a:lnTo>
                  <a:close/>
                </a:path>
                <a:path w="2696209" h="7619">
                  <a:moveTo>
                    <a:pt x="377951" y="7619"/>
                  </a:moveTo>
                  <a:lnTo>
                    <a:pt x="364235" y="7619"/>
                  </a:lnTo>
                  <a:lnTo>
                    <a:pt x="364235" y="6096"/>
                  </a:lnTo>
                  <a:lnTo>
                    <a:pt x="362712" y="4571"/>
                  </a:lnTo>
                  <a:lnTo>
                    <a:pt x="362712" y="3047"/>
                  </a:lnTo>
                  <a:lnTo>
                    <a:pt x="364235" y="1523"/>
                  </a:lnTo>
                  <a:lnTo>
                    <a:pt x="377951" y="1523"/>
                  </a:lnTo>
                  <a:lnTo>
                    <a:pt x="377951" y="7619"/>
                  </a:lnTo>
                  <a:close/>
                </a:path>
                <a:path w="2696209" h="7619">
                  <a:moveTo>
                    <a:pt x="422148" y="1523"/>
                  </a:moveTo>
                  <a:lnTo>
                    <a:pt x="411480" y="1523"/>
                  </a:lnTo>
                  <a:lnTo>
                    <a:pt x="411480" y="0"/>
                  </a:lnTo>
                  <a:lnTo>
                    <a:pt x="420624" y="0"/>
                  </a:lnTo>
                  <a:lnTo>
                    <a:pt x="422148" y="1523"/>
                  </a:lnTo>
                  <a:close/>
                </a:path>
                <a:path w="2696209" h="7619">
                  <a:moveTo>
                    <a:pt x="423672" y="7619"/>
                  </a:moveTo>
                  <a:lnTo>
                    <a:pt x="409956" y="7619"/>
                  </a:lnTo>
                  <a:lnTo>
                    <a:pt x="409956" y="6096"/>
                  </a:lnTo>
                  <a:lnTo>
                    <a:pt x="408432" y="4571"/>
                  </a:lnTo>
                  <a:lnTo>
                    <a:pt x="408432" y="3047"/>
                  </a:lnTo>
                  <a:lnTo>
                    <a:pt x="409956" y="1523"/>
                  </a:lnTo>
                  <a:lnTo>
                    <a:pt x="423672" y="1523"/>
                  </a:lnTo>
                  <a:lnTo>
                    <a:pt x="423672" y="7619"/>
                  </a:lnTo>
                  <a:close/>
                </a:path>
                <a:path w="2696209" h="7619">
                  <a:moveTo>
                    <a:pt x="467867" y="1523"/>
                  </a:moveTo>
                  <a:lnTo>
                    <a:pt x="455676" y="1523"/>
                  </a:lnTo>
                  <a:lnTo>
                    <a:pt x="457200" y="0"/>
                  </a:lnTo>
                  <a:lnTo>
                    <a:pt x="466344" y="0"/>
                  </a:lnTo>
                  <a:lnTo>
                    <a:pt x="467867" y="1523"/>
                  </a:lnTo>
                  <a:close/>
                </a:path>
                <a:path w="2696209" h="7619">
                  <a:moveTo>
                    <a:pt x="467867" y="7619"/>
                  </a:moveTo>
                  <a:lnTo>
                    <a:pt x="455676" y="7619"/>
                  </a:lnTo>
                  <a:lnTo>
                    <a:pt x="454151" y="6096"/>
                  </a:lnTo>
                  <a:lnTo>
                    <a:pt x="454151" y="1523"/>
                  </a:lnTo>
                  <a:lnTo>
                    <a:pt x="469392" y="1523"/>
                  </a:lnTo>
                  <a:lnTo>
                    <a:pt x="469392" y="6096"/>
                  </a:lnTo>
                  <a:lnTo>
                    <a:pt x="467867" y="7619"/>
                  </a:lnTo>
                  <a:close/>
                </a:path>
                <a:path w="2696209" h="7619">
                  <a:moveTo>
                    <a:pt x="513587" y="1523"/>
                  </a:moveTo>
                  <a:lnTo>
                    <a:pt x="501396" y="1523"/>
                  </a:lnTo>
                  <a:lnTo>
                    <a:pt x="502919" y="0"/>
                  </a:lnTo>
                  <a:lnTo>
                    <a:pt x="512064" y="0"/>
                  </a:lnTo>
                  <a:lnTo>
                    <a:pt x="513587" y="1523"/>
                  </a:lnTo>
                  <a:close/>
                </a:path>
                <a:path w="2696209" h="7619">
                  <a:moveTo>
                    <a:pt x="513587" y="7619"/>
                  </a:moveTo>
                  <a:lnTo>
                    <a:pt x="501396" y="7619"/>
                  </a:lnTo>
                  <a:lnTo>
                    <a:pt x="499872" y="6096"/>
                  </a:lnTo>
                  <a:lnTo>
                    <a:pt x="499872" y="1523"/>
                  </a:lnTo>
                  <a:lnTo>
                    <a:pt x="515112" y="1523"/>
                  </a:lnTo>
                  <a:lnTo>
                    <a:pt x="515112" y="6096"/>
                  </a:lnTo>
                  <a:lnTo>
                    <a:pt x="513587" y="7619"/>
                  </a:lnTo>
                  <a:close/>
                </a:path>
                <a:path w="2696209" h="7619">
                  <a:moveTo>
                    <a:pt x="557783" y="1523"/>
                  </a:moveTo>
                  <a:lnTo>
                    <a:pt x="547116" y="1523"/>
                  </a:lnTo>
                  <a:lnTo>
                    <a:pt x="548640" y="0"/>
                  </a:lnTo>
                  <a:lnTo>
                    <a:pt x="557783" y="0"/>
                  </a:lnTo>
                  <a:lnTo>
                    <a:pt x="557783" y="1523"/>
                  </a:lnTo>
                  <a:close/>
                </a:path>
                <a:path w="2696209" h="7619">
                  <a:moveTo>
                    <a:pt x="559308" y="7619"/>
                  </a:moveTo>
                  <a:lnTo>
                    <a:pt x="545592" y="7619"/>
                  </a:lnTo>
                  <a:lnTo>
                    <a:pt x="545592" y="1523"/>
                  </a:lnTo>
                  <a:lnTo>
                    <a:pt x="559308" y="1523"/>
                  </a:lnTo>
                  <a:lnTo>
                    <a:pt x="560832" y="3047"/>
                  </a:lnTo>
                  <a:lnTo>
                    <a:pt x="560832" y="4571"/>
                  </a:lnTo>
                  <a:lnTo>
                    <a:pt x="559308" y="6096"/>
                  </a:lnTo>
                  <a:lnTo>
                    <a:pt x="559308" y="7619"/>
                  </a:lnTo>
                  <a:close/>
                </a:path>
                <a:path w="2696209" h="7619">
                  <a:moveTo>
                    <a:pt x="603503" y="1523"/>
                  </a:moveTo>
                  <a:lnTo>
                    <a:pt x="592835" y="1523"/>
                  </a:lnTo>
                  <a:lnTo>
                    <a:pt x="592835" y="0"/>
                  </a:lnTo>
                  <a:lnTo>
                    <a:pt x="603503" y="0"/>
                  </a:lnTo>
                  <a:lnTo>
                    <a:pt x="603503" y="1523"/>
                  </a:lnTo>
                  <a:close/>
                </a:path>
                <a:path w="2696209" h="7619">
                  <a:moveTo>
                    <a:pt x="605028" y="7619"/>
                  </a:moveTo>
                  <a:lnTo>
                    <a:pt x="591312" y="7619"/>
                  </a:lnTo>
                  <a:lnTo>
                    <a:pt x="591312" y="1523"/>
                  </a:lnTo>
                  <a:lnTo>
                    <a:pt x="605028" y="1523"/>
                  </a:lnTo>
                  <a:lnTo>
                    <a:pt x="606551" y="3047"/>
                  </a:lnTo>
                  <a:lnTo>
                    <a:pt x="606551" y="4571"/>
                  </a:lnTo>
                  <a:lnTo>
                    <a:pt x="605028" y="6096"/>
                  </a:lnTo>
                  <a:lnTo>
                    <a:pt x="605028" y="7619"/>
                  </a:lnTo>
                  <a:close/>
                </a:path>
                <a:path w="2696209" h="7619">
                  <a:moveTo>
                    <a:pt x="649224" y="1523"/>
                  </a:moveTo>
                  <a:lnTo>
                    <a:pt x="638556" y="1523"/>
                  </a:lnTo>
                  <a:lnTo>
                    <a:pt x="638556" y="0"/>
                  </a:lnTo>
                  <a:lnTo>
                    <a:pt x="649224" y="0"/>
                  </a:lnTo>
                  <a:lnTo>
                    <a:pt x="649224" y="1523"/>
                  </a:lnTo>
                  <a:close/>
                </a:path>
                <a:path w="2696209" h="7619">
                  <a:moveTo>
                    <a:pt x="650748" y="7619"/>
                  </a:moveTo>
                  <a:lnTo>
                    <a:pt x="637032" y="7619"/>
                  </a:lnTo>
                  <a:lnTo>
                    <a:pt x="637032" y="6096"/>
                  </a:lnTo>
                  <a:lnTo>
                    <a:pt x="635508" y="4571"/>
                  </a:lnTo>
                  <a:lnTo>
                    <a:pt x="635508" y="3047"/>
                  </a:lnTo>
                  <a:lnTo>
                    <a:pt x="637032" y="1523"/>
                  </a:lnTo>
                  <a:lnTo>
                    <a:pt x="650748" y="1523"/>
                  </a:lnTo>
                  <a:lnTo>
                    <a:pt x="650748" y="7619"/>
                  </a:lnTo>
                  <a:close/>
                </a:path>
                <a:path w="2696209" h="7619">
                  <a:moveTo>
                    <a:pt x="694944" y="1523"/>
                  </a:moveTo>
                  <a:lnTo>
                    <a:pt x="682751" y="1523"/>
                  </a:lnTo>
                  <a:lnTo>
                    <a:pt x="684276" y="0"/>
                  </a:lnTo>
                  <a:lnTo>
                    <a:pt x="693419" y="0"/>
                  </a:lnTo>
                  <a:lnTo>
                    <a:pt x="694944" y="1523"/>
                  </a:lnTo>
                  <a:close/>
                </a:path>
                <a:path w="2696209" h="7619">
                  <a:moveTo>
                    <a:pt x="694944" y="7619"/>
                  </a:moveTo>
                  <a:lnTo>
                    <a:pt x="682751" y="7619"/>
                  </a:lnTo>
                  <a:lnTo>
                    <a:pt x="681228" y="6096"/>
                  </a:lnTo>
                  <a:lnTo>
                    <a:pt x="681228" y="1523"/>
                  </a:lnTo>
                  <a:lnTo>
                    <a:pt x="696467" y="1523"/>
                  </a:lnTo>
                  <a:lnTo>
                    <a:pt x="696467" y="6096"/>
                  </a:lnTo>
                  <a:lnTo>
                    <a:pt x="694944" y="7619"/>
                  </a:lnTo>
                  <a:close/>
                </a:path>
                <a:path w="2696209" h="7619">
                  <a:moveTo>
                    <a:pt x="740664" y="1523"/>
                  </a:moveTo>
                  <a:lnTo>
                    <a:pt x="728472" y="1523"/>
                  </a:lnTo>
                  <a:lnTo>
                    <a:pt x="729996" y="0"/>
                  </a:lnTo>
                  <a:lnTo>
                    <a:pt x="739140" y="0"/>
                  </a:lnTo>
                  <a:lnTo>
                    <a:pt x="740664" y="1523"/>
                  </a:lnTo>
                  <a:close/>
                </a:path>
                <a:path w="2696209" h="7619">
                  <a:moveTo>
                    <a:pt x="740664" y="7619"/>
                  </a:moveTo>
                  <a:lnTo>
                    <a:pt x="728472" y="7619"/>
                  </a:lnTo>
                  <a:lnTo>
                    <a:pt x="726948" y="6096"/>
                  </a:lnTo>
                  <a:lnTo>
                    <a:pt x="726948" y="1523"/>
                  </a:lnTo>
                  <a:lnTo>
                    <a:pt x="742187" y="1523"/>
                  </a:lnTo>
                  <a:lnTo>
                    <a:pt x="742187" y="6096"/>
                  </a:lnTo>
                  <a:lnTo>
                    <a:pt x="740664" y="7619"/>
                  </a:lnTo>
                  <a:close/>
                </a:path>
                <a:path w="2696209" h="7619">
                  <a:moveTo>
                    <a:pt x="786383" y="1523"/>
                  </a:moveTo>
                  <a:lnTo>
                    <a:pt x="774192" y="1523"/>
                  </a:lnTo>
                  <a:lnTo>
                    <a:pt x="775716" y="0"/>
                  </a:lnTo>
                  <a:lnTo>
                    <a:pt x="784860" y="0"/>
                  </a:lnTo>
                  <a:lnTo>
                    <a:pt x="786383" y="1523"/>
                  </a:lnTo>
                  <a:close/>
                </a:path>
                <a:path w="2696209" h="7619">
                  <a:moveTo>
                    <a:pt x="786383" y="7619"/>
                  </a:moveTo>
                  <a:lnTo>
                    <a:pt x="774192" y="7619"/>
                  </a:lnTo>
                  <a:lnTo>
                    <a:pt x="772667" y="6096"/>
                  </a:lnTo>
                  <a:lnTo>
                    <a:pt x="772667" y="1523"/>
                  </a:lnTo>
                  <a:lnTo>
                    <a:pt x="787908" y="1523"/>
                  </a:lnTo>
                  <a:lnTo>
                    <a:pt x="787908" y="6096"/>
                  </a:lnTo>
                  <a:lnTo>
                    <a:pt x="786383" y="7619"/>
                  </a:lnTo>
                  <a:close/>
                </a:path>
                <a:path w="2696209" h="7619">
                  <a:moveTo>
                    <a:pt x="830580" y="1523"/>
                  </a:moveTo>
                  <a:lnTo>
                    <a:pt x="819912" y="1523"/>
                  </a:lnTo>
                  <a:lnTo>
                    <a:pt x="819912" y="0"/>
                  </a:lnTo>
                  <a:lnTo>
                    <a:pt x="830580" y="0"/>
                  </a:lnTo>
                  <a:lnTo>
                    <a:pt x="830580" y="1523"/>
                  </a:lnTo>
                  <a:close/>
                </a:path>
                <a:path w="2696209" h="7619">
                  <a:moveTo>
                    <a:pt x="832103" y="7619"/>
                  </a:moveTo>
                  <a:lnTo>
                    <a:pt x="818387" y="7619"/>
                  </a:lnTo>
                  <a:lnTo>
                    <a:pt x="818387" y="1523"/>
                  </a:lnTo>
                  <a:lnTo>
                    <a:pt x="832103" y="1523"/>
                  </a:lnTo>
                  <a:lnTo>
                    <a:pt x="833628" y="3047"/>
                  </a:lnTo>
                  <a:lnTo>
                    <a:pt x="833628" y="4571"/>
                  </a:lnTo>
                  <a:lnTo>
                    <a:pt x="832103" y="6096"/>
                  </a:lnTo>
                  <a:lnTo>
                    <a:pt x="832103" y="7619"/>
                  </a:lnTo>
                  <a:close/>
                </a:path>
                <a:path w="2696209" h="7619">
                  <a:moveTo>
                    <a:pt x="876300" y="1523"/>
                  </a:moveTo>
                  <a:lnTo>
                    <a:pt x="865632" y="1523"/>
                  </a:lnTo>
                  <a:lnTo>
                    <a:pt x="865632" y="0"/>
                  </a:lnTo>
                  <a:lnTo>
                    <a:pt x="876300" y="0"/>
                  </a:lnTo>
                  <a:lnTo>
                    <a:pt x="876300" y="1523"/>
                  </a:lnTo>
                  <a:close/>
                </a:path>
                <a:path w="2696209" h="7619">
                  <a:moveTo>
                    <a:pt x="877824" y="7619"/>
                  </a:moveTo>
                  <a:lnTo>
                    <a:pt x="864108" y="7619"/>
                  </a:lnTo>
                  <a:lnTo>
                    <a:pt x="864108" y="1523"/>
                  </a:lnTo>
                  <a:lnTo>
                    <a:pt x="877824" y="1523"/>
                  </a:lnTo>
                  <a:lnTo>
                    <a:pt x="877824" y="7619"/>
                  </a:lnTo>
                  <a:close/>
                </a:path>
                <a:path w="2696209" h="7619">
                  <a:moveTo>
                    <a:pt x="922019" y="1523"/>
                  </a:moveTo>
                  <a:lnTo>
                    <a:pt x="911351" y="1523"/>
                  </a:lnTo>
                  <a:lnTo>
                    <a:pt x="911351" y="0"/>
                  </a:lnTo>
                  <a:lnTo>
                    <a:pt x="920496" y="0"/>
                  </a:lnTo>
                  <a:lnTo>
                    <a:pt x="922019" y="1523"/>
                  </a:lnTo>
                  <a:close/>
                </a:path>
                <a:path w="2696209" h="7619">
                  <a:moveTo>
                    <a:pt x="923544" y="7619"/>
                  </a:moveTo>
                  <a:lnTo>
                    <a:pt x="909828" y="7619"/>
                  </a:lnTo>
                  <a:lnTo>
                    <a:pt x="909828" y="6096"/>
                  </a:lnTo>
                  <a:lnTo>
                    <a:pt x="908303" y="4571"/>
                  </a:lnTo>
                  <a:lnTo>
                    <a:pt x="908303" y="3047"/>
                  </a:lnTo>
                  <a:lnTo>
                    <a:pt x="909828" y="1523"/>
                  </a:lnTo>
                  <a:lnTo>
                    <a:pt x="923544" y="1523"/>
                  </a:lnTo>
                  <a:lnTo>
                    <a:pt x="923544" y="7619"/>
                  </a:lnTo>
                  <a:close/>
                </a:path>
                <a:path w="2696209" h="7619">
                  <a:moveTo>
                    <a:pt x="967740" y="1523"/>
                  </a:moveTo>
                  <a:lnTo>
                    <a:pt x="955548" y="1523"/>
                  </a:lnTo>
                  <a:lnTo>
                    <a:pt x="957072" y="0"/>
                  </a:lnTo>
                  <a:lnTo>
                    <a:pt x="966216" y="0"/>
                  </a:lnTo>
                  <a:lnTo>
                    <a:pt x="967740" y="1523"/>
                  </a:lnTo>
                  <a:close/>
                </a:path>
                <a:path w="2696209" h="7619">
                  <a:moveTo>
                    <a:pt x="967740" y="7619"/>
                  </a:moveTo>
                  <a:lnTo>
                    <a:pt x="955548" y="7619"/>
                  </a:lnTo>
                  <a:lnTo>
                    <a:pt x="954024" y="6096"/>
                  </a:lnTo>
                  <a:lnTo>
                    <a:pt x="954024" y="1523"/>
                  </a:lnTo>
                  <a:lnTo>
                    <a:pt x="969264" y="1523"/>
                  </a:lnTo>
                  <a:lnTo>
                    <a:pt x="969264" y="6096"/>
                  </a:lnTo>
                  <a:lnTo>
                    <a:pt x="967740" y="7619"/>
                  </a:lnTo>
                  <a:close/>
                </a:path>
                <a:path w="2696209" h="7619">
                  <a:moveTo>
                    <a:pt x="1013460" y="1523"/>
                  </a:moveTo>
                  <a:lnTo>
                    <a:pt x="1001267" y="1523"/>
                  </a:lnTo>
                  <a:lnTo>
                    <a:pt x="1002792" y="0"/>
                  </a:lnTo>
                  <a:lnTo>
                    <a:pt x="1011935" y="0"/>
                  </a:lnTo>
                  <a:lnTo>
                    <a:pt x="1013460" y="1523"/>
                  </a:lnTo>
                  <a:close/>
                </a:path>
                <a:path w="2696209" h="7619">
                  <a:moveTo>
                    <a:pt x="1013460" y="7619"/>
                  </a:moveTo>
                  <a:lnTo>
                    <a:pt x="1001267" y="7619"/>
                  </a:lnTo>
                  <a:lnTo>
                    <a:pt x="999744" y="6096"/>
                  </a:lnTo>
                  <a:lnTo>
                    <a:pt x="999744" y="1523"/>
                  </a:lnTo>
                  <a:lnTo>
                    <a:pt x="1014984" y="1523"/>
                  </a:lnTo>
                  <a:lnTo>
                    <a:pt x="1014984" y="6096"/>
                  </a:lnTo>
                  <a:lnTo>
                    <a:pt x="1013460" y="7619"/>
                  </a:lnTo>
                  <a:close/>
                </a:path>
                <a:path w="2696209" h="7619">
                  <a:moveTo>
                    <a:pt x="1059180" y="7619"/>
                  </a:moveTo>
                  <a:lnTo>
                    <a:pt x="1046987" y="7619"/>
                  </a:lnTo>
                  <a:lnTo>
                    <a:pt x="1045464" y="6096"/>
                  </a:lnTo>
                  <a:lnTo>
                    <a:pt x="1045464" y="1523"/>
                  </a:lnTo>
                  <a:lnTo>
                    <a:pt x="1046987" y="1523"/>
                  </a:lnTo>
                  <a:lnTo>
                    <a:pt x="1048512" y="0"/>
                  </a:lnTo>
                  <a:lnTo>
                    <a:pt x="1057656" y="0"/>
                  </a:lnTo>
                  <a:lnTo>
                    <a:pt x="1060703" y="3047"/>
                  </a:lnTo>
                  <a:lnTo>
                    <a:pt x="1060703" y="4571"/>
                  </a:lnTo>
                  <a:lnTo>
                    <a:pt x="1059180" y="6096"/>
                  </a:lnTo>
                  <a:lnTo>
                    <a:pt x="1059180" y="7619"/>
                  </a:lnTo>
                  <a:close/>
                </a:path>
                <a:path w="2696209" h="7619">
                  <a:moveTo>
                    <a:pt x="1103376" y="1523"/>
                  </a:moveTo>
                  <a:lnTo>
                    <a:pt x="1092708" y="1523"/>
                  </a:lnTo>
                  <a:lnTo>
                    <a:pt x="1092708" y="0"/>
                  </a:lnTo>
                  <a:lnTo>
                    <a:pt x="1103376" y="0"/>
                  </a:lnTo>
                  <a:lnTo>
                    <a:pt x="1103376" y="1523"/>
                  </a:lnTo>
                  <a:close/>
                </a:path>
                <a:path w="2696209" h="7619">
                  <a:moveTo>
                    <a:pt x="1104900" y="7619"/>
                  </a:moveTo>
                  <a:lnTo>
                    <a:pt x="1091184" y="7619"/>
                  </a:lnTo>
                  <a:lnTo>
                    <a:pt x="1091184" y="1523"/>
                  </a:lnTo>
                  <a:lnTo>
                    <a:pt x="1104900" y="1523"/>
                  </a:lnTo>
                  <a:lnTo>
                    <a:pt x="1106424" y="3047"/>
                  </a:lnTo>
                  <a:lnTo>
                    <a:pt x="1106424" y="4571"/>
                  </a:lnTo>
                  <a:lnTo>
                    <a:pt x="1104900" y="6096"/>
                  </a:lnTo>
                  <a:lnTo>
                    <a:pt x="1104900" y="7619"/>
                  </a:lnTo>
                  <a:close/>
                </a:path>
                <a:path w="2696209" h="7619">
                  <a:moveTo>
                    <a:pt x="1149096" y="1523"/>
                  </a:moveTo>
                  <a:lnTo>
                    <a:pt x="1138428" y="1523"/>
                  </a:lnTo>
                  <a:lnTo>
                    <a:pt x="1138428" y="0"/>
                  </a:lnTo>
                  <a:lnTo>
                    <a:pt x="1149096" y="0"/>
                  </a:lnTo>
                  <a:lnTo>
                    <a:pt x="1149096" y="1523"/>
                  </a:lnTo>
                  <a:close/>
                </a:path>
                <a:path w="2696209" h="7619">
                  <a:moveTo>
                    <a:pt x="1150619" y="7619"/>
                  </a:moveTo>
                  <a:lnTo>
                    <a:pt x="1136903" y="7619"/>
                  </a:lnTo>
                  <a:lnTo>
                    <a:pt x="1136903" y="6096"/>
                  </a:lnTo>
                  <a:lnTo>
                    <a:pt x="1135380" y="4571"/>
                  </a:lnTo>
                  <a:lnTo>
                    <a:pt x="1135380" y="3047"/>
                  </a:lnTo>
                  <a:lnTo>
                    <a:pt x="1136903" y="1523"/>
                  </a:lnTo>
                  <a:lnTo>
                    <a:pt x="1150619" y="1523"/>
                  </a:lnTo>
                  <a:lnTo>
                    <a:pt x="1150619" y="7619"/>
                  </a:lnTo>
                  <a:close/>
                </a:path>
                <a:path w="2696209" h="7619">
                  <a:moveTo>
                    <a:pt x="1194816" y="1523"/>
                  </a:moveTo>
                  <a:lnTo>
                    <a:pt x="1182624" y="1523"/>
                  </a:lnTo>
                  <a:lnTo>
                    <a:pt x="1184148" y="0"/>
                  </a:lnTo>
                  <a:lnTo>
                    <a:pt x="1193292" y="0"/>
                  </a:lnTo>
                  <a:lnTo>
                    <a:pt x="1194816" y="1523"/>
                  </a:lnTo>
                  <a:close/>
                </a:path>
                <a:path w="2696209" h="7619">
                  <a:moveTo>
                    <a:pt x="1194816" y="7619"/>
                  </a:moveTo>
                  <a:lnTo>
                    <a:pt x="1182624" y="7619"/>
                  </a:lnTo>
                  <a:lnTo>
                    <a:pt x="1181100" y="6096"/>
                  </a:lnTo>
                  <a:lnTo>
                    <a:pt x="1181100" y="1523"/>
                  </a:lnTo>
                  <a:lnTo>
                    <a:pt x="1196340" y="1523"/>
                  </a:lnTo>
                  <a:lnTo>
                    <a:pt x="1196340" y="6096"/>
                  </a:lnTo>
                  <a:lnTo>
                    <a:pt x="1194816" y="7619"/>
                  </a:lnTo>
                  <a:close/>
                </a:path>
                <a:path w="2696209" h="7619">
                  <a:moveTo>
                    <a:pt x="1240535" y="1523"/>
                  </a:moveTo>
                  <a:lnTo>
                    <a:pt x="1228344" y="1523"/>
                  </a:lnTo>
                  <a:lnTo>
                    <a:pt x="1229867" y="0"/>
                  </a:lnTo>
                  <a:lnTo>
                    <a:pt x="1239012" y="0"/>
                  </a:lnTo>
                  <a:lnTo>
                    <a:pt x="1240535" y="1523"/>
                  </a:lnTo>
                  <a:close/>
                </a:path>
                <a:path w="2696209" h="7619">
                  <a:moveTo>
                    <a:pt x="1240535" y="7619"/>
                  </a:moveTo>
                  <a:lnTo>
                    <a:pt x="1228344" y="7619"/>
                  </a:lnTo>
                  <a:lnTo>
                    <a:pt x="1226819" y="6096"/>
                  </a:lnTo>
                  <a:lnTo>
                    <a:pt x="1226819" y="1523"/>
                  </a:lnTo>
                  <a:lnTo>
                    <a:pt x="1242060" y="1523"/>
                  </a:lnTo>
                  <a:lnTo>
                    <a:pt x="1242060" y="6096"/>
                  </a:lnTo>
                  <a:lnTo>
                    <a:pt x="1240535" y="7619"/>
                  </a:lnTo>
                  <a:close/>
                </a:path>
                <a:path w="2696209" h="7619">
                  <a:moveTo>
                    <a:pt x="1286256" y="1523"/>
                  </a:moveTo>
                  <a:lnTo>
                    <a:pt x="1274064" y="1523"/>
                  </a:lnTo>
                  <a:lnTo>
                    <a:pt x="1275587" y="0"/>
                  </a:lnTo>
                  <a:lnTo>
                    <a:pt x="1284732" y="0"/>
                  </a:lnTo>
                  <a:lnTo>
                    <a:pt x="1286256" y="1523"/>
                  </a:lnTo>
                  <a:close/>
                </a:path>
                <a:path w="2696209" h="7619">
                  <a:moveTo>
                    <a:pt x="1286256" y="7619"/>
                  </a:moveTo>
                  <a:lnTo>
                    <a:pt x="1274064" y="7619"/>
                  </a:lnTo>
                  <a:lnTo>
                    <a:pt x="1272540" y="6096"/>
                  </a:lnTo>
                  <a:lnTo>
                    <a:pt x="1272540" y="1523"/>
                  </a:lnTo>
                  <a:lnTo>
                    <a:pt x="1287780" y="1523"/>
                  </a:lnTo>
                  <a:lnTo>
                    <a:pt x="1287780" y="6096"/>
                  </a:lnTo>
                  <a:lnTo>
                    <a:pt x="1286256" y="7619"/>
                  </a:lnTo>
                  <a:close/>
                </a:path>
                <a:path w="2696209" h="7619">
                  <a:moveTo>
                    <a:pt x="1330451" y="1523"/>
                  </a:moveTo>
                  <a:lnTo>
                    <a:pt x="1319784" y="1523"/>
                  </a:lnTo>
                  <a:lnTo>
                    <a:pt x="1319784" y="0"/>
                  </a:lnTo>
                  <a:lnTo>
                    <a:pt x="1330451" y="0"/>
                  </a:lnTo>
                  <a:lnTo>
                    <a:pt x="1330451" y="1523"/>
                  </a:lnTo>
                  <a:close/>
                </a:path>
                <a:path w="2696209" h="7619">
                  <a:moveTo>
                    <a:pt x="1331976" y="7619"/>
                  </a:moveTo>
                  <a:lnTo>
                    <a:pt x="1318260" y="7619"/>
                  </a:lnTo>
                  <a:lnTo>
                    <a:pt x="1318260" y="1523"/>
                  </a:lnTo>
                  <a:lnTo>
                    <a:pt x="1331976" y="1523"/>
                  </a:lnTo>
                  <a:lnTo>
                    <a:pt x="1333500" y="3047"/>
                  </a:lnTo>
                  <a:lnTo>
                    <a:pt x="1333500" y="4571"/>
                  </a:lnTo>
                  <a:lnTo>
                    <a:pt x="1331976" y="6096"/>
                  </a:lnTo>
                  <a:lnTo>
                    <a:pt x="1331976" y="7619"/>
                  </a:lnTo>
                  <a:close/>
                </a:path>
                <a:path w="2696209" h="7619">
                  <a:moveTo>
                    <a:pt x="1376172" y="1523"/>
                  </a:moveTo>
                  <a:lnTo>
                    <a:pt x="1365503" y="1523"/>
                  </a:lnTo>
                  <a:lnTo>
                    <a:pt x="1365503" y="0"/>
                  </a:lnTo>
                  <a:lnTo>
                    <a:pt x="1376172" y="0"/>
                  </a:lnTo>
                  <a:lnTo>
                    <a:pt x="1376172" y="1523"/>
                  </a:lnTo>
                  <a:close/>
                </a:path>
                <a:path w="2696209" h="7619">
                  <a:moveTo>
                    <a:pt x="1377696" y="7619"/>
                  </a:moveTo>
                  <a:lnTo>
                    <a:pt x="1363980" y="7619"/>
                  </a:lnTo>
                  <a:lnTo>
                    <a:pt x="1363980" y="1523"/>
                  </a:lnTo>
                  <a:lnTo>
                    <a:pt x="1377696" y="1523"/>
                  </a:lnTo>
                  <a:lnTo>
                    <a:pt x="1377696" y="7619"/>
                  </a:lnTo>
                  <a:close/>
                </a:path>
                <a:path w="2696209" h="7619">
                  <a:moveTo>
                    <a:pt x="1421892" y="1523"/>
                  </a:moveTo>
                  <a:lnTo>
                    <a:pt x="1411224" y="1523"/>
                  </a:lnTo>
                  <a:lnTo>
                    <a:pt x="1411224" y="0"/>
                  </a:lnTo>
                  <a:lnTo>
                    <a:pt x="1420367" y="0"/>
                  </a:lnTo>
                  <a:lnTo>
                    <a:pt x="1421892" y="1523"/>
                  </a:lnTo>
                  <a:close/>
                </a:path>
                <a:path w="2696209" h="7619">
                  <a:moveTo>
                    <a:pt x="1423416" y="7619"/>
                  </a:moveTo>
                  <a:lnTo>
                    <a:pt x="1409700" y="7619"/>
                  </a:lnTo>
                  <a:lnTo>
                    <a:pt x="1409700" y="6096"/>
                  </a:lnTo>
                  <a:lnTo>
                    <a:pt x="1408176" y="4571"/>
                  </a:lnTo>
                  <a:lnTo>
                    <a:pt x="1408176" y="3047"/>
                  </a:lnTo>
                  <a:lnTo>
                    <a:pt x="1409700" y="1523"/>
                  </a:lnTo>
                  <a:lnTo>
                    <a:pt x="1423416" y="1523"/>
                  </a:lnTo>
                  <a:lnTo>
                    <a:pt x="1423416" y="7619"/>
                  </a:lnTo>
                  <a:close/>
                </a:path>
                <a:path w="2696209" h="7619">
                  <a:moveTo>
                    <a:pt x="1467612" y="1523"/>
                  </a:moveTo>
                  <a:lnTo>
                    <a:pt x="1455419" y="1523"/>
                  </a:lnTo>
                  <a:lnTo>
                    <a:pt x="1456944" y="0"/>
                  </a:lnTo>
                  <a:lnTo>
                    <a:pt x="1466087" y="0"/>
                  </a:lnTo>
                  <a:lnTo>
                    <a:pt x="1467612" y="1523"/>
                  </a:lnTo>
                  <a:close/>
                </a:path>
                <a:path w="2696209" h="7619">
                  <a:moveTo>
                    <a:pt x="1467612" y="7619"/>
                  </a:moveTo>
                  <a:lnTo>
                    <a:pt x="1455419" y="7619"/>
                  </a:lnTo>
                  <a:lnTo>
                    <a:pt x="1453896" y="6096"/>
                  </a:lnTo>
                  <a:lnTo>
                    <a:pt x="1453896" y="1523"/>
                  </a:lnTo>
                  <a:lnTo>
                    <a:pt x="1469135" y="1523"/>
                  </a:lnTo>
                  <a:lnTo>
                    <a:pt x="1469135" y="6096"/>
                  </a:lnTo>
                  <a:lnTo>
                    <a:pt x="1467612" y="7619"/>
                  </a:lnTo>
                  <a:close/>
                </a:path>
                <a:path w="2696209" h="7619">
                  <a:moveTo>
                    <a:pt x="1513332" y="1523"/>
                  </a:moveTo>
                  <a:lnTo>
                    <a:pt x="1501140" y="1523"/>
                  </a:lnTo>
                  <a:lnTo>
                    <a:pt x="1502664" y="0"/>
                  </a:lnTo>
                  <a:lnTo>
                    <a:pt x="1511808" y="0"/>
                  </a:lnTo>
                  <a:lnTo>
                    <a:pt x="1513332" y="1523"/>
                  </a:lnTo>
                  <a:close/>
                </a:path>
                <a:path w="2696209" h="7619">
                  <a:moveTo>
                    <a:pt x="1513332" y="7619"/>
                  </a:moveTo>
                  <a:lnTo>
                    <a:pt x="1501140" y="7619"/>
                  </a:lnTo>
                  <a:lnTo>
                    <a:pt x="1499616" y="6096"/>
                  </a:lnTo>
                  <a:lnTo>
                    <a:pt x="1499616" y="1523"/>
                  </a:lnTo>
                  <a:lnTo>
                    <a:pt x="1514856" y="1523"/>
                  </a:lnTo>
                  <a:lnTo>
                    <a:pt x="1514856" y="6096"/>
                  </a:lnTo>
                  <a:lnTo>
                    <a:pt x="1513332" y="7619"/>
                  </a:lnTo>
                  <a:close/>
                </a:path>
                <a:path w="2696209" h="7619">
                  <a:moveTo>
                    <a:pt x="1559051" y="7619"/>
                  </a:moveTo>
                  <a:lnTo>
                    <a:pt x="1546860" y="7619"/>
                  </a:lnTo>
                  <a:lnTo>
                    <a:pt x="1545335" y="6096"/>
                  </a:lnTo>
                  <a:lnTo>
                    <a:pt x="1545335" y="1523"/>
                  </a:lnTo>
                  <a:lnTo>
                    <a:pt x="1546860" y="1523"/>
                  </a:lnTo>
                  <a:lnTo>
                    <a:pt x="1548384" y="0"/>
                  </a:lnTo>
                  <a:lnTo>
                    <a:pt x="1557528" y="0"/>
                  </a:lnTo>
                  <a:lnTo>
                    <a:pt x="1560576" y="3047"/>
                  </a:lnTo>
                  <a:lnTo>
                    <a:pt x="1560576" y="4571"/>
                  </a:lnTo>
                  <a:lnTo>
                    <a:pt x="1559051" y="6096"/>
                  </a:lnTo>
                  <a:lnTo>
                    <a:pt x="1559051" y="7619"/>
                  </a:lnTo>
                  <a:close/>
                </a:path>
                <a:path w="2696209" h="7619">
                  <a:moveTo>
                    <a:pt x="1603248" y="1523"/>
                  </a:moveTo>
                  <a:lnTo>
                    <a:pt x="1592580" y="1523"/>
                  </a:lnTo>
                  <a:lnTo>
                    <a:pt x="1592580" y="0"/>
                  </a:lnTo>
                  <a:lnTo>
                    <a:pt x="1603248" y="0"/>
                  </a:lnTo>
                  <a:lnTo>
                    <a:pt x="1603248" y="1523"/>
                  </a:lnTo>
                  <a:close/>
                </a:path>
                <a:path w="2696209" h="7619">
                  <a:moveTo>
                    <a:pt x="1604772" y="7619"/>
                  </a:moveTo>
                  <a:lnTo>
                    <a:pt x="1591056" y="7619"/>
                  </a:lnTo>
                  <a:lnTo>
                    <a:pt x="1591056" y="1523"/>
                  </a:lnTo>
                  <a:lnTo>
                    <a:pt x="1604772" y="1523"/>
                  </a:lnTo>
                  <a:lnTo>
                    <a:pt x="1606296" y="3047"/>
                  </a:lnTo>
                  <a:lnTo>
                    <a:pt x="1606296" y="4571"/>
                  </a:lnTo>
                  <a:lnTo>
                    <a:pt x="1604772" y="6096"/>
                  </a:lnTo>
                  <a:lnTo>
                    <a:pt x="1604772" y="7619"/>
                  </a:lnTo>
                  <a:close/>
                </a:path>
                <a:path w="2696209" h="7619">
                  <a:moveTo>
                    <a:pt x="1648968" y="1523"/>
                  </a:moveTo>
                  <a:lnTo>
                    <a:pt x="1638300" y="1523"/>
                  </a:lnTo>
                  <a:lnTo>
                    <a:pt x="1638300" y="0"/>
                  </a:lnTo>
                  <a:lnTo>
                    <a:pt x="1648968" y="0"/>
                  </a:lnTo>
                  <a:lnTo>
                    <a:pt x="1648968" y="1523"/>
                  </a:lnTo>
                  <a:close/>
                </a:path>
                <a:path w="2696209" h="7619">
                  <a:moveTo>
                    <a:pt x="1650492" y="7619"/>
                  </a:moveTo>
                  <a:lnTo>
                    <a:pt x="1636776" y="7619"/>
                  </a:lnTo>
                  <a:lnTo>
                    <a:pt x="1636776" y="6096"/>
                  </a:lnTo>
                  <a:lnTo>
                    <a:pt x="1635251" y="4571"/>
                  </a:lnTo>
                  <a:lnTo>
                    <a:pt x="1635251" y="3047"/>
                  </a:lnTo>
                  <a:lnTo>
                    <a:pt x="1636776" y="1523"/>
                  </a:lnTo>
                  <a:lnTo>
                    <a:pt x="1650492" y="1523"/>
                  </a:lnTo>
                  <a:lnTo>
                    <a:pt x="1650492" y="7619"/>
                  </a:lnTo>
                  <a:close/>
                </a:path>
                <a:path w="2696209" h="7619">
                  <a:moveTo>
                    <a:pt x="1694687" y="1523"/>
                  </a:moveTo>
                  <a:lnTo>
                    <a:pt x="1682496" y="1523"/>
                  </a:lnTo>
                  <a:lnTo>
                    <a:pt x="1684019" y="0"/>
                  </a:lnTo>
                  <a:lnTo>
                    <a:pt x="1693164" y="0"/>
                  </a:lnTo>
                  <a:lnTo>
                    <a:pt x="1694687" y="1523"/>
                  </a:lnTo>
                  <a:close/>
                </a:path>
                <a:path w="2696209" h="7619">
                  <a:moveTo>
                    <a:pt x="1694687" y="7619"/>
                  </a:moveTo>
                  <a:lnTo>
                    <a:pt x="1682496" y="7619"/>
                  </a:lnTo>
                  <a:lnTo>
                    <a:pt x="1680972" y="6096"/>
                  </a:lnTo>
                  <a:lnTo>
                    <a:pt x="1680972" y="1523"/>
                  </a:lnTo>
                  <a:lnTo>
                    <a:pt x="1696212" y="1523"/>
                  </a:lnTo>
                  <a:lnTo>
                    <a:pt x="1696212" y="6096"/>
                  </a:lnTo>
                  <a:lnTo>
                    <a:pt x="1694687" y="7619"/>
                  </a:lnTo>
                  <a:close/>
                </a:path>
                <a:path w="2696209" h="7619">
                  <a:moveTo>
                    <a:pt x="1740408" y="1523"/>
                  </a:moveTo>
                  <a:lnTo>
                    <a:pt x="1728216" y="1523"/>
                  </a:lnTo>
                  <a:lnTo>
                    <a:pt x="1729740" y="0"/>
                  </a:lnTo>
                  <a:lnTo>
                    <a:pt x="1738884" y="0"/>
                  </a:lnTo>
                  <a:lnTo>
                    <a:pt x="1740408" y="1523"/>
                  </a:lnTo>
                  <a:close/>
                </a:path>
                <a:path w="2696209" h="7619">
                  <a:moveTo>
                    <a:pt x="1740408" y="7619"/>
                  </a:moveTo>
                  <a:lnTo>
                    <a:pt x="1728216" y="7619"/>
                  </a:lnTo>
                  <a:lnTo>
                    <a:pt x="1726692" y="6096"/>
                  </a:lnTo>
                  <a:lnTo>
                    <a:pt x="1726692" y="1523"/>
                  </a:lnTo>
                  <a:lnTo>
                    <a:pt x="1741932" y="1523"/>
                  </a:lnTo>
                  <a:lnTo>
                    <a:pt x="1741932" y="6096"/>
                  </a:lnTo>
                  <a:lnTo>
                    <a:pt x="1740408" y="7619"/>
                  </a:lnTo>
                  <a:close/>
                </a:path>
                <a:path w="2696209" h="7619">
                  <a:moveTo>
                    <a:pt x="1786128" y="1523"/>
                  </a:moveTo>
                  <a:lnTo>
                    <a:pt x="1773935" y="1523"/>
                  </a:lnTo>
                  <a:lnTo>
                    <a:pt x="1775460" y="0"/>
                  </a:lnTo>
                  <a:lnTo>
                    <a:pt x="1784603" y="0"/>
                  </a:lnTo>
                  <a:lnTo>
                    <a:pt x="1786128" y="1523"/>
                  </a:lnTo>
                  <a:close/>
                </a:path>
                <a:path w="2696209" h="7619">
                  <a:moveTo>
                    <a:pt x="1786128" y="7619"/>
                  </a:moveTo>
                  <a:lnTo>
                    <a:pt x="1773935" y="7619"/>
                  </a:lnTo>
                  <a:lnTo>
                    <a:pt x="1772412" y="6096"/>
                  </a:lnTo>
                  <a:lnTo>
                    <a:pt x="1772412" y="1523"/>
                  </a:lnTo>
                  <a:lnTo>
                    <a:pt x="1787651" y="1523"/>
                  </a:lnTo>
                  <a:lnTo>
                    <a:pt x="1787651" y="6096"/>
                  </a:lnTo>
                  <a:lnTo>
                    <a:pt x="1786128" y="7619"/>
                  </a:lnTo>
                  <a:close/>
                </a:path>
                <a:path w="2696209" h="7619">
                  <a:moveTo>
                    <a:pt x="1830324" y="1523"/>
                  </a:moveTo>
                  <a:lnTo>
                    <a:pt x="1819656" y="1523"/>
                  </a:lnTo>
                  <a:lnTo>
                    <a:pt x="1821180" y="0"/>
                  </a:lnTo>
                  <a:lnTo>
                    <a:pt x="1830324" y="0"/>
                  </a:lnTo>
                  <a:lnTo>
                    <a:pt x="1830324" y="1523"/>
                  </a:lnTo>
                  <a:close/>
                </a:path>
                <a:path w="2696209" h="7619">
                  <a:moveTo>
                    <a:pt x="1831848" y="7619"/>
                  </a:moveTo>
                  <a:lnTo>
                    <a:pt x="1818132" y="7619"/>
                  </a:lnTo>
                  <a:lnTo>
                    <a:pt x="1818132" y="1523"/>
                  </a:lnTo>
                  <a:lnTo>
                    <a:pt x="1831848" y="1523"/>
                  </a:lnTo>
                  <a:lnTo>
                    <a:pt x="1833372" y="3047"/>
                  </a:lnTo>
                  <a:lnTo>
                    <a:pt x="1833372" y="4571"/>
                  </a:lnTo>
                  <a:lnTo>
                    <a:pt x="1831848" y="6096"/>
                  </a:lnTo>
                  <a:lnTo>
                    <a:pt x="1831848" y="7619"/>
                  </a:lnTo>
                  <a:close/>
                </a:path>
                <a:path w="2696209" h="7619">
                  <a:moveTo>
                    <a:pt x="1876044" y="1523"/>
                  </a:moveTo>
                  <a:lnTo>
                    <a:pt x="1865376" y="1523"/>
                  </a:lnTo>
                  <a:lnTo>
                    <a:pt x="1865376" y="0"/>
                  </a:lnTo>
                  <a:lnTo>
                    <a:pt x="1876044" y="0"/>
                  </a:lnTo>
                  <a:lnTo>
                    <a:pt x="1876044" y="1523"/>
                  </a:lnTo>
                  <a:close/>
                </a:path>
                <a:path w="2696209" h="7619">
                  <a:moveTo>
                    <a:pt x="1877568" y="7619"/>
                  </a:moveTo>
                  <a:lnTo>
                    <a:pt x="1863851" y="7619"/>
                  </a:lnTo>
                  <a:lnTo>
                    <a:pt x="1863851" y="1523"/>
                  </a:lnTo>
                  <a:lnTo>
                    <a:pt x="1877568" y="1523"/>
                  </a:lnTo>
                  <a:lnTo>
                    <a:pt x="1877568" y="7619"/>
                  </a:lnTo>
                  <a:close/>
                </a:path>
                <a:path w="2696209" h="7619">
                  <a:moveTo>
                    <a:pt x="1921764" y="1523"/>
                  </a:moveTo>
                  <a:lnTo>
                    <a:pt x="1911096" y="1523"/>
                  </a:lnTo>
                  <a:lnTo>
                    <a:pt x="1911096" y="0"/>
                  </a:lnTo>
                  <a:lnTo>
                    <a:pt x="1920240" y="0"/>
                  </a:lnTo>
                  <a:lnTo>
                    <a:pt x="1921764" y="1523"/>
                  </a:lnTo>
                  <a:close/>
                </a:path>
                <a:path w="2696209" h="7619">
                  <a:moveTo>
                    <a:pt x="1923287" y="7619"/>
                  </a:moveTo>
                  <a:lnTo>
                    <a:pt x="1909572" y="7619"/>
                  </a:lnTo>
                  <a:lnTo>
                    <a:pt x="1909572" y="6096"/>
                  </a:lnTo>
                  <a:lnTo>
                    <a:pt x="1908048" y="4571"/>
                  </a:lnTo>
                  <a:lnTo>
                    <a:pt x="1908048" y="3047"/>
                  </a:lnTo>
                  <a:lnTo>
                    <a:pt x="1909572" y="1523"/>
                  </a:lnTo>
                  <a:lnTo>
                    <a:pt x="1923287" y="1523"/>
                  </a:lnTo>
                  <a:lnTo>
                    <a:pt x="1923287" y="7619"/>
                  </a:lnTo>
                  <a:close/>
                </a:path>
                <a:path w="2696209" h="7619">
                  <a:moveTo>
                    <a:pt x="1967484" y="1523"/>
                  </a:moveTo>
                  <a:lnTo>
                    <a:pt x="1955292" y="1523"/>
                  </a:lnTo>
                  <a:lnTo>
                    <a:pt x="1956816" y="0"/>
                  </a:lnTo>
                  <a:lnTo>
                    <a:pt x="1965960" y="0"/>
                  </a:lnTo>
                  <a:lnTo>
                    <a:pt x="1967484" y="1523"/>
                  </a:lnTo>
                  <a:close/>
                </a:path>
                <a:path w="2696209" h="7619">
                  <a:moveTo>
                    <a:pt x="1967484" y="7619"/>
                  </a:moveTo>
                  <a:lnTo>
                    <a:pt x="1955292" y="7619"/>
                  </a:lnTo>
                  <a:lnTo>
                    <a:pt x="1953768" y="6096"/>
                  </a:lnTo>
                  <a:lnTo>
                    <a:pt x="1953768" y="1523"/>
                  </a:lnTo>
                  <a:lnTo>
                    <a:pt x="1969008" y="1523"/>
                  </a:lnTo>
                  <a:lnTo>
                    <a:pt x="1969008" y="6096"/>
                  </a:lnTo>
                  <a:lnTo>
                    <a:pt x="1967484" y="7619"/>
                  </a:lnTo>
                  <a:close/>
                </a:path>
                <a:path w="2696209" h="7619">
                  <a:moveTo>
                    <a:pt x="2013203" y="1523"/>
                  </a:moveTo>
                  <a:lnTo>
                    <a:pt x="2001012" y="1523"/>
                  </a:lnTo>
                  <a:lnTo>
                    <a:pt x="2002535" y="0"/>
                  </a:lnTo>
                  <a:lnTo>
                    <a:pt x="2011680" y="0"/>
                  </a:lnTo>
                  <a:lnTo>
                    <a:pt x="2013203" y="1523"/>
                  </a:lnTo>
                  <a:close/>
                </a:path>
                <a:path w="2696209" h="7619">
                  <a:moveTo>
                    <a:pt x="2013203" y="7619"/>
                  </a:moveTo>
                  <a:lnTo>
                    <a:pt x="2001012" y="7619"/>
                  </a:lnTo>
                  <a:lnTo>
                    <a:pt x="1999487" y="6096"/>
                  </a:lnTo>
                  <a:lnTo>
                    <a:pt x="1999487" y="1523"/>
                  </a:lnTo>
                  <a:lnTo>
                    <a:pt x="2014728" y="1523"/>
                  </a:lnTo>
                  <a:lnTo>
                    <a:pt x="2014728" y="6096"/>
                  </a:lnTo>
                  <a:lnTo>
                    <a:pt x="2013203" y="7619"/>
                  </a:lnTo>
                  <a:close/>
                </a:path>
                <a:path w="2696209" h="7619">
                  <a:moveTo>
                    <a:pt x="2058924" y="1523"/>
                  </a:moveTo>
                  <a:lnTo>
                    <a:pt x="2046732" y="1523"/>
                  </a:lnTo>
                  <a:lnTo>
                    <a:pt x="2048256" y="0"/>
                  </a:lnTo>
                  <a:lnTo>
                    <a:pt x="2057400" y="0"/>
                  </a:lnTo>
                  <a:lnTo>
                    <a:pt x="2058924" y="1523"/>
                  </a:lnTo>
                  <a:close/>
                </a:path>
                <a:path w="2696209" h="7619">
                  <a:moveTo>
                    <a:pt x="2058924" y="7619"/>
                  </a:moveTo>
                  <a:lnTo>
                    <a:pt x="2046732" y="7619"/>
                  </a:lnTo>
                  <a:lnTo>
                    <a:pt x="2045208" y="6096"/>
                  </a:lnTo>
                  <a:lnTo>
                    <a:pt x="2045208" y="1523"/>
                  </a:lnTo>
                  <a:lnTo>
                    <a:pt x="2060448" y="1523"/>
                  </a:lnTo>
                  <a:lnTo>
                    <a:pt x="2060448" y="6096"/>
                  </a:lnTo>
                  <a:lnTo>
                    <a:pt x="2058924" y="7619"/>
                  </a:lnTo>
                  <a:close/>
                </a:path>
                <a:path w="2696209" h="7619">
                  <a:moveTo>
                    <a:pt x="2103119" y="1523"/>
                  </a:moveTo>
                  <a:lnTo>
                    <a:pt x="2092451" y="1523"/>
                  </a:lnTo>
                  <a:lnTo>
                    <a:pt x="2092451" y="0"/>
                  </a:lnTo>
                  <a:lnTo>
                    <a:pt x="2103119" y="0"/>
                  </a:lnTo>
                  <a:lnTo>
                    <a:pt x="2103119" y="1523"/>
                  </a:lnTo>
                  <a:close/>
                </a:path>
                <a:path w="2696209" h="7619">
                  <a:moveTo>
                    <a:pt x="2104644" y="7619"/>
                  </a:moveTo>
                  <a:lnTo>
                    <a:pt x="2090928" y="7619"/>
                  </a:lnTo>
                  <a:lnTo>
                    <a:pt x="2090928" y="1523"/>
                  </a:lnTo>
                  <a:lnTo>
                    <a:pt x="2104644" y="1523"/>
                  </a:lnTo>
                  <a:lnTo>
                    <a:pt x="2106168" y="3047"/>
                  </a:lnTo>
                  <a:lnTo>
                    <a:pt x="2106168" y="4571"/>
                  </a:lnTo>
                  <a:lnTo>
                    <a:pt x="2104644" y="6096"/>
                  </a:lnTo>
                  <a:lnTo>
                    <a:pt x="2104644" y="7619"/>
                  </a:lnTo>
                  <a:close/>
                </a:path>
                <a:path w="2696209" h="7619">
                  <a:moveTo>
                    <a:pt x="2148840" y="1523"/>
                  </a:moveTo>
                  <a:lnTo>
                    <a:pt x="2138172" y="1523"/>
                  </a:lnTo>
                  <a:lnTo>
                    <a:pt x="2138172" y="0"/>
                  </a:lnTo>
                  <a:lnTo>
                    <a:pt x="2148840" y="0"/>
                  </a:lnTo>
                  <a:lnTo>
                    <a:pt x="2148840" y="1523"/>
                  </a:lnTo>
                  <a:close/>
                </a:path>
                <a:path w="2696209" h="7619">
                  <a:moveTo>
                    <a:pt x="2150364" y="7619"/>
                  </a:moveTo>
                  <a:lnTo>
                    <a:pt x="2136648" y="7619"/>
                  </a:lnTo>
                  <a:lnTo>
                    <a:pt x="2136648" y="6096"/>
                  </a:lnTo>
                  <a:lnTo>
                    <a:pt x="2135124" y="4571"/>
                  </a:lnTo>
                  <a:lnTo>
                    <a:pt x="2135124" y="3047"/>
                  </a:lnTo>
                  <a:lnTo>
                    <a:pt x="2136648" y="1523"/>
                  </a:lnTo>
                  <a:lnTo>
                    <a:pt x="2150364" y="1523"/>
                  </a:lnTo>
                  <a:lnTo>
                    <a:pt x="2150364" y="7619"/>
                  </a:lnTo>
                  <a:close/>
                </a:path>
                <a:path w="2696209" h="7619">
                  <a:moveTo>
                    <a:pt x="2194560" y="7619"/>
                  </a:moveTo>
                  <a:lnTo>
                    <a:pt x="2182368" y="7619"/>
                  </a:lnTo>
                  <a:lnTo>
                    <a:pt x="2182368" y="6096"/>
                  </a:lnTo>
                  <a:lnTo>
                    <a:pt x="2180844" y="4571"/>
                  </a:lnTo>
                  <a:lnTo>
                    <a:pt x="2180844" y="3047"/>
                  </a:lnTo>
                  <a:lnTo>
                    <a:pt x="2183892" y="0"/>
                  </a:lnTo>
                  <a:lnTo>
                    <a:pt x="2193035" y="0"/>
                  </a:lnTo>
                  <a:lnTo>
                    <a:pt x="2194560" y="1523"/>
                  </a:lnTo>
                  <a:lnTo>
                    <a:pt x="2196084" y="1523"/>
                  </a:lnTo>
                  <a:lnTo>
                    <a:pt x="2196084" y="6096"/>
                  </a:lnTo>
                  <a:lnTo>
                    <a:pt x="2194560" y="7619"/>
                  </a:lnTo>
                  <a:close/>
                </a:path>
                <a:path w="2696209" h="7619">
                  <a:moveTo>
                    <a:pt x="2240280" y="1523"/>
                  </a:moveTo>
                  <a:lnTo>
                    <a:pt x="2228087" y="1523"/>
                  </a:lnTo>
                  <a:lnTo>
                    <a:pt x="2229612" y="0"/>
                  </a:lnTo>
                  <a:lnTo>
                    <a:pt x="2238756" y="0"/>
                  </a:lnTo>
                  <a:lnTo>
                    <a:pt x="2240280" y="1523"/>
                  </a:lnTo>
                  <a:close/>
                </a:path>
                <a:path w="2696209" h="7619">
                  <a:moveTo>
                    <a:pt x="2240280" y="7619"/>
                  </a:moveTo>
                  <a:lnTo>
                    <a:pt x="2228087" y="7619"/>
                  </a:lnTo>
                  <a:lnTo>
                    <a:pt x="2226564" y="6096"/>
                  </a:lnTo>
                  <a:lnTo>
                    <a:pt x="2226564" y="1523"/>
                  </a:lnTo>
                  <a:lnTo>
                    <a:pt x="2241803" y="1523"/>
                  </a:lnTo>
                  <a:lnTo>
                    <a:pt x="2241803" y="6096"/>
                  </a:lnTo>
                  <a:lnTo>
                    <a:pt x="2240280" y="7619"/>
                  </a:lnTo>
                  <a:close/>
                </a:path>
                <a:path w="2696209" h="7619">
                  <a:moveTo>
                    <a:pt x="2286000" y="1523"/>
                  </a:moveTo>
                  <a:lnTo>
                    <a:pt x="2273808" y="1523"/>
                  </a:lnTo>
                  <a:lnTo>
                    <a:pt x="2275332" y="0"/>
                  </a:lnTo>
                  <a:lnTo>
                    <a:pt x="2284476" y="0"/>
                  </a:lnTo>
                  <a:lnTo>
                    <a:pt x="2286000" y="1523"/>
                  </a:lnTo>
                  <a:close/>
                </a:path>
                <a:path w="2696209" h="7619">
                  <a:moveTo>
                    <a:pt x="2286000" y="7619"/>
                  </a:moveTo>
                  <a:lnTo>
                    <a:pt x="2273808" y="7619"/>
                  </a:lnTo>
                  <a:lnTo>
                    <a:pt x="2272284" y="6096"/>
                  </a:lnTo>
                  <a:lnTo>
                    <a:pt x="2272284" y="1523"/>
                  </a:lnTo>
                  <a:lnTo>
                    <a:pt x="2287524" y="1523"/>
                  </a:lnTo>
                  <a:lnTo>
                    <a:pt x="2287524" y="6096"/>
                  </a:lnTo>
                  <a:lnTo>
                    <a:pt x="2286000" y="7619"/>
                  </a:lnTo>
                  <a:close/>
                </a:path>
                <a:path w="2696209" h="7619">
                  <a:moveTo>
                    <a:pt x="2330196" y="1523"/>
                  </a:moveTo>
                  <a:lnTo>
                    <a:pt x="2319528" y="1523"/>
                  </a:lnTo>
                  <a:lnTo>
                    <a:pt x="2321051" y="0"/>
                  </a:lnTo>
                  <a:lnTo>
                    <a:pt x="2330196" y="0"/>
                  </a:lnTo>
                  <a:lnTo>
                    <a:pt x="2330196" y="1523"/>
                  </a:lnTo>
                  <a:close/>
                </a:path>
                <a:path w="2696209" h="7619">
                  <a:moveTo>
                    <a:pt x="2331719" y="7619"/>
                  </a:moveTo>
                  <a:lnTo>
                    <a:pt x="2318003" y="7619"/>
                  </a:lnTo>
                  <a:lnTo>
                    <a:pt x="2318003" y="1523"/>
                  </a:lnTo>
                  <a:lnTo>
                    <a:pt x="2331719" y="1523"/>
                  </a:lnTo>
                  <a:lnTo>
                    <a:pt x="2333244" y="3047"/>
                  </a:lnTo>
                  <a:lnTo>
                    <a:pt x="2333244" y="4571"/>
                  </a:lnTo>
                  <a:lnTo>
                    <a:pt x="2331719" y="6096"/>
                  </a:lnTo>
                  <a:lnTo>
                    <a:pt x="2331719" y="7619"/>
                  </a:lnTo>
                  <a:close/>
                </a:path>
                <a:path w="2696209" h="7619">
                  <a:moveTo>
                    <a:pt x="2375916" y="1523"/>
                  </a:moveTo>
                  <a:lnTo>
                    <a:pt x="2365248" y="1523"/>
                  </a:lnTo>
                  <a:lnTo>
                    <a:pt x="2365248" y="0"/>
                  </a:lnTo>
                  <a:lnTo>
                    <a:pt x="2375916" y="0"/>
                  </a:lnTo>
                  <a:lnTo>
                    <a:pt x="2375916" y="1523"/>
                  </a:lnTo>
                  <a:close/>
                </a:path>
                <a:path w="2696209" h="7619">
                  <a:moveTo>
                    <a:pt x="2377440" y="7619"/>
                  </a:moveTo>
                  <a:lnTo>
                    <a:pt x="2363724" y="7619"/>
                  </a:lnTo>
                  <a:lnTo>
                    <a:pt x="2363724" y="1523"/>
                  </a:lnTo>
                  <a:lnTo>
                    <a:pt x="2377440" y="1523"/>
                  </a:lnTo>
                  <a:lnTo>
                    <a:pt x="2377440" y="7619"/>
                  </a:lnTo>
                  <a:close/>
                </a:path>
                <a:path w="2696209" h="7619">
                  <a:moveTo>
                    <a:pt x="2421635" y="1523"/>
                  </a:moveTo>
                  <a:lnTo>
                    <a:pt x="2410968" y="1523"/>
                  </a:lnTo>
                  <a:lnTo>
                    <a:pt x="2410968" y="0"/>
                  </a:lnTo>
                  <a:lnTo>
                    <a:pt x="2421635" y="0"/>
                  </a:lnTo>
                  <a:lnTo>
                    <a:pt x="2421635" y="1523"/>
                  </a:lnTo>
                  <a:close/>
                </a:path>
                <a:path w="2696209" h="7619">
                  <a:moveTo>
                    <a:pt x="2423160" y="7619"/>
                  </a:moveTo>
                  <a:lnTo>
                    <a:pt x="2409444" y="7619"/>
                  </a:lnTo>
                  <a:lnTo>
                    <a:pt x="2409444" y="6096"/>
                  </a:lnTo>
                  <a:lnTo>
                    <a:pt x="2407919" y="4571"/>
                  </a:lnTo>
                  <a:lnTo>
                    <a:pt x="2407919" y="3047"/>
                  </a:lnTo>
                  <a:lnTo>
                    <a:pt x="2409444" y="1523"/>
                  </a:lnTo>
                  <a:lnTo>
                    <a:pt x="2423160" y="1523"/>
                  </a:lnTo>
                  <a:lnTo>
                    <a:pt x="2423160" y="7619"/>
                  </a:lnTo>
                  <a:close/>
                </a:path>
                <a:path w="2696209" h="7619">
                  <a:moveTo>
                    <a:pt x="2467356" y="1523"/>
                  </a:moveTo>
                  <a:lnTo>
                    <a:pt x="2455164" y="1523"/>
                  </a:lnTo>
                  <a:lnTo>
                    <a:pt x="2456687" y="0"/>
                  </a:lnTo>
                  <a:lnTo>
                    <a:pt x="2465832" y="0"/>
                  </a:lnTo>
                  <a:lnTo>
                    <a:pt x="2467356" y="1523"/>
                  </a:lnTo>
                  <a:close/>
                </a:path>
                <a:path w="2696209" h="7619">
                  <a:moveTo>
                    <a:pt x="2467356" y="7619"/>
                  </a:moveTo>
                  <a:lnTo>
                    <a:pt x="2455164" y="7619"/>
                  </a:lnTo>
                  <a:lnTo>
                    <a:pt x="2453640" y="6096"/>
                  </a:lnTo>
                  <a:lnTo>
                    <a:pt x="2453640" y="1523"/>
                  </a:lnTo>
                  <a:lnTo>
                    <a:pt x="2468880" y="1523"/>
                  </a:lnTo>
                  <a:lnTo>
                    <a:pt x="2468880" y="6096"/>
                  </a:lnTo>
                  <a:lnTo>
                    <a:pt x="2467356" y="7619"/>
                  </a:lnTo>
                  <a:close/>
                </a:path>
                <a:path w="2696209" h="7619">
                  <a:moveTo>
                    <a:pt x="2513076" y="1523"/>
                  </a:moveTo>
                  <a:lnTo>
                    <a:pt x="2500884" y="1523"/>
                  </a:lnTo>
                  <a:lnTo>
                    <a:pt x="2502408" y="0"/>
                  </a:lnTo>
                  <a:lnTo>
                    <a:pt x="2511551" y="0"/>
                  </a:lnTo>
                  <a:lnTo>
                    <a:pt x="2513076" y="1523"/>
                  </a:lnTo>
                  <a:close/>
                </a:path>
                <a:path w="2696209" h="7619">
                  <a:moveTo>
                    <a:pt x="2513076" y="7619"/>
                  </a:moveTo>
                  <a:lnTo>
                    <a:pt x="2500884" y="7619"/>
                  </a:lnTo>
                  <a:lnTo>
                    <a:pt x="2499360" y="6096"/>
                  </a:lnTo>
                  <a:lnTo>
                    <a:pt x="2499360" y="1523"/>
                  </a:lnTo>
                  <a:lnTo>
                    <a:pt x="2514600" y="1523"/>
                  </a:lnTo>
                  <a:lnTo>
                    <a:pt x="2514600" y="6096"/>
                  </a:lnTo>
                  <a:lnTo>
                    <a:pt x="2513076" y="7619"/>
                  </a:lnTo>
                  <a:close/>
                </a:path>
                <a:path w="2696209" h="7619">
                  <a:moveTo>
                    <a:pt x="2558796" y="1523"/>
                  </a:moveTo>
                  <a:lnTo>
                    <a:pt x="2546603" y="1523"/>
                  </a:lnTo>
                  <a:lnTo>
                    <a:pt x="2548128" y="0"/>
                  </a:lnTo>
                  <a:lnTo>
                    <a:pt x="2557272" y="0"/>
                  </a:lnTo>
                  <a:lnTo>
                    <a:pt x="2558796" y="1523"/>
                  </a:lnTo>
                  <a:close/>
                </a:path>
                <a:path w="2696209" h="7619">
                  <a:moveTo>
                    <a:pt x="2558796" y="7619"/>
                  </a:moveTo>
                  <a:lnTo>
                    <a:pt x="2546603" y="7619"/>
                  </a:lnTo>
                  <a:lnTo>
                    <a:pt x="2545080" y="6096"/>
                  </a:lnTo>
                  <a:lnTo>
                    <a:pt x="2545080" y="1523"/>
                  </a:lnTo>
                  <a:lnTo>
                    <a:pt x="2560319" y="1523"/>
                  </a:lnTo>
                  <a:lnTo>
                    <a:pt x="2560319" y="6096"/>
                  </a:lnTo>
                  <a:lnTo>
                    <a:pt x="2558796" y="7619"/>
                  </a:lnTo>
                  <a:close/>
                </a:path>
                <a:path w="2696209" h="7619">
                  <a:moveTo>
                    <a:pt x="2602992" y="1523"/>
                  </a:moveTo>
                  <a:lnTo>
                    <a:pt x="2592324" y="1523"/>
                  </a:lnTo>
                  <a:lnTo>
                    <a:pt x="2592324" y="0"/>
                  </a:lnTo>
                  <a:lnTo>
                    <a:pt x="2602992" y="0"/>
                  </a:lnTo>
                  <a:lnTo>
                    <a:pt x="2602992" y="1523"/>
                  </a:lnTo>
                  <a:close/>
                </a:path>
                <a:path w="2696209" h="7619">
                  <a:moveTo>
                    <a:pt x="2604516" y="7619"/>
                  </a:moveTo>
                  <a:lnTo>
                    <a:pt x="2590800" y="7619"/>
                  </a:lnTo>
                  <a:lnTo>
                    <a:pt x="2590800" y="1523"/>
                  </a:lnTo>
                  <a:lnTo>
                    <a:pt x="2604516" y="1523"/>
                  </a:lnTo>
                  <a:lnTo>
                    <a:pt x="2606040" y="3047"/>
                  </a:lnTo>
                  <a:lnTo>
                    <a:pt x="2606040" y="4571"/>
                  </a:lnTo>
                  <a:lnTo>
                    <a:pt x="2604516" y="6096"/>
                  </a:lnTo>
                  <a:lnTo>
                    <a:pt x="2604516" y="7619"/>
                  </a:lnTo>
                  <a:close/>
                </a:path>
                <a:path w="2696209" h="7619">
                  <a:moveTo>
                    <a:pt x="2648712" y="1523"/>
                  </a:moveTo>
                  <a:lnTo>
                    <a:pt x="2638044" y="1523"/>
                  </a:lnTo>
                  <a:lnTo>
                    <a:pt x="2638044" y="0"/>
                  </a:lnTo>
                  <a:lnTo>
                    <a:pt x="2648712" y="0"/>
                  </a:lnTo>
                  <a:lnTo>
                    <a:pt x="2648712" y="1523"/>
                  </a:lnTo>
                  <a:close/>
                </a:path>
                <a:path w="2696209" h="7619">
                  <a:moveTo>
                    <a:pt x="2650235" y="7619"/>
                  </a:moveTo>
                  <a:lnTo>
                    <a:pt x="2636519" y="7619"/>
                  </a:lnTo>
                  <a:lnTo>
                    <a:pt x="2636519" y="6096"/>
                  </a:lnTo>
                  <a:lnTo>
                    <a:pt x="2634996" y="4571"/>
                  </a:lnTo>
                  <a:lnTo>
                    <a:pt x="2634996" y="3047"/>
                  </a:lnTo>
                  <a:lnTo>
                    <a:pt x="2636519" y="1523"/>
                  </a:lnTo>
                  <a:lnTo>
                    <a:pt x="2650235" y="1523"/>
                  </a:lnTo>
                  <a:lnTo>
                    <a:pt x="2650235" y="7619"/>
                  </a:lnTo>
                  <a:close/>
                </a:path>
                <a:path w="2696209" h="7619">
                  <a:moveTo>
                    <a:pt x="2694432" y="7619"/>
                  </a:moveTo>
                  <a:lnTo>
                    <a:pt x="2682240" y="7619"/>
                  </a:lnTo>
                  <a:lnTo>
                    <a:pt x="2682240" y="6096"/>
                  </a:lnTo>
                  <a:lnTo>
                    <a:pt x="2680716" y="4571"/>
                  </a:lnTo>
                  <a:lnTo>
                    <a:pt x="2680716" y="3047"/>
                  </a:lnTo>
                  <a:lnTo>
                    <a:pt x="2683764" y="0"/>
                  </a:lnTo>
                  <a:lnTo>
                    <a:pt x="2692908" y="0"/>
                  </a:lnTo>
                  <a:lnTo>
                    <a:pt x="2694432" y="1523"/>
                  </a:lnTo>
                  <a:lnTo>
                    <a:pt x="2695956" y="1523"/>
                  </a:lnTo>
                  <a:lnTo>
                    <a:pt x="2695956" y="6096"/>
                  </a:lnTo>
                  <a:lnTo>
                    <a:pt x="2694432" y="7619"/>
                  </a:lnTo>
                  <a:close/>
                </a:path>
              </a:pathLst>
            </a:custGeom>
            <a:solidFill>
              <a:srgbClr val="C8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21779" y="1932431"/>
              <a:ext cx="163068" cy="670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75091" y="3044951"/>
              <a:ext cx="509015" cy="7467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93764" y="2029968"/>
              <a:ext cx="57912" cy="5836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63384" y="2906267"/>
              <a:ext cx="161544" cy="7010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31835" y="2906267"/>
              <a:ext cx="208787" cy="7010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33815" y="2906267"/>
              <a:ext cx="178307" cy="7010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47403" y="2906267"/>
              <a:ext cx="338328" cy="7010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04888" y="2014740"/>
              <a:ext cx="2228215" cy="840105"/>
            </a:xfrm>
            <a:custGeom>
              <a:avLst/>
              <a:gdLst/>
              <a:ahLst/>
              <a:cxnLst/>
              <a:rect l="l" t="t" r="r" b="b"/>
              <a:pathLst>
                <a:path w="2228215" h="840105">
                  <a:moveTo>
                    <a:pt x="454139" y="0"/>
                  </a:moveTo>
                  <a:lnTo>
                    <a:pt x="0" y="0"/>
                  </a:lnTo>
                  <a:lnTo>
                    <a:pt x="0" y="839724"/>
                  </a:lnTo>
                  <a:lnTo>
                    <a:pt x="454139" y="839724"/>
                  </a:lnTo>
                  <a:lnTo>
                    <a:pt x="454139" y="0"/>
                  </a:lnTo>
                  <a:close/>
                </a:path>
                <a:path w="2228215" h="840105">
                  <a:moveTo>
                    <a:pt x="1045464" y="737603"/>
                  </a:moveTo>
                  <a:lnTo>
                    <a:pt x="591312" y="737603"/>
                  </a:lnTo>
                  <a:lnTo>
                    <a:pt x="591312" y="838187"/>
                  </a:lnTo>
                  <a:lnTo>
                    <a:pt x="1045464" y="838187"/>
                  </a:lnTo>
                  <a:lnTo>
                    <a:pt x="1045464" y="737603"/>
                  </a:lnTo>
                  <a:close/>
                </a:path>
                <a:path w="2228215" h="840105">
                  <a:moveTo>
                    <a:pt x="1636776" y="794004"/>
                  </a:moveTo>
                  <a:lnTo>
                    <a:pt x="1182624" y="794004"/>
                  </a:lnTo>
                  <a:lnTo>
                    <a:pt x="1182624" y="839724"/>
                  </a:lnTo>
                  <a:lnTo>
                    <a:pt x="1636776" y="839724"/>
                  </a:lnTo>
                  <a:lnTo>
                    <a:pt x="1636776" y="794004"/>
                  </a:lnTo>
                  <a:close/>
                </a:path>
                <a:path w="2228215" h="840105">
                  <a:moveTo>
                    <a:pt x="2228088" y="818388"/>
                  </a:moveTo>
                  <a:lnTo>
                    <a:pt x="1773936" y="818388"/>
                  </a:lnTo>
                  <a:lnTo>
                    <a:pt x="1773936" y="839724"/>
                  </a:lnTo>
                  <a:lnTo>
                    <a:pt x="2228088" y="839724"/>
                  </a:lnTo>
                  <a:lnTo>
                    <a:pt x="2228088" y="818388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07535" y="5323331"/>
              <a:ext cx="5962015" cy="1280160"/>
            </a:xfrm>
            <a:custGeom>
              <a:avLst/>
              <a:gdLst/>
              <a:ahLst/>
              <a:cxnLst/>
              <a:rect l="l" t="t" r="r" b="b"/>
              <a:pathLst>
                <a:path w="5962015" h="1280159">
                  <a:moveTo>
                    <a:pt x="5961888" y="1280160"/>
                  </a:moveTo>
                  <a:lnTo>
                    <a:pt x="0" y="1280160"/>
                  </a:lnTo>
                  <a:lnTo>
                    <a:pt x="0" y="0"/>
                  </a:lnTo>
                  <a:lnTo>
                    <a:pt x="5961888" y="0"/>
                  </a:lnTo>
                  <a:lnTo>
                    <a:pt x="5961888" y="1280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45635" y="5407151"/>
              <a:ext cx="5635751" cy="82600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043927" y="4081272"/>
              <a:ext cx="2825750" cy="1038225"/>
            </a:xfrm>
            <a:custGeom>
              <a:avLst/>
              <a:gdLst/>
              <a:ahLst/>
              <a:cxnLst/>
              <a:rect l="l" t="t" r="r" b="b"/>
              <a:pathLst>
                <a:path w="2825750" h="1038225">
                  <a:moveTo>
                    <a:pt x="2825496" y="1037843"/>
                  </a:moveTo>
                  <a:lnTo>
                    <a:pt x="0" y="1037843"/>
                  </a:lnTo>
                  <a:lnTo>
                    <a:pt x="0" y="0"/>
                  </a:lnTo>
                  <a:lnTo>
                    <a:pt x="2825496" y="0"/>
                  </a:lnTo>
                  <a:lnTo>
                    <a:pt x="2825496" y="103784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80504" y="4119372"/>
              <a:ext cx="2750819" cy="87172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80503" y="5006339"/>
              <a:ext cx="2750819" cy="762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42316" y="3535680"/>
              <a:ext cx="5363210" cy="1583690"/>
            </a:xfrm>
            <a:custGeom>
              <a:avLst/>
              <a:gdLst/>
              <a:ahLst/>
              <a:cxnLst/>
              <a:rect l="l" t="t" r="r" b="b"/>
              <a:pathLst>
                <a:path w="5363210" h="1583689">
                  <a:moveTo>
                    <a:pt x="5362955" y="1583435"/>
                  </a:moveTo>
                  <a:lnTo>
                    <a:pt x="0" y="1583435"/>
                  </a:lnTo>
                  <a:lnTo>
                    <a:pt x="0" y="0"/>
                  </a:lnTo>
                  <a:lnTo>
                    <a:pt x="5362955" y="0"/>
                  </a:lnTo>
                  <a:lnTo>
                    <a:pt x="5362955" y="158343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81940" y="3564635"/>
              <a:ext cx="2189988" cy="11582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83463" y="3564636"/>
              <a:ext cx="132587" cy="9448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4339" y="3590544"/>
              <a:ext cx="91439" cy="670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33400" y="3566160"/>
              <a:ext cx="137159" cy="9296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73607" y="3566160"/>
              <a:ext cx="288035" cy="9296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64692" y="3573780"/>
              <a:ext cx="213360" cy="10515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94816" y="3590544"/>
              <a:ext cx="121919" cy="6857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22832" y="3590543"/>
              <a:ext cx="115823" cy="8839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56944" y="3590544"/>
              <a:ext cx="91439" cy="6705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562100" y="3566160"/>
              <a:ext cx="202691" cy="11429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766316" y="3592067"/>
              <a:ext cx="128016" cy="6553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901951" y="3566160"/>
              <a:ext cx="198119" cy="9296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100072" y="3590543"/>
              <a:ext cx="190499" cy="8839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308859" y="3564635"/>
              <a:ext cx="161543" cy="9296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85800" y="4558283"/>
              <a:ext cx="4876800" cy="7620"/>
            </a:xfrm>
            <a:custGeom>
              <a:avLst/>
              <a:gdLst/>
              <a:ahLst/>
              <a:cxnLst/>
              <a:rect l="l" t="t" r="r" b="b"/>
              <a:pathLst>
                <a:path w="4876800" h="7620">
                  <a:moveTo>
                    <a:pt x="1371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3716" y="6096"/>
                  </a:lnTo>
                  <a:close/>
                </a:path>
                <a:path w="4876800" h="7620">
                  <a:moveTo>
                    <a:pt x="12191" y="7619"/>
                  </a:moveTo>
                  <a:lnTo>
                    <a:pt x="1524" y="7619"/>
                  </a:lnTo>
                  <a:lnTo>
                    <a:pt x="1524" y="6096"/>
                  </a:lnTo>
                  <a:lnTo>
                    <a:pt x="12191" y="6096"/>
                  </a:lnTo>
                  <a:lnTo>
                    <a:pt x="12191" y="7619"/>
                  </a:lnTo>
                  <a:close/>
                </a:path>
                <a:path w="4876800" h="7620">
                  <a:moveTo>
                    <a:pt x="59435" y="6096"/>
                  </a:moveTo>
                  <a:lnTo>
                    <a:pt x="45720" y="6096"/>
                  </a:lnTo>
                  <a:lnTo>
                    <a:pt x="45720" y="4572"/>
                  </a:lnTo>
                  <a:lnTo>
                    <a:pt x="44195" y="4572"/>
                  </a:lnTo>
                  <a:lnTo>
                    <a:pt x="44195" y="1524"/>
                  </a:lnTo>
                  <a:lnTo>
                    <a:pt x="45720" y="1524"/>
                  </a:lnTo>
                  <a:lnTo>
                    <a:pt x="45720" y="0"/>
                  </a:lnTo>
                  <a:lnTo>
                    <a:pt x="59435" y="0"/>
                  </a:lnTo>
                  <a:lnTo>
                    <a:pt x="59435" y="6096"/>
                  </a:lnTo>
                  <a:close/>
                </a:path>
                <a:path w="4876800" h="7620">
                  <a:moveTo>
                    <a:pt x="56387" y="7619"/>
                  </a:moveTo>
                  <a:lnTo>
                    <a:pt x="47243" y="7619"/>
                  </a:lnTo>
                  <a:lnTo>
                    <a:pt x="47243" y="6096"/>
                  </a:lnTo>
                  <a:lnTo>
                    <a:pt x="57912" y="6096"/>
                  </a:lnTo>
                  <a:lnTo>
                    <a:pt x="56387" y="7619"/>
                  </a:lnTo>
                  <a:close/>
                </a:path>
                <a:path w="4876800" h="7620">
                  <a:moveTo>
                    <a:pt x="102108" y="7619"/>
                  </a:moveTo>
                  <a:lnTo>
                    <a:pt x="92964" y="7619"/>
                  </a:lnTo>
                  <a:lnTo>
                    <a:pt x="89916" y="4572"/>
                  </a:lnTo>
                  <a:lnTo>
                    <a:pt x="89916" y="1524"/>
                  </a:lnTo>
                  <a:lnTo>
                    <a:pt x="91439" y="0"/>
                  </a:lnTo>
                  <a:lnTo>
                    <a:pt x="103631" y="0"/>
                  </a:lnTo>
                  <a:lnTo>
                    <a:pt x="105156" y="1524"/>
                  </a:lnTo>
                  <a:lnTo>
                    <a:pt x="105156" y="4572"/>
                  </a:lnTo>
                  <a:lnTo>
                    <a:pt x="102108" y="7619"/>
                  </a:lnTo>
                  <a:close/>
                </a:path>
                <a:path w="4876800" h="7620">
                  <a:moveTo>
                    <a:pt x="147827" y="7619"/>
                  </a:moveTo>
                  <a:lnTo>
                    <a:pt x="138683" y="7619"/>
                  </a:lnTo>
                  <a:lnTo>
                    <a:pt x="135635" y="4572"/>
                  </a:lnTo>
                  <a:lnTo>
                    <a:pt x="135635" y="1524"/>
                  </a:lnTo>
                  <a:lnTo>
                    <a:pt x="137160" y="0"/>
                  </a:lnTo>
                  <a:lnTo>
                    <a:pt x="149352" y="0"/>
                  </a:lnTo>
                  <a:lnTo>
                    <a:pt x="150875" y="1524"/>
                  </a:lnTo>
                  <a:lnTo>
                    <a:pt x="150875" y="4572"/>
                  </a:lnTo>
                  <a:lnTo>
                    <a:pt x="147827" y="7619"/>
                  </a:lnTo>
                  <a:close/>
                </a:path>
                <a:path w="4876800" h="7620">
                  <a:moveTo>
                    <a:pt x="193548" y="7619"/>
                  </a:moveTo>
                  <a:lnTo>
                    <a:pt x="184404" y="7619"/>
                  </a:lnTo>
                  <a:lnTo>
                    <a:pt x="181356" y="4572"/>
                  </a:lnTo>
                  <a:lnTo>
                    <a:pt x="181356" y="1524"/>
                  </a:lnTo>
                  <a:lnTo>
                    <a:pt x="182879" y="0"/>
                  </a:lnTo>
                  <a:lnTo>
                    <a:pt x="195072" y="0"/>
                  </a:lnTo>
                  <a:lnTo>
                    <a:pt x="195072" y="1524"/>
                  </a:lnTo>
                  <a:lnTo>
                    <a:pt x="196595" y="1524"/>
                  </a:lnTo>
                  <a:lnTo>
                    <a:pt x="196595" y="4572"/>
                  </a:lnTo>
                  <a:lnTo>
                    <a:pt x="195072" y="4572"/>
                  </a:lnTo>
                  <a:lnTo>
                    <a:pt x="195072" y="6096"/>
                  </a:lnTo>
                  <a:lnTo>
                    <a:pt x="193548" y="7619"/>
                  </a:lnTo>
                  <a:close/>
                </a:path>
                <a:path w="4876800" h="7620">
                  <a:moveTo>
                    <a:pt x="240791" y="6096"/>
                  </a:moveTo>
                  <a:lnTo>
                    <a:pt x="227075" y="6096"/>
                  </a:lnTo>
                  <a:lnTo>
                    <a:pt x="227075" y="0"/>
                  </a:lnTo>
                  <a:lnTo>
                    <a:pt x="240791" y="0"/>
                  </a:lnTo>
                  <a:lnTo>
                    <a:pt x="240791" y="1524"/>
                  </a:lnTo>
                  <a:lnTo>
                    <a:pt x="242316" y="1524"/>
                  </a:lnTo>
                  <a:lnTo>
                    <a:pt x="242316" y="4572"/>
                  </a:lnTo>
                  <a:lnTo>
                    <a:pt x="240791" y="4572"/>
                  </a:lnTo>
                  <a:lnTo>
                    <a:pt x="240791" y="6096"/>
                  </a:lnTo>
                  <a:close/>
                </a:path>
                <a:path w="4876800" h="7620">
                  <a:moveTo>
                    <a:pt x="239268" y="7619"/>
                  </a:moveTo>
                  <a:lnTo>
                    <a:pt x="228600" y="7619"/>
                  </a:lnTo>
                  <a:lnTo>
                    <a:pt x="228600" y="6096"/>
                  </a:lnTo>
                  <a:lnTo>
                    <a:pt x="239268" y="6096"/>
                  </a:lnTo>
                  <a:lnTo>
                    <a:pt x="239268" y="7619"/>
                  </a:lnTo>
                  <a:close/>
                </a:path>
                <a:path w="4876800" h="7620">
                  <a:moveTo>
                    <a:pt x="286512" y="6096"/>
                  </a:moveTo>
                  <a:lnTo>
                    <a:pt x="272795" y="6096"/>
                  </a:lnTo>
                  <a:lnTo>
                    <a:pt x="272795" y="4572"/>
                  </a:lnTo>
                  <a:lnTo>
                    <a:pt x="271272" y="4572"/>
                  </a:lnTo>
                  <a:lnTo>
                    <a:pt x="271272" y="1524"/>
                  </a:lnTo>
                  <a:lnTo>
                    <a:pt x="272795" y="1524"/>
                  </a:lnTo>
                  <a:lnTo>
                    <a:pt x="272795" y="0"/>
                  </a:lnTo>
                  <a:lnTo>
                    <a:pt x="286512" y="0"/>
                  </a:lnTo>
                  <a:lnTo>
                    <a:pt x="286512" y="6096"/>
                  </a:lnTo>
                  <a:close/>
                </a:path>
                <a:path w="4876800" h="7620">
                  <a:moveTo>
                    <a:pt x="284987" y="7619"/>
                  </a:moveTo>
                  <a:lnTo>
                    <a:pt x="274320" y="7619"/>
                  </a:lnTo>
                  <a:lnTo>
                    <a:pt x="274320" y="6096"/>
                  </a:lnTo>
                  <a:lnTo>
                    <a:pt x="284987" y="6096"/>
                  </a:lnTo>
                  <a:lnTo>
                    <a:pt x="284987" y="7619"/>
                  </a:lnTo>
                  <a:close/>
                </a:path>
                <a:path w="4876800" h="7620">
                  <a:moveTo>
                    <a:pt x="329183" y="7619"/>
                  </a:moveTo>
                  <a:lnTo>
                    <a:pt x="320039" y="7619"/>
                  </a:lnTo>
                  <a:lnTo>
                    <a:pt x="316991" y="4572"/>
                  </a:lnTo>
                  <a:lnTo>
                    <a:pt x="316991" y="1524"/>
                  </a:lnTo>
                  <a:lnTo>
                    <a:pt x="318516" y="0"/>
                  </a:lnTo>
                  <a:lnTo>
                    <a:pt x="330708" y="0"/>
                  </a:lnTo>
                  <a:lnTo>
                    <a:pt x="332231" y="1524"/>
                  </a:lnTo>
                  <a:lnTo>
                    <a:pt x="332231" y="4572"/>
                  </a:lnTo>
                  <a:lnTo>
                    <a:pt x="329183" y="7619"/>
                  </a:lnTo>
                  <a:close/>
                </a:path>
                <a:path w="4876800" h="7620">
                  <a:moveTo>
                    <a:pt x="374904" y="7619"/>
                  </a:moveTo>
                  <a:lnTo>
                    <a:pt x="365760" y="7619"/>
                  </a:lnTo>
                  <a:lnTo>
                    <a:pt x="362712" y="4572"/>
                  </a:lnTo>
                  <a:lnTo>
                    <a:pt x="362712" y="1524"/>
                  </a:lnTo>
                  <a:lnTo>
                    <a:pt x="364235" y="0"/>
                  </a:lnTo>
                  <a:lnTo>
                    <a:pt x="376427" y="0"/>
                  </a:lnTo>
                  <a:lnTo>
                    <a:pt x="377952" y="1524"/>
                  </a:lnTo>
                  <a:lnTo>
                    <a:pt x="377952" y="4572"/>
                  </a:lnTo>
                  <a:lnTo>
                    <a:pt x="374904" y="7619"/>
                  </a:lnTo>
                  <a:close/>
                </a:path>
                <a:path w="4876800" h="7620">
                  <a:moveTo>
                    <a:pt x="420624" y="7619"/>
                  </a:moveTo>
                  <a:lnTo>
                    <a:pt x="411479" y="7619"/>
                  </a:lnTo>
                  <a:lnTo>
                    <a:pt x="408431" y="4572"/>
                  </a:lnTo>
                  <a:lnTo>
                    <a:pt x="408431" y="1524"/>
                  </a:lnTo>
                  <a:lnTo>
                    <a:pt x="409956" y="0"/>
                  </a:lnTo>
                  <a:lnTo>
                    <a:pt x="422148" y="0"/>
                  </a:lnTo>
                  <a:lnTo>
                    <a:pt x="423672" y="1524"/>
                  </a:lnTo>
                  <a:lnTo>
                    <a:pt x="423672" y="4572"/>
                  </a:lnTo>
                  <a:lnTo>
                    <a:pt x="420624" y="7619"/>
                  </a:lnTo>
                  <a:close/>
                </a:path>
                <a:path w="4876800" h="7620">
                  <a:moveTo>
                    <a:pt x="467868" y="6096"/>
                  </a:moveTo>
                  <a:lnTo>
                    <a:pt x="454152" y="6096"/>
                  </a:lnTo>
                  <a:lnTo>
                    <a:pt x="454152" y="0"/>
                  </a:lnTo>
                  <a:lnTo>
                    <a:pt x="467868" y="0"/>
                  </a:lnTo>
                  <a:lnTo>
                    <a:pt x="467868" y="1524"/>
                  </a:lnTo>
                  <a:lnTo>
                    <a:pt x="469392" y="1524"/>
                  </a:lnTo>
                  <a:lnTo>
                    <a:pt x="469392" y="4572"/>
                  </a:lnTo>
                  <a:lnTo>
                    <a:pt x="467868" y="4572"/>
                  </a:lnTo>
                  <a:lnTo>
                    <a:pt x="467868" y="6096"/>
                  </a:lnTo>
                  <a:close/>
                </a:path>
                <a:path w="4876800" h="7620">
                  <a:moveTo>
                    <a:pt x="466344" y="7619"/>
                  </a:moveTo>
                  <a:lnTo>
                    <a:pt x="457200" y="7619"/>
                  </a:lnTo>
                  <a:lnTo>
                    <a:pt x="455675" y="6096"/>
                  </a:lnTo>
                  <a:lnTo>
                    <a:pt x="466344" y="6096"/>
                  </a:lnTo>
                  <a:lnTo>
                    <a:pt x="466344" y="7619"/>
                  </a:lnTo>
                  <a:close/>
                </a:path>
                <a:path w="4876800" h="7620">
                  <a:moveTo>
                    <a:pt x="513587" y="6096"/>
                  </a:moveTo>
                  <a:lnTo>
                    <a:pt x="499872" y="6096"/>
                  </a:lnTo>
                  <a:lnTo>
                    <a:pt x="499872" y="0"/>
                  </a:lnTo>
                  <a:lnTo>
                    <a:pt x="513587" y="0"/>
                  </a:lnTo>
                  <a:lnTo>
                    <a:pt x="513587" y="6096"/>
                  </a:lnTo>
                  <a:close/>
                </a:path>
                <a:path w="4876800" h="7620">
                  <a:moveTo>
                    <a:pt x="512064" y="7619"/>
                  </a:moveTo>
                  <a:lnTo>
                    <a:pt x="501396" y="7619"/>
                  </a:lnTo>
                  <a:lnTo>
                    <a:pt x="501396" y="6096"/>
                  </a:lnTo>
                  <a:lnTo>
                    <a:pt x="512064" y="6096"/>
                  </a:lnTo>
                  <a:lnTo>
                    <a:pt x="512064" y="7619"/>
                  </a:lnTo>
                  <a:close/>
                </a:path>
                <a:path w="4876800" h="7620">
                  <a:moveTo>
                    <a:pt x="559308" y="6096"/>
                  </a:moveTo>
                  <a:lnTo>
                    <a:pt x="545592" y="6096"/>
                  </a:lnTo>
                  <a:lnTo>
                    <a:pt x="545592" y="4572"/>
                  </a:lnTo>
                  <a:lnTo>
                    <a:pt x="544067" y="4572"/>
                  </a:lnTo>
                  <a:lnTo>
                    <a:pt x="544067" y="1524"/>
                  </a:lnTo>
                  <a:lnTo>
                    <a:pt x="545592" y="1524"/>
                  </a:lnTo>
                  <a:lnTo>
                    <a:pt x="545592" y="0"/>
                  </a:lnTo>
                  <a:lnTo>
                    <a:pt x="559308" y="0"/>
                  </a:lnTo>
                  <a:lnTo>
                    <a:pt x="559308" y="6096"/>
                  </a:lnTo>
                  <a:close/>
                </a:path>
                <a:path w="4876800" h="7620">
                  <a:moveTo>
                    <a:pt x="556259" y="7619"/>
                  </a:moveTo>
                  <a:lnTo>
                    <a:pt x="547116" y="7619"/>
                  </a:lnTo>
                  <a:lnTo>
                    <a:pt x="547116" y="6096"/>
                  </a:lnTo>
                  <a:lnTo>
                    <a:pt x="557783" y="6096"/>
                  </a:lnTo>
                  <a:lnTo>
                    <a:pt x="556259" y="7619"/>
                  </a:lnTo>
                  <a:close/>
                </a:path>
                <a:path w="4876800" h="7620">
                  <a:moveTo>
                    <a:pt x="601979" y="7619"/>
                  </a:moveTo>
                  <a:lnTo>
                    <a:pt x="592836" y="7619"/>
                  </a:lnTo>
                  <a:lnTo>
                    <a:pt x="589787" y="4572"/>
                  </a:lnTo>
                  <a:lnTo>
                    <a:pt x="589787" y="1524"/>
                  </a:lnTo>
                  <a:lnTo>
                    <a:pt x="591312" y="0"/>
                  </a:lnTo>
                  <a:lnTo>
                    <a:pt x="603504" y="0"/>
                  </a:lnTo>
                  <a:lnTo>
                    <a:pt x="605028" y="1524"/>
                  </a:lnTo>
                  <a:lnTo>
                    <a:pt x="605028" y="4572"/>
                  </a:lnTo>
                  <a:lnTo>
                    <a:pt x="601979" y="7619"/>
                  </a:lnTo>
                  <a:close/>
                </a:path>
                <a:path w="4876800" h="7620">
                  <a:moveTo>
                    <a:pt x="647700" y="7619"/>
                  </a:moveTo>
                  <a:lnTo>
                    <a:pt x="638555" y="7619"/>
                  </a:lnTo>
                  <a:lnTo>
                    <a:pt x="635508" y="4572"/>
                  </a:lnTo>
                  <a:lnTo>
                    <a:pt x="635508" y="1524"/>
                  </a:lnTo>
                  <a:lnTo>
                    <a:pt x="637032" y="0"/>
                  </a:lnTo>
                  <a:lnTo>
                    <a:pt x="649224" y="0"/>
                  </a:lnTo>
                  <a:lnTo>
                    <a:pt x="650748" y="1524"/>
                  </a:lnTo>
                  <a:lnTo>
                    <a:pt x="650748" y="4572"/>
                  </a:lnTo>
                  <a:lnTo>
                    <a:pt x="647700" y="7619"/>
                  </a:lnTo>
                  <a:close/>
                </a:path>
                <a:path w="4876800" h="7620">
                  <a:moveTo>
                    <a:pt x="693420" y="7619"/>
                  </a:moveTo>
                  <a:lnTo>
                    <a:pt x="684275" y="7619"/>
                  </a:lnTo>
                  <a:lnTo>
                    <a:pt x="681228" y="4572"/>
                  </a:lnTo>
                  <a:lnTo>
                    <a:pt x="681228" y="1524"/>
                  </a:lnTo>
                  <a:lnTo>
                    <a:pt x="682751" y="0"/>
                  </a:lnTo>
                  <a:lnTo>
                    <a:pt x="694944" y="0"/>
                  </a:lnTo>
                  <a:lnTo>
                    <a:pt x="696467" y="1524"/>
                  </a:lnTo>
                  <a:lnTo>
                    <a:pt x="696467" y="4572"/>
                  </a:lnTo>
                  <a:lnTo>
                    <a:pt x="693420" y="7619"/>
                  </a:lnTo>
                  <a:close/>
                </a:path>
                <a:path w="4876800" h="7620">
                  <a:moveTo>
                    <a:pt x="740663" y="6096"/>
                  </a:moveTo>
                  <a:lnTo>
                    <a:pt x="726948" y="6096"/>
                  </a:lnTo>
                  <a:lnTo>
                    <a:pt x="726948" y="0"/>
                  </a:lnTo>
                  <a:lnTo>
                    <a:pt x="740663" y="0"/>
                  </a:lnTo>
                  <a:lnTo>
                    <a:pt x="740663" y="1524"/>
                  </a:lnTo>
                  <a:lnTo>
                    <a:pt x="742188" y="1524"/>
                  </a:lnTo>
                  <a:lnTo>
                    <a:pt x="742188" y="4572"/>
                  </a:lnTo>
                  <a:lnTo>
                    <a:pt x="740663" y="4572"/>
                  </a:lnTo>
                  <a:lnTo>
                    <a:pt x="740663" y="6096"/>
                  </a:lnTo>
                  <a:close/>
                </a:path>
                <a:path w="4876800" h="7620">
                  <a:moveTo>
                    <a:pt x="739140" y="7619"/>
                  </a:moveTo>
                  <a:lnTo>
                    <a:pt x="728471" y="7619"/>
                  </a:lnTo>
                  <a:lnTo>
                    <a:pt x="728471" y="6096"/>
                  </a:lnTo>
                  <a:lnTo>
                    <a:pt x="739140" y="6096"/>
                  </a:lnTo>
                  <a:lnTo>
                    <a:pt x="739140" y="7619"/>
                  </a:lnTo>
                  <a:close/>
                </a:path>
                <a:path w="4876800" h="7620">
                  <a:moveTo>
                    <a:pt x="786384" y="6096"/>
                  </a:moveTo>
                  <a:lnTo>
                    <a:pt x="772667" y="6096"/>
                  </a:lnTo>
                  <a:lnTo>
                    <a:pt x="772667" y="4572"/>
                  </a:lnTo>
                  <a:lnTo>
                    <a:pt x="771144" y="4572"/>
                  </a:lnTo>
                  <a:lnTo>
                    <a:pt x="771144" y="1524"/>
                  </a:lnTo>
                  <a:lnTo>
                    <a:pt x="772667" y="1524"/>
                  </a:lnTo>
                  <a:lnTo>
                    <a:pt x="772667" y="0"/>
                  </a:lnTo>
                  <a:lnTo>
                    <a:pt x="786384" y="0"/>
                  </a:lnTo>
                  <a:lnTo>
                    <a:pt x="786384" y="6096"/>
                  </a:lnTo>
                  <a:close/>
                </a:path>
                <a:path w="4876800" h="7620">
                  <a:moveTo>
                    <a:pt x="784859" y="7619"/>
                  </a:moveTo>
                  <a:lnTo>
                    <a:pt x="774192" y="7619"/>
                  </a:lnTo>
                  <a:lnTo>
                    <a:pt x="774192" y="6096"/>
                  </a:lnTo>
                  <a:lnTo>
                    <a:pt x="784859" y="6096"/>
                  </a:lnTo>
                  <a:lnTo>
                    <a:pt x="784859" y="7619"/>
                  </a:lnTo>
                  <a:close/>
                </a:path>
                <a:path w="4876800" h="7620">
                  <a:moveTo>
                    <a:pt x="829055" y="7619"/>
                  </a:moveTo>
                  <a:lnTo>
                    <a:pt x="819912" y="7619"/>
                  </a:lnTo>
                  <a:lnTo>
                    <a:pt x="818388" y="6096"/>
                  </a:lnTo>
                  <a:lnTo>
                    <a:pt x="818388" y="4572"/>
                  </a:lnTo>
                  <a:lnTo>
                    <a:pt x="816863" y="4572"/>
                  </a:lnTo>
                  <a:lnTo>
                    <a:pt x="816863" y="1524"/>
                  </a:lnTo>
                  <a:lnTo>
                    <a:pt x="818388" y="1524"/>
                  </a:lnTo>
                  <a:lnTo>
                    <a:pt x="818388" y="0"/>
                  </a:lnTo>
                  <a:lnTo>
                    <a:pt x="830579" y="0"/>
                  </a:lnTo>
                  <a:lnTo>
                    <a:pt x="832104" y="1524"/>
                  </a:lnTo>
                  <a:lnTo>
                    <a:pt x="832104" y="4572"/>
                  </a:lnTo>
                  <a:lnTo>
                    <a:pt x="829055" y="7619"/>
                  </a:lnTo>
                  <a:close/>
                </a:path>
                <a:path w="4876800" h="7620">
                  <a:moveTo>
                    <a:pt x="874775" y="7619"/>
                  </a:moveTo>
                  <a:lnTo>
                    <a:pt x="865632" y="7619"/>
                  </a:lnTo>
                  <a:lnTo>
                    <a:pt x="862584" y="4572"/>
                  </a:lnTo>
                  <a:lnTo>
                    <a:pt x="862584" y="1524"/>
                  </a:lnTo>
                  <a:lnTo>
                    <a:pt x="864108" y="0"/>
                  </a:lnTo>
                  <a:lnTo>
                    <a:pt x="876300" y="0"/>
                  </a:lnTo>
                  <a:lnTo>
                    <a:pt x="877824" y="1524"/>
                  </a:lnTo>
                  <a:lnTo>
                    <a:pt x="877824" y="4572"/>
                  </a:lnTo>
                  <a:lnTo>
                    <a:pt x="874775" y="7619"/>
                  </a:lnTo>
                  <a:close/>
                </a:path>
                <a:path w="4876800" h="7620">
                  <a:moveTo>
                    <a:pt x="920496" y="7619"/>
                  </a:moveTo>
                  <a:lnTo>
                    <a:pt x="911351" y="7619"/>
                  </a:lnTo>
                  <a:lnTo>
                    <a:pt x="908304" y="4572"/>
                  </a:lnTo>
                  <a:lnTo>
                    <a:pt x="908304" y="1524"/>
                  </a:lnTo>
                  <a:lnTo>
                    <a:pt x="909828" y="0"/>
                  </a:lnTo>
                  <a:lnTo>
                    <a:pt x="922020" y="0"/>
                  </a:lnTo>
                  <a:lnTo>
                    <a:pt x="923544" y="1524"/>
                  </a:lnTo>
                  <a:lnTo>
                    <a:pt x="923544" y="4572"/>
                  </a:lnTo>
                  <a:lnTo>
                    <a:pt x="920496" y="7619"/>
                  </a:lnTo>
                  <a:close/>
                </a:path>
                <a:path w="4876800" h="7620">
                  <a:moveTo>
                    <a:pt x="967740" y="6096"/>
                  </a:moveTo>
                  <a:lnTo>
                    <a:pt x="954024" y="6096"/>
                  </a:lnTo>
                  <a:lnTo>
                    <a:pt x="954024" y="0"/>
                  </a:lnTo>
                  <a:lnTo>
                    <a:pt x="967740" y="0"/>
                  </a:lnTo>
                  <a:lnTo>
                    <a:pt x="967740" y="1524"/>
                  </a:lnTo>
                  <a:lnTo>
                    <a:pt x="969263" y="1524"/>
                  </a:lnTo>
                  <a:lnTo>
                    <a:pt x="969263" y="4572"/>
                  </a:lnTo>
                  <a:lnTo>
                    <a:pt x="967740" y="4572"/>
                  </a:lnTo>
                  <a:lnTo>
                    <a:pt x="967740" y="6096"/>
                  </a:lnTo>
                  <a:close/>
                </a:path>
                <a:path w="4876800" h="7620">
                  <a:moveTo>
                    <a:pt x="966216" y="7619"/>
                  </a:moveTo>
                  <a:lnTo>
                    <a:pt x="957071" y="7619"/>
                  </a:lnTo>
                  <a:lnTo>
                    <a:pt x="955548" y="6096"/>
                  </a:lnTo>
                  <a:lnTo>
                    <a:pt x="966216" y="6096"/>
                  </a:lnTo>
                  <a:lnTo>
                    <a:pt x="966216" y="7619"/>
                  </a:lnTo>
                  <a:close/>
                </a:path>
                <a:path w="4876800" h="7620">
                  <a:moveTo>
                    <a:pt x="1013459" y="6096"/>
                  </a:moveTo>
                  <a:lnTo>
                    <a:pt x="999744" y="6096"/>
                  </a:lnTo>
                  <a:lnTo>
                    <a:pt x="999744" y="0"/>
                  </a:lnTo>
                  <a:lnTo>
                    <a:pt x="1013459" y="0"/>
                  </a:lnTo>
                  <a:lnTo>
                    <a:pt x="1013459" y="6096"/>
                  </a:lnTo>
                  <a:close/>
                </a:path>
                <a:path w="4876800" h="7620">
                  <a:moveTo>
                    <a:pt x="1011936" y="7619"/>
                  </a:moveTo>
                  <a:lnTo>
                    <a:pt x="1001267" y="7619"/>
                  </a:lnTo>
                  <a:lnTo>
                    <a:pt x="1001267" y="6096"/>
                  </a:lnTo>
                  <a:lnTo>
                    <a:pt x="1011936" y="6096"/>
                  </a:lnTo>
                  <a:lnTo>
                    <a:pt x="1011936" y="7619"/>
                  </a:lnTo>
                  <a:close/>
                </a:path>
                <a:path w="4876800" h="7620">
                  <a:moveTo>
                    <a:pt x="1059180" y="6096"/>
                  </a:moveTo>
                  <a:lnTo>
                    <a:pt x="1045463" y="6096"/>
                  </a:lnTo>
                  <a:lnTo>
                    <a:pt x="1045463" y="4572"/>
                  </a:lnTo>
                  <a:lnTo>
                    <a:pt x="1043940" y="4572"/>
                  </a:lnTo>
                  <a:lnTo>
                    <a:pt x="1043940" y="1524"/>
                  </a:lnTo>
                  <a:lnTo>
                    <a:pt x="1045463" y="1524"/>
                  </a:lnTo>
                  <a:lnTo>
                    <a:pt x="1045463" y="0"/>
                  </a:lnTo>
                  <a:lnTo>
                    <a:pt x="1059180" y="0"/>
                  </a:lnTo>
                  <a:lnTo>
                    <a:pt x="1059180" y="6096"/>
                  </a:lnTo>
                  <a:close/>
                </a:path>
                <a:path w="4876800" h="7620">
                  <a:moveTo>
                    <a:pt x="1057655" y="7619"/>
                  </a:moveTo>
                  <a:lnTo>
                    <a:pt x="1046988" y="7619"/>
                  </a:lnTo>
                  <a:lnTo>
                    <a:pt x="1046988" y="6096"/>
                  </a:lnTo>
                  <a:lnTo>
                    <a:pt x="1057655" y="6096"/>
                  </a:lnTo>
                  <a:lnTo>
                    <a:pt x="1057655" y="7619"/>
                  </a:lnTo>
                  <a:close/>
                </a:path>
                <a:path w="4876800" h="7620">
                  <a:moveTo>
                    <a:pt x="1101851" y="7619"/>
                  </a:moveTo>
                  <a:lnTo>
                    <a:pt x="1092708" y="7619"/>
                  </a:lnTo>
                  <a:lnTo>
                    <a:pt x="1089659" y="4572"/>
                  </a:lnTo>
                  <a:lnTo>
                    <a:pt x="1089659" y="1524"/>
                  </a:lnTo>
                  <a:lnTo>
                    <a:pt x="1091184" y="0"/>
                  </a:lnTo>
                  <a:lnTo>
                    <a:pt x="1103375" y="0"/>
                  </a:lnTo>
                  <a:lnTo>
                    <a:pt x="1104900" y="1524"/>
                  </a:lnTo>
                  <a:lnTo>
                    <a:pt x="1104900" y="4572"/>
                  </a:lnTo>
                  <a:lnTo>
                    <a:pt x="1101851" y="7619"/>
                  </a:lnTo>
                  <a:close/>
                </a:path>
                <a:path w="4876800" h="7620">
                  <a:moveTo>
                    <a:pt x="1147571" y="7619"/>
                  </a:moveTo>
                  <a:lnTo>
                    <a:pt x="1138428" y="7619"/>
                  </a:lnTo>
                  <a:lnTo>
                    <a:pt x="1135380" y="4572"/>
                  </a:lnTo>
                  <a:lnTo>
                    <a:pt x="1135380" y="1524"/>
                  </a:lnTo>
                  <a:lnTo>
                    <a:pt x="1136904" y="0"/>
                  </a:lnTo>
                  <a:lnTo>
                    <a:pt x="1149096" y="0"/>
                  </a:lnTo>
                  <a:lnTo>
                    <a:pt x="1150620" y="1524"/>
                  </a:lnTo>
                  <a:lnTo>
                    <a:pt x="1150620" y="4572"/>
                  </a:lnTo>
                  <a:lnTo>
                    <a:pt x="1147571" y="7619"/>
                  </a:lnTo>
                  <a:close/>
                </a:path>
                <a:path w="4876800" h="7620">
                  <a:moveTo>
                    <a:pt x="1193292" y="7619"/>
                  </a:moveTo>
                  <a:lnTo>
                    <a:pt x="1184148" y="7619"/>
                  </a:lnTo>
                  <a:lnTo>
                    <a:pt x="1181100" y="4572"/>
                  </a:lnTo>
                  <a:lnTo>
                    <a:pt x="1181100" y="1524"/>
                  </a:lnTo>
                  <a:lnTo>
                    <a:pt x="1182624" y="0"/>
                  </a:lnTo>
                  <a:lnTo>
                    <a:pt x="1194816" y="0"/>
                  </a:lnTo>
                  <a:lnTo>
                    <a:pt x="1196340" y="1524"/>
                  </a:lnTo>
                  <a:lnTo>
                    <a:pt x="1196340" y="4572"/>
                  </a:lnTo>
                  <a:lnTo>
                    <a:pt x="1193292" y="7619"/>
                  </a:lnTo>
                  <a:close/>
                </a:path>
                <a:path w="4876800" h="7620">
                  <a:moveTo>
                    <a:pt x="1240536" y="6096"/>
                  </a:moveTo>
                  <a:lnTo>
                    <a:pt x="1226820" y="6096"/>
                  </a:lnTo>
                  <a:lnTo>
                    <a:pt x="1226820" y="0"/>
                  </a:lnTo>
                  <a:lnTo>
                    <a:pt x="1240536" y="0"/>
                  </a:lnTo>
                  <a:lnTo>
                    <a:pt x="1240536" y="1524"/>
                  </a:lnTo>
                  <a:lnTo>
                    <a:pt x="1242059" y="1524"/>
                  </a:lnTo>
                  <a:lnTo>
                    <a:pt x="1242059" y="4572"/>
                  </a:lnTo>
                  <a:lnTo>
                    <a:pt x="1240536" y="4572"/>
                  </a:lnTo>
                  <a:lnTo>
                    <a:pt x="1240536" y="6096"/>
                  </a:lnTo>
                  <a:close/>
                </a:path>
                <a:path w="4876800" h="7620">
                  <a:moveTo>
                    <a:pt x="1239012" y="7619"/>
                  </a:moveTo>
                  <a:lnTo>
                    <a:pt x="1228344" y="7619"/>
                  </a:lnTo>
                  <a:lnTo>
                    <a:pt x="1228344" y="6096"/>
                  </a:lnTo>
                  <a:lnTo>
                    <a:pt x="1239012" y="6096"/>
                  </a:lnTo>
                  <a:lnTo>
                    <a:pt x="1239012" y="7619"/>
                  </a:lnTo>
                  <a:close/>
                </a:path>
                <a:path w="4876800" h="7620">
                  <a:moveTo>
                    <a:pt x="1286255" y="6096"/>
                  </a:moveTo>
                  <a:lnTo>
                    <a:pt x="1272540" y="6096"/>
                  </a:lnTo>
                  <a:lnTo>
                    <a:pt x="1272540" y="4572"/>
                  </a:lnTo>
                  <a:lnTo>
                    <a:pt x="1271016" y="4572"/>
                  </a:lnTo>
                  <a:lnTo>
                    <a:pt x="1271016" y="1524"/>
                  </a:lnTo>
                  <a:lnTo>
                    <a:pt x="1272540" y="1524"/>
                  </a:lnTo>
                  <a:lnTo>
                    <a:pt x="1272540" y="0"/>
                  </a:lnTo>
                  <a:lnTo>
                    <a:pt x="1286255" y="0"/>
                  </a:lnTo>
                  <a:lnTo>
                    <a:pt x="1286255" y="6096"/>
                  </a:lnTo>
                  <a:close/>
                </a:path>
                <a:path w="4876800" h="7620">
                  <a:moveTo>
                    <a:pt x="1284732" y="7619"/>
                  </a:moveTo>
                  <a:lnTo>
                    <a:pt x="1274063" y="7619"/>
                  </a:lnTo>
                  <a:lnTo>
                    <a:pt x="1274063" y="6096"/>
                  </a:lnTo>
                  <a:lnTo>
                    <a:pt x="1284732" y="6096"/>
                  </a:lnTo>
                  <a:lnTo>
                    <a:pt x="1284732" y="7619"/>
                  </a:lnTo>
                  <a:close/>
                </a:path>
                <a:path w="4876800" h="7620">
                  <a:moveTo>
                    <a:pt x="1328928" y="7619"/>
                  </a:moveTo>
                  <a:lnTo>
                    <a:pt x="1319784" y="7619"/>
                  </a:lnTo>
                  <a:lnTo>
                    <a:pt x="1318259" y="6096"/>
                  </a:lnTo>
                  <a:lnTo>
                    <a:pt x="1318259" y="4572"/>
                  </a:lnTo>
                  <a:lnTo>
                    <a:pt x="1316736" y="4572"/>
                  </a:lnTo>
                  <a:lnTo>
                    <a:pt x="1316736" y="1524"/>
                  </a:lnTo>
                  <a:lnTo>
                    <a:pt x="1318259" y="1524"/>
                  </a:lnTo>
                  <a:lnTo>
                    <a:pt x="1318259" y="0"/>
                  </a:lnTo>
                  <a:lnTo>
                    <a:pt x="1330451" y="0"/>
                  </a:lnTo>
                  <a:lnTo>
                    <a:pt x="1331976" y="1524"/>
                  </a:lnTo>
                  <a:lnTo>
                    <a:pt x="1331976" y="4572"/>
                  </a:lnTo>
                  <a:lnTo>
                    <a:pt x="1328928" y="7619"/>
                  </a:lnTo>
                  <a:close/>
                </a:path>
                <a:path w="4876800" h="7620">
                  <a:moveTo>
                    <a:pt x="1374648" y="7619"/>
                  </a:moveTo>
                  <a:lnTo>
                    <a:pt x="1365504" y="7619"/>
                  </a:lnTo>
                  <a:lnTo>
                    <a:pt x="1362455" y="4572"/>
                  </a:lnTo>
                  <a:lnTo>
                    <a:pt x="1362455" y="1524"/>
                  </a:lnTo>
                  <a:lnTo>
                    <a:pt x="1363980" y="0"/>
                  </a:lnTo>
                  <a:lnTo>
                    <a:pt x="1376172" y="0"/>
                  </a:lnTo>
                  <a:lnTo>
                    <a:pt x="1377696" y="1524"/>
                  </a:lnTo>
                  <a:lnTo>
                    <a:pt x="1377696" y="4572"/>
                  </a:lnTo>
                  <a:lnTo>
                    <a:pt x="1374648" y="7619"/>
                  </a:lnTo>
                  <a:close/>
                </a:path>
                <a:path w="4876800" h="7620">
                  <a:moveTo>
                    <a:pt x="1420367" y="7619"/>
                  </a:moveTo>
                  <a:lnTo>
                    <a:pt x="1411224" y="7619"/>
                  </a:lnTo>
                  <a:lnTo>
                    <a:pt x="1408176" y="4572"/>
                  </a:lnTo>
                  <a:lnTo>
                    <a:pt x="1408176" y="1524"/>
                  </a:lnTo>
                  <a:lnTo>
                    <a:pt x="1409700" y="0"/>
                  </a:lnTo>
                  <a:lnTo>
                    <a:pt x="1421892" y="0"/>
                  </a:lnTo>
                  <a:lnTo>
                    <a:pt x="1423416" y="1524"/>
                  </a:lnTo>
                  <a:lnTo>
                    <a:pt x="1423416" y="4572"/>
                  </a:lnTo>
                  <a:lnTo>
                    <a:pt x="1420367" y="7619"/>
                  </a:lnTo>
                  <a:close/>
                </a:path>
                <a:path w="4876800" h="7620">
                  <a:moveTo>
                    <a:pt x="1467612" y="6096"/>
                  </a:moveTo>
                  <a:lnTo>
                    <a:pt x="1453896" y="6096"/>
                  </a:lnTo>
                  <a:lnTo>
                    <a:pt x="1453896" y="0"/>
                  </a:lnTo>
                  <a:lnTo>
                    <a:pt x="1467612" y="0"/>
                  </a:lnTo>
                  <a:lnTo>
                    <a:pt x="1467612" y="1524"/>
                  </a:lnTo>
                  <a:lnTo>
                    <a:pt x="1469136" y="1524"/>
                  </a:lnTo>
                  <a:lnTo>
                    <a:pt x="1469136" y="4572"/>
                  </a:lnTo>
                  <a:lnTo>
                    <a:pt x="1467612" y="4572"/>
                  </a:lnTo>
                  <a:lnTo>
                    <a:pt x="1467612" y="6096"/>
                  </a:lnTo>
                  <a:close/>
                </a:path>
                <a:path w="4876800" h="7620">
                  <a:moveTo>
                    <a:pt x="1466088" y="7619"/>
                  </a:moveTo>
                  <a:lnTo>
                    <a:pt x="1456944" y="7619"/>
                  </a:lnTo>
                  <a:lnTo>
                    <a:pt x="1455420" y="6096"/>
                  </a:lnTo>
                  <a:lnTo>
                    <a:pt x="1466088" y="6096"/>
                  </a:lnTo>
                  <a:lnTo>
                    <a:pt x="1466088" y="7619"/>
                  </a:lnTo>
                  <a:close/>
                </a:path>
                <a:path w="4876800" h="7620">
                  <a:moveTo>
                    <a:pt x="1513332" y="6096"/>
                  </a:moveTo>
                  <a:lnTo>
                    <a:pt x="1499616" y="6096"/>
                  </a:lnTo>
                  <a:lnTo>
                    <a:pt x="1499616" y="0"/>
                  </a:lnTo>
                  <a:lnTo>
                    <a:pt x="1513332" y="0"/>
                  </a:lnTo>
                  <a:lnTo>
                    <a:pt x="1513332" y="6096"/>
                  </a:lnTo>
                  <a:close/>
                </a:path>
                <a:path w="4876800" h="7620">
                  <a:moveTo>
                    <a:pt x="1511808" y="7619"/>
                  </a:moveTo>
                  <a:lnTo>
                    <a:pt x="1501140" y="7619"/>
                  </a:lnTo>
                  <a:lnTo>
                    <a:pt x="1501140" y="6096"/>
                  </a:lnTo>
                  <a:lnTo>
                    <a:pt x="1511808" y="6096"/>
                  </a:lnTo>
                  <a:lnTo>
                    <a:pt x="1511808" y="7619"/>
                  </a:lnTo>
                  <a:close/>
                </a:path>
                <a:path w="4876800" h="7620">
                  <a:moveTo>
                    <a:pt x="1559051" y="6096"/>
                  </a:moveTo>
                  <a:lnTo>
                    <a:pt x="1545336" y="6096"/>
                  </a:lnTo>
                  <a:lnTo>
                    <a:pt x="1545336" y="4572"/>
                  </a:lnTo>
                  <a:lnTo>
                    <a:pt x="1543812" y="4572"/>
                  </a:lnTo>
                  <a:lnTo>
                    <a:pt x="1543812" y="1524"/>
                  </a:lnTo>
                  <a:lnTo>
                    <a:pt x="1545336" y="1524"/>
                  </a:lnTo>
                  <a:lnTo>
                    <a:pt x="1545336" y="0"/>
                  </a:lnTo>
                  <a:lnTo>
                    <a:pt x="1559051" y="0"/>
                  </a:lnTo>
                  <a:lnTo>
                    <a:pt x="1559051" y="6096"/>
                  </a:lnTo>
                  <a:close/>
                </a:path>
                <a:path w="4876800" h="7620">
                  <a:moveTo>
                    <a:pt x="1557528" y="7619"/>
                  </a:moveTo>
                  <a:lnTo>
                    <a:pt x="1546859" y="7619"/>
                  </a:lnTo>
                  <a:lnTo>
                    <a:pt x="1546859" y="6096"/>
                  </a:lnTo>
                  <a:lnTo>
                    <a:pt x="1557528" y="6096"/>
                  </a:lnTo>
                  <a:lnTo>
                    <a:pt x="1557528" y="7619"/>
                  </a:lnTo>
                  <a:close/>
                </a:path>
                <a:path w="4876800" h="7620">
                  <a:moveTo>
                    <a:pt x="1601724" y="7619"/>
                  </a:moveTo>
                  <a:lnTo>
                    <a:pt x="1592580" y="7619"/>
                  </a:lnTo>
                  <a:lnTo>
                    <a:pt x="1589532" y="4572"/>
                  </a:lnTo>
                  <a:lnTo>
                    <a:pt x="1589532" y="1524"/>
                  </a:lnTo>
                  <a:lnTo>
                    <a:pt x="1591055" y="0"/>
                  </a:lnTo>
                  <a:lnTo>
                    <a:pt x="1603248" y="0"/>
                  </a:lnTo>
                  <a:lnTo>
                    <a:pt x="1604772" y="1524"/>
                  </a:lnTo>
                  <a:lnTo>
                    <a:pt x="1604772" y="4572"/>
                  </a:lnTo>
                  <a:lnTo>
                    <a:pt x="1601724" y="7619"/>
                  </a:lnTo>
                  <a:close/>
                </a:path>
                <a:path w="4876800" h="7620">
                  <a:moveTo>
                    <a:pt x="1647444" y="7619"/>
                  </a:moveTo>
                  <a:lnTo>
                    <a:pt x="1638300" y="7619"/>
                  </a:lnTo>
                  <a:lnTo>
                    <a:pt x="1635251" y="4572"/>
                  </a:lnTo>
                  <a:lnTo>
                    <a:pt x="1635251" y="1524"/>
                  </a:lnTo>
                  <a:lnTo>
                    <a:pt x="1636776" y="0"/>
                  </a:lnTo>
                  <a:lnTo>
                    <a:pt x="1648968" y="0"/>
                  </a:lnTo>
                  <a:lnTo>
                    <a:pt x="1650492" y="1524"/>
                  </a:lnTo>
                  <a:lnTo>
                    <a:pt x="1650492" y="4572"/>
                  </a:lnTo>
                  <a:lnTo>
                    <a:pt x="1647444" y="7619"/>
                  </a:lnTo>
                  <a:close/>
                </a:path>
                <a:path w="4876800" h="7620">
                  <a:moveTo>
                    <a:pt x="1693164" y="7619"/>
                  </a:moveTo>
                  <a:lnTo>
                    <a:pt x="1684020" y="7619"/>
                  </a:lnTo>
                  <a:lnTo>
                    <a:pt x="1680972" y="4572"/>
                  </a:lnTo>
                  <a:lnTo>
                    <a:pt x="1680972" y="1524"/>
                  </a:lnTo>
                  <a:lnTo>
                    <a:pt x="1682496" y="0"/>
                  </a:lnTo>
                  <a:lnTo>
                    <a:pt x="1694688" y="0"/>
                  </a:lnTo>
                  <a:lnTo>
                    <a:pt x="1696212" y="1524"/>
                  </a:lnTo>
                  <a:lnTo>
                    <a:pt x="1696212" y="4572"/>
                  </a:lnTo>
                  <a:lnTo>
                    <a:pt x="1693164" y="7619"/>
                  </a:lnTo>
                  <a:close/>
                </a:path>
                <a:path w="4876800" h="7620">
                  <a:moveTo>
                    <a:pt x="1740408" y="6096"/>
                  </a:moveTo>
                  <a:lnTo>
                    <a:pt x="1726692" y="6096"/>
                  </a:lnTo>
                  <a:lnTo>
                    <a:pt x="1726692" y="0"/>
                  </a:lnTo>
                  <a:lnTo>
                    <a:pt x="1740408" y="0"/>
                  </a:lnTo>
                  <a:lnTo>
                    <a:pt x="1740408" y="1524"/>
                  </a:lnTo>
                  <a:lnTo>
                    <a:pt x="1741932" y="1524"/>
                  </a:lnTo>
                  <a:lnTo>
                    <a:pt x="1741932" y="4572"/>
                  </a:lnTo>
                  <a:lnTo>
                    <a:pt x="1740408" y="4572"/>
                  </a:lnTo>
                  <a:lnTo>
                    <a:pt x="1740408" y="6096"/>
                  </a:lnTo>
                  <a:close/>
                </a:path>
                <a:path w="4876800" h="7620">
                  <a:moveTo>
                    <a:pt x="1738884" y="7619"/>
                  </a:moveTo>
                  <a:lnTo>
                    <a:pt x="1728216" y="7619"/>
                  </a:lnTo>
                  <a:lnTo>
                    <a:pt x="1728216" y="6096"/>
                  </a:lnTo>
                  <a:lnTo>
                    <a:pt x="1738884" y="6096"/>
                  </a:lnTo>
                  <a:lnTo>
                    <a:pt x="1738884" y="7619"/>
                  </a:lnTo>
                  <a:close/>
                </a:path>
                <a:path w="4876800" h="7620">
                  <a:moveTo>
                    <a:pt x="1786127" y="6096"/>
                  </a:moveTo>
                  <a:lnTo>
                    <a:pt x="1772411" y="6096"/>
                  </a:lnTo>
                  <a:lnTo>
                    <a:pt x="1772411" y="4572"/>
                  </a:lnTo>
                  <a:lnTo>
                    <a:pt x="1770888" y="4572"/>
                  </a:lnTo>
                  <a:lnTo>
                    <a:pt x="1770888" y="1524"/>
                  </a:lnTo>
                  <a:lnTo>
                    <a:pt x="1772411" y="1524"/>
                  </a:lnTo>
                  <a:lnTo>
                    <a:pt x="1772411" y="0"/>
                  </a:lnTo>
                  <a:lnTo>
                    <a:pt x="1786127" y="0"/>
                  </a:lnTo>
                  <a:lnTo>
                    <a:pt x="1786127" y="6096"/>
                  </a:lnTo>
                  <a:close/>
                </a:path>
                <a:path w="4876800" h="7620">
                  <a:moveTo>
                    <a:pt x="1784603" y="7619"/>
                  </a:moveTo>
                  <a:lnTo>
                    <a:pt x="1773935" y="7619"/>
                  </a:lnTo>
                  <a:lnTo>
                    <a:pt x="1773935" y="6096"/>
                  </a:lnTo>
                  <a:lnTo>
                    <a:pt x="1784603" y="6096"/>
                  </a:lnTo>
                  <a:lnTo>
                    <a:pt x="1784603" y="7619"/>
                  </a:lnTo>
                  <a:close/>
                </a:path>
                <a:path w="4876800" h="7620">
                  <a:moveTo>
                    <a:pt x="1828800" y="7619"/>
                  </a:moveTo>
                  <a:lnTo>
                    <a:pt x="1819656" y="7619"/>
                  </a:lnTo>
                  <a:lnTo>
                    <a:pt x="1819656" y="6096"/>
                  </a:lnTo>
                  <a:lnTo>
                    <a:pt x="1818132" y="6096"/>
                  </a:lnTo>
                  <a:lnTo>
                    <a:pt x="1818132" y="4572"/>
                  </a:lnTo>
                  <a:lnTo>
                    <a:pt x="1816608" y="4572"/>
                  </a:lnTo>
                  <a:lnTo>
                    <a:pt x="1816608" y="1524"/>
                  </a:lnTo>
                  <a:lnTo>
                    <a:pt x="1818132" y="1524"/>
                  </a:lnTo>
                  <a:lnTo>
                    <a:pt x="1818132" y="0"/>
                  </a:lnTo>
                  <a:lnTo>
                    <a:pt x="1830324" y="0"/>
                  </a:lnTo>
                  <a:lnTo>
                    <a:pt x="1831848" y="1524"/>
                  </a:lnTo>
                  <a:lnTo>
                    <a:pt x="1831848" y="4572"/>
                  </a:lnTo>
                  <a:lnTo>
                    <a:pt x="1828800" y="7619"/>
                  </a:lnTo>
                  <a:close/>
                </a:path>
                <a:path w="4876800" h="7620">
                  <a:moveTo>
                    <a:pt x="1874519" y="7619"/>
                  </a:moveTo>
                  <a:lnTo>
                    <a:pt x="1865376" y="7619"/>
                  </a:lnTo>
                  <a:lnTo>
                    <a:pt x="1862327" y="4572"/>
                  </a:lnTo>
                  <a:lnTo>
                    <a:pt x="1862327" y="1524"/>
                  </a:lnTo>
                  <a:lnTo>
                    <a:pt x="1863851" y="0"/>
                  </a:lnTo>
                  <a:lnTo>
                    <a:pt x="1876043" y="0"/>
                  </a:lnTo>
                  <a:lnTo>
                    <a:pt x="1877568" y="1524"/>
                  </a:lnTo>
                  <a:lnTo>
                    <a:pt x="1877568" y="4572"/>
                  </a:lnTo>
                  <a:lnTo>
                    <a:pt x="1874519" y="7619"/>
                  </a:lnTo>
                  <a:close/>
                </a:path>
                <a:path w="4876800" h="7620">
                  <a:moveTo>
                    <a:pt x="1920240" y="7619"/>
                  </a:moveTo>
                  <a:lnTo>
                    <a:pt x="1911096" y="7619"/>
                  </a:lnTo>
                  <a:lnTo>
                    <a:pt x="1908048" y="4572"/>
                  </a:lnTo>
                  <a:lnTo>
                    <a:pt x="1908048" y="1524"/>
                  </a:lnTo>
                  <a:lnTo>
                    <a:pt x="1909572" y="0"/>
                  </a:lnTo>
                  <a:lnTo>
                    <a:pt x="1921764" y="0"/>
                  </a:lnTo>
                  <a:lnTo>
                    <a:pt x="1923288" y="1524"/>
                  </a:lnTo>
                  <a:lnTo>
                    <a:pt x="1923288" y="4572"/>
                  </a:lnTo>
                  <a:lnTo>
                    <a:pt x="1920240" y="7619"/>
                  </a:lnTo>
                  <a:close/>
                </a:path>
                <a:path w="4876800" h="7620">
                  <a:moveTo>
                    <a:pt x="1967484" y="6096"/>
                  </a:moveTo>
                  <a:lnTo>
                    <a:pt x="1953768" y="6096"/>
                  </a:lnTo>
                  <a:lnTo>
                    <a:pt x="1953768" y="0"/>
                  </a:lnTo>
                  <a:lnTo>
                    <a:pt x="1967484" y="0"/>
                  </a:lnTo>
                  <a:lnTo>
                    <a:pt x="1967484" y="1524"/>
                  </a:lnTo>
                  <a:lnTo>
                    <a:pt x="1969008" y="1524"/>
                  </a:lnTo>
                  <a:lnTo>
                    <a:pt x="1969008" y="4572"/>
                  </a:lnTo>
                  <a:lnTo>
                    <a:pt x="1967484" y="4572"/>
                  </a:lnTo>
                  <a:lnTo>
                    <a:pt x="1967484" y="6096"/>
                  </a:lnTo>
                  <a:close/>
                </a:path>
                <a:path w="4876800" h="7620">
                  <a:moveTo>
                    <a:pt x="1965960" y="7619"/>
                  </a:moveTo>
                  <a:lnTo>
                    <a:pt x="1956816" y="7619"/>
                  </a:lnTo>
                  <a:lnTo>
                    <a:pt x="1955292" y="6096"/>
                  </a:lnTo>
                  <a:lnTo>
                    <a:pt x="1965960" y="6096"/>
                  </a:lnTo>
                  <a:lnTo>
                    <a:pt x="1965960" y="7619"/>
                  </a:lnTo>
                  <a:close/>
                </a:path>
                <a:path w="4876800" h="7620">
                  <a:moveTo>
                    <a:pt x="2013203" y="6096"/>
                  </a:moveTo>
                  <a:lnTo>
                    <a:pt x="1999488" y="6096"/>
                  </a:lnTo>
                  <a:lnTo>
                    <a:pt x="1999488" y="0"/>
                  </a:lnTo>
                  <a:lnTo>
                    <a:pt x="2013203" y="0"/>
                  </a:lnTo>
                  <a:lnTo>
                    <a:pt x="2013203" y="1524"/>
                  </a:lnTo>
                  <a:lnTo>
                    <a:pt x="2014727" y="1524"/>
                  </a:lnTo>
                  <a:lnTo>
                    <a:pt x="2014727" y="4572"/>
                  </a:lnTo>
                  <a:lnTo>
                    <a:pt x="2013203" y="4572"/>
                  </a:lnTo>
                  <a:lnTo>
                    <a:pt x="2013203" y="6096"/>
                  </a:lnTo>
                  <a:close/>
                </a:path>
                <a:path w="4876800" h="7620">
                  <a:moveTo>
                    <a:pt x="2011680" y="7619"/>
                  </a:moveTo>
                  <a:lnTo>
                    <a:pt x="2001011" y="7619"/>
                  </a:lnTo>
                  <a:lnTo>
                    <a:pt x="2001011" y="6096"/>
                  </a:lnTo>
                  <a:lnTo>
                    <a:pt x="2011680" y="6096"/>
                  </a:lnTo>
                  <a:lnTo>
                    <a:pt x="2011680" y="7619"/>
                  </a:lnTo>
                  <a:close/>
                </a:path>
                <a:path w="4876800" h="7620">
                  <a:moveTo>
                    <a:pt x="2058924" y="6096"/>
                  </a:moveTo>
                  <a:lnTo>
                    <a:pt x="2045208" y="6096"/>
                  </a:lnTo>
                  <a:lnTo>
                    <a:pt x="2045208" y="4572"/>
                  </a:lnTo>
                  <a:lnTo>
                    <a:pt x="2043684" y="4572"/>
                  </a:lnTo>
                  <a:lnTo>
                    <a:pt x="2043684" y="1524"/>
                  </a:lnTo>
                  <a:lnTo>
                    <a:pt x="2045208" y="1524"/>
                  </a:lnTo>
                  <a:lnTo>
                    <a:pt x="2045208" y="0"/>
                  </a:lnTo>
                  <a:lnTo>
                    <a:pt x="2058924" y="0"/>
                  </a:lnTo>
                  <a:lnTo>
                    <a:pt x="2058924" y="6096"/>
                  </a:lnTo>
                  <a:close/>
                </a:path>
                <a:path w="4876800" h="7620">
                  <a:moveTo>
                    <a:pt x="2057400" y="7619"/>
                  </a:moveTo>
                  <a:lnTo>
                    <a:pt x="2046732" y="7619"/>
                  </a:lnTo>
                  <a:lnTo>
                    <a:pt x="2046732" y="6096"/>
                  </a:lnTo>
                  <a:lnTo>
                    <a:pt x="2057400" y="6096"/>
                  </a:lnTo>
                  <a:lnTo>
                    <a:pt x="2057400" y="7619"/>
                  </a:lnTo>
                  <a:close/>
                </a:path>
                <a:path w="4876800" h="7620">
                  <a:moveTo>
                    <a:pt x="2101596" y="7619"/>
                  </a:moveTo>
                  <a:lnTo>
                    <a:pt x="2092451" y="7619"/>
                  </a:lnTo>
                  <a:lnTo>
                    <a:pt x="2089403" y="4572"/>
                  </a:lnTo>
                  <a:lnTo>
                    <a:pt x="2089403" y="1524"/>
                  </a:lnTo>
                  <a:lnTo>
                    <a:pt x="2090927" y="0"/>
                  </a:lnTo>
                  <a:lnTo>
                    <a:pt x="2103119" y="0"/>
                  </a:lnTo>
                  <a:lnTo>
                    <a:pt x="2104643" y="1524"/>
                  </a:lnTo>
                  <a:lnTo>
                    <a:pt x="2104643" y="4572"/>
                  </a:lnTo>
                  <a:lnTo>
                    <a:pt x="2101596" y="7619"/>
                  </a:lnTo>
                  <a:close/>
                </a:path>
                <a:path w="4876800" h="7620">
                  <a:moveTo>
                    <a:pt x="2147316" y="7619"/>
                  </a:moveTo>
                  <a:lnTo>
                    <a:pt x="2138172" y="7619"/>
                  </a:lnTo>
                  <a:lnTo>
                    <a:pt x="2135124" y="4572"/>
                  </a:lnTo>
                  <a:lnTo>
                    <a:pt x="2135124" y="1524"/>
                  </a:lnTo>
                  <a:lnTo>
                    <a:pt x="2136648" y="0"/>
                  </a:lnTo>
                  <a:lnTo>
                    <a:pt x="2148840" y="0"/>
                  </a:lnTo>
                  <a:lnTo>
                    <a:pt x="2150364" y="1524"/>
                  </a:lnTo>
                  <a:lnTo>
                    <a:pt x="2150364" y="4572"/>
                  </a:lnTo>
                  <a:lnTo>
                    <a:pt x="2147316" y="7619"/>
                  </a:lnTo>
                  <a:close/>
                </a:path>
                <a:path w="4876800" h="7620">
                  <a:moveTo>
                    <a:pt x="2193035" y="7619"/>
                  </a:moveTo>
                  <a:lnTo>
                    <a:pt x="2183892" y="7619"/>
                  </a:lnTo>
                  <a:lnTo>
                    <a:pt x="2180843" y="4572"/>
                  </a:lnTo>
                  <a:lnTo>
                    <a:pt x="2180843" y="1524"/>
                  </a:lnTo>
                  <a:lnTo>
                    <a:pt x="2182368" y="0"/>
                  </a:lnTo>
                  <a:lnTo>
                    <a:pt x="2194560" y="0"/>
                  </a:lnTo>
                  <a:lnTo>
                    <a:pt x="2196084" y="1524"/>
                  </a:lnTo>
                  <a:lnTo>
                    <a:pt x="2196084" y="4572"/>
                  </a:lnTo>
                  <a:lnTo>
                    <a:pt x="2193035" y="7619"/>
                  </a:lnTo>
                  <a:close/>
                </a:path>
                <a:path w="4876800" h="7620">
                  <a:moveTo>
                    <a:pt x="2240280" y="6096"/>
                  </a:moveTo>
                  <a:lnTo>
                    <a:pt x="2226564" y="6096"/>
                  </a:lnTo>
                  <a:lnTo>
                    <a:pt x="2226564" y="0"/>
                  </a:lnTo>
                  <a:lnTo>
                    <a:pt x="2240280" y="0"/>
                  </a:lnTo>
                  <a:lnTo>
                    <a:pt x="2240280" y="1524"/>
                  </a:lnTo>
                  <a:lnTo>
                    <a:pt x="2241803" y="1524"/>
                  </a:lnTo>
                  <a:lnTo>
                    <a:pt x="2241803" y="4572"/>
                  </a:lnTo>
                  <a:lnTo>
                    <a:pt x="2240280" y="4572"/>
                  </a:lnTo>
                  <a:lnTo>
                    <a:pt x="2240280" y="6096"/>
                  </a:lnTo>
                  <a:close/>
                </a:path>
                <a:path w="4876800" h="7620">
                  <a:moveTo>
                    <a:pt x="2238756" y="7619"/>
                  </a:moveTo>
                  <a:lnTo>
                    <a:pt x="2228088" y="7619"/>
                  </a:lnTo>
                  <a:lnTo>
                    <a:pt x="2228088" y="6096"/>
                  </a:lnTo>
                  <a:lnTo>
                    <a:pt x="2238756" y="6096"/>
                  </a:lnTo>
                  <a:lnTo>
                    <a:pt x="2238756" y="7619"/>
                  </a:lnTo>
                  <a:close/>
                </a:path>
                <a:path w="4876800" h="7620">
                  <a:moveTo>
                    <a:pt x="2286000" y="6096"/>
                  </a:moveTo>
                  <a:lnTo>
                    <a:pt x="2272284" y="6096"/>
                  </a:lnTo>
                  <a:lnTo>
                    <a:pt x="2272284" y="4572"/>
                  </a:lnTo>
                  <a:lnTo>
                    <a:pt x="2270760" y="4572"/>
                  </a:lnTo>
                  <a:lnTo>
                    <a:pt x="2270760" y="1524"/>
                  </a:lnTo>
                  <a:lnTo>
                    <a:pt x="2272284" y="1524"/>
                  </a:lnTo>
                  <a:lnTo>
                    <a:pt x="2272284" y="0"/>
                  </a:lnTo>
                  <a:lnTo>
                    <a:pt x="2286000" y="0"/>
                  </a:lnTo>
                  <a:lnTo>
                    <a:pt x="2286000" y="6096"/>
                  </a:lnTo>
                  <a:close/>
                </a:path>
                <a:path w="4876800" h="7620">
                  <a:moveTo>
                    <a:pt x="2284476" y="7619"/>
                  </a:moveTo>
                  <a:lnTo>
                    <a:pt x="2273808" y="7619"/>
                  </a:lnTo>
                  <a:lnTo>
                    <a:pt x="2273808" y="6096"/>
                  </a:lnTo>
                  <a:lnTo>
                    <a:pt x="2284476" y="6096"/>
                  </a:lnTo>
                  <a:lnTo>
                    <a:pt x="2284476" y="7619"/>
                  </a:lnTo>
                  <a:close/>
                </a:path>
                <a:path w="4876800" h="7620">
                  <a:moveTo>
                    <a:pt x="2331719" y="6096"/>
                  </a:moveTo>
                  <a:lnTo>
                    <a:pt x="2318003" y="6096"/>
                  </a:lnTo>
                  <a:lnTo>
                    <a:pt x="2318003" y="4572"/>
                  </a:lnTo>
                  <a:lnTo>
                    <a:pt x="2316480" y="4572"/>
                  </a:lnTo>
                  <a:lnTo>
                    <a:pt x="2316480" y="1524"/>
                  </a:lnTo>
                  <a:lnTo>
                    <a:pt x="2318003" y="1524"/>
                  </a:lnTo>
                  <a:lnTo>
                    <a:pt x="2318003" y="0"/>
                  </a:lnTo>
                  <a:lnTo>
                    <a:pt x="2331719" y="0"/>
                  </a:lnTo>
                  <a:lnTo>
                    <a:pt x="2331719" y="6096"/>
                  </a:lnTo>
                  <a:close/>
                </a:path>
                <a:path w="4876800" h="7620">
                  <a:moveTo>
                    <a:pt x="2328672" y="7619"/>
                  </a:moveTo>
                  <a:lnTo>
                    <a:pt x="2319527" y="7619"/>
                  </a:lnTo>
                  <a:lnTo>
                    <a:pt x="2319527" y="6096"/>
                  </a:lnTo>
                  <a:lnTo>
                    <a:pt x="2330196" y="6096"/>
                  </a:lnTo>
                  <a:lnTo>
                    <a:pt x="2328672" y="7619"/>
                  </a:lnTo>
                  <a:close/>
                </a:path>
                <a:path w="4876800" h="7620">
                  <a:moveTo>
                    <a:pt x="2374392" y="7619"/>
                  </a:moveTo>
                  <a:lnTo>
                    <a:pt x="2365248" y="7619"/>
                  </a:lnTo>
                  <a:lnTo>
                    <a:pt x="2362200" y="4572"/>
                  </a:lnTo>
                  <a:lnTo>
                    <a:pt x="2362200" y="1524"/>
                  </a:lnTo>
                  <a:lnTo>
                    <a:pt x="2363724" y="0"/>
                  </a:lnTo>
                  <a:lnTo>
                    <a:pt x="2375916" y="0"/>
                  </a:lnTo>
                  <a:lnTo>
                    <a:pt x="2377440" y="1524"/>
                  </a:lnTo>
                  <a:lnTo>
                    <a:pt x="2377440" y="4572"/>
                  </a:lnTo>
                  <a:lnTo>
                    <a:pt x="2374392" y="7619"/>
                  </a:lnTo>
                  <a:close/>
                </a:path>
                <a:path w="4876800" h="7620">
                  <a:moveTo>
                    <a:pt x="2420111" y="7619"/>
                  </a:moveTo>
                  <a:lnTo>
                    <a:pt x="2410968" y="7619"/>
                  </a:lnTo>
                  <a:lnTo>
                    <a:pt x="2407919" y="4572"/>
                  </a:lnTo>
                  <a:lnTo>
                    <a:pt x="2407919" y="1524"/>
                  </a:lnTo>
                  <a:lnTo>
                    <a:pt x="2409443" y="0"/>
                  </a:lnTo>
                  <a:lnTo>
                    <a:pt x="2421635" y="0"/>
                  </a:lnTo>
                  <a:lnTo>
                    <a:pt x="2423160" y="1524"/>
                  </a:lnTo>
                  <a:lnTo>
                    <a:pt x="2423160" y="4572"/>
                  </a:lnTo>
                  <a:lnTo>
                    <a:pt x="2420111" y="7619"/>
                  </a:lnTo>
                  <a:close/>
                </a:path>
                <a:path w="4876800" h="7620">
                  <a:moveTo>
                    <a:pt x="2467356" y="6096"/>
                  </a:moveTo>
                  <a:lnTo>
                    <a:pt x="2453640" y="6096"/>
                  </a:lnTo>
                  <a:lnTo>
                    <a:pt x="2453640" y="0"/>
                  </a:lnTo>
                  <a:lnTo>
                    <a:pt x="2467356" y="0"/>
                  </a:lnTo>
                  <a:lnTo>
                    <a:pt x="2467356" y="1524"/>
                  </a:lnTo>
                  <a:lnTo>
                    <a:pt x="2468880" y="1524"/>
                  </a:lnTo>
                  <a:lnTo>
                    <a:pt x="2468880" y="4572"/>
                  </a:lnTo>
                  <a:lnTo>
                    <a:pt x="2467356" y="4572"/>
                  </a:lnTo>
                  <a:lnTo>
                    <a:pt x="2467356" y="6096"/>
                  </a:lnTo>
                  <a:close/>
                </a:path>
                <a:path w="4876800" h="7620">
                  <a:moveTo>
                    <a:pt x="2465832" y="7619"/>
                  </a:moveTo>
                  <a:lnTo>
                    <a:pt x="2456688" y="7619"/>
                  </a:lnTo>
                  <a:lnTo>
                    <a:pt x="2455164" y="6096"/>
                  </a:lnTo>
                  <a:lnTo>
                    <a:pt x="2465832" y="6096"/>
                  </a:lnTo>
                  <a:lnTo>
                    <a:pt x="2465832" y="7619"/>
                  </a:lnTo>
                  <a:close/>
                </a:path>
                <a:path w="4876800" h="7620">
                  <a:moveTo>
                    <a:pt x="2513076" y="6096"/>
                  </a:moveTo>
                  <a:lnTo>
                    <a:pt x="2499360" y="6096"/>
                  </a:lnTo>
                  <a:lnTo>
                    <a:pt x="2499360" y="0"/>
                  </a:lnTo>
                  <a:lnTo>
                    <a:pt x="2513076" y="0"/>
                  </a:lnTo>
                  <a:lnTo>
                    <a:pt x="2513076" y="1524"/>
                  </a:lnTo>
                  <a:lnTo>
                    <a:pt x="2514600" y="1524"/>
                  </a:lnTo>
                  <a:lnTo>
                    <a:pt x="2514600" y="4572"/>
                  </a:lnTo>
                  <a:lnTo>
                    <a:pt x="2513076" y="4572"/>
                  </a:lnTo>
                  <a:lnTo>
                    <a:pt x="2513076" y="6096"/>
                  </a:lnTo>
                  <a:close/>
                </a:path>
                <a:path w="4876800" h="7620">
                  <a:moveTo>
                    <a:pt x="2511552" y="7619"/>
                  </a:moveTo>
                  <a:lnTo>
                    <a:pt x="2500884" y="7619"/>
                  </a:lnTo>
                  <a:lnTo>
                    <a:pt x="2500884" y="6096"/>
                  </a:lnTo>
                  <a:lnTo>
                    <a:pt x="2511552" y="6096"/>
                  </a:lnTo>
                  <a:lnTo>
                    <a:pt x="2511552" y="7619"/>
                  </a:lnTo>
                  <a:close/>
                </a:path>
                <a:path w="4876800" h="7620">
                  <a:moveTo>
                    <a:pt x="2558796" y="6096"/>
                  </a:moveTo>
                  <a:lnTo>
                    <a:pt x="2545080" y="6096"/>
                  </a:lnTo>
                  <a:lnTo>
                    <a:pt x="2545080" y="4572"/>
                  </a:lnTo>
                  <a:lnTo>
                    <a:pt x="2543556" y="4572"/>
                  </a:lnTo>
                  <a:lnTo>
                    <a:pt x="2543556" y="1524"/>
                  </a:lnTo>
                  <a:lnTo>
                    <a:pt x="2545080" y="1524"/>
                  </a:lnTo>
                  <a:lnTo>
                    <a:pt x="2545080" y="0"/>
                  </a:lnTo>
                  <a:lnTo>
                    <a:pt x="2558796" y="0"/>
                  </a:lnTo>
                  <a:lnTo>
                    <a:pt x="2558796" y="6096"/>
                  </a:lnTo>
                  <a:close/>
                </a:path>
                <a:path w="4876800" h="7620">
                  <a:moveTo>
                    <a:pt x="2557272" y="7619"/>
                  </a:moveTo>
                  <a:lnTo>
                    <a:pt x="2546603" y="7619"/>
                  </a:lnTo>
                  <a:lnTo>
                    <a:pt x="2546603" y="6096"/>
                  </a:lnTo>
                  <a:lnTo>
                    <a:pt x="2557272" y="6096"/>
                  </a:lnTo>
                  <a:lnTo>
                    <a:pt x="2557272" y="7619"/>
                  </a:lnTo>
                  <a:close/>
                </a:path>
                <a:path w="4876800" h="7620">
                  <a:moveTo>
                    <a:pt x="2601468" y="7619"/>
                  </a:moveTo>
                  <a:lnTo>
                    <a:pt x="2592324" y="7619"/>
                  </a:lnTo>
                  <a:lnTo>
                    <a:pt x="2589276" y="4572"/>
                  </a:lnTo>
                  <a:lnTo>
                    <a:pt x="2589276" y="1524"/>
                  </a:lnTo>
                  <a:lnTo>
                    <a:pt x="2590800" y="0"/>
                  </a:lnTo>
                  <a:lnTo>
                    <a:pt x="2602992" y="0"/>
                  </a:lnTo>
                  <a:lnTo>
                    <a:pt x="2604516" y="1524"/>
                  </a:lnTo>
                  <a:lnTo>
                    <a:pt x="2604516" y="4572"/>
                  </a:lnTo>
                  <a:lnTo>
                    <a:pt x="2601468" y="7619"/>
                  </a:lnTo>
                  <a:close/>
                </a:path>
                <a:path w="4876800" h="7620">
                  <a:moveTo>
                    <a:pt x="2647188" y="7619"/>
                  </a:moveTo>
                  <a:lnTo>
                    <a:pt x="2638043" y="7619"/>
                  </a:lnTo>
                  <a:lnTo>
                    <a:pt x="2634996" y="4572"/>
                  </a:lnTo>
                  <a:lnTo>
                    <a:pt x="2634996" y="1524"/>
                  </a:lnTo>
                  <a:lnTo>
                    <a:pt x="2636519" y="0"/>
                  </a:lnTo>
                  <a:lnTo>
                    <a:pt x="2648711" y="0"/>
                  </a:lnTo>
                  <a:lnTo>
                    <a:pt x="2650235" y="1524"/>
                  </a:lnTo>
                  <a:lnTo>
                    <a:pt x="2650235" y="4572"/>
                  </a:lnTo>
                  <a:lnTo>
                    <a:pt x="2647188" y="7619"/>
                  </a:lnTo>
                  <a:close/>
                </a:path>
                <a:path w="4876800" h="7620">
                  <a:moveTo>
                    <a:pt x="2692908" y="7619"/>
                  </a:moveTo>
                  <a:lnTo>
                    <a:pt x="2683764" y="7619"/>
                  </a:lnTo>
                  <a:lnTo>
                    <a:pt x="2680716" y="4572"/>
                  </a:lnTo>
                  <a:lnTo>
                    <a:pt x="2680716" y="1524"/>
                  </a:lnTo>
                  <a:lnTo>
                    <a:pt x="2682240" y="0"/>
                  </a:lnTo>
                  <a:lnTo>
                    <a:pt x="2694432" y="0"/>
                  </a:lnTo>
                  <a:lnTo>
                    <a:pt x="2695956" y="1524"/>
                  </a:lnTo>
                  <a:lnTo>
                    <a:pt x="2695956" y="4572"/>
                  </a:lnTo>
                  <a:lnTo>
                    <a:pt x="2692908" y="7619"/>
                  </a:lnTo>
                  <a:close/>
                </a:path>
                <a:path w="4876800" h="7620">
                  <a:moveTo>
                    <a:pt x="2740152" y="6096"/>
                  </a:moveTo>
                  <a:lnTo>
                    <a:pt x="2726435" y="6096"/>
                  </a:lnTo>
                  <a:lnTo>
                    <a:pt x="2726435" y="0"/>
                  </a:lnTo>
                  <a:lnTo>
                    <a:pt x="2740152" y="0"/>
                  </a:lnTo>
                  <a:lnTo>
                    <a:pt x="2740152" y="1524"/>
                  </a:lnTo>
                  <a:lnTo>
                    <a:pt x="2741676" y="1524"/>
                  </a:lnTo>
                  <a:lnTo>
                    <a:pt x="2741676" y="4572"/>
                  </a:lnTo>
                  <a:lnTo>
                    <a:pt x="2740152" y="4572"/>
                  </a:lnTo>
                  <a:lnTo>
                    <a:pt x="2740152" y="6096"/>
                  </a:lnTo>
                  <a:close/>
                </a:path>
                <a:path w="4876800" h="7620">
                  <a:moveTo>
                    <a:pt x="2738627" y="7619"/>
                  </a:moveTo>
                  <a:lnTo>
                    <a:pt x="2727960" y="7619"/>
                  </a:lnTo>
                  <a:lnTo>
                    <a:pt x="2727960" y="6096"/>
                  </a:lnTo>
                  <a:lnTo>
                    <a:pt x="2738627" y="6096"/>
                  </a:lnTo>
                  <a:lnTo>
                    <a:pt x="2738627" y="7619"/>
                  </a:lnTo>
                  <a:close/>
                </a:path>
                <a:path w="4876800" h="7620">
                  <a:moveTo>
                    <a:pt x="2785872" y="6096"/>
                  </a:moveTo>
                  <a:lnTo>
                    <a:pt x="2772156" y="6096"/>
                  </a:lnTo>
                  <a:lnTo>
                    <a:pt x="2772156" y="4572"/>
                  </a:lnTo>
                  <a:lnTo>
                    <a:pt x="2770632" y="4572"/>
                  </a:lnTo>
                  <a:lnTo>
                    <a:pt x="2770632" y="1524"/>
                  </a:lnTo>
                  <a:lnTo>
                    <a:pt x="2772156" y="1524"/>
                  </a:lnTo>
                  <a:lnTo>
                    <a:pt x="2772156" y="0"/>
                  </a:lnTo>
                  <a:lnTo>
                    <a:pt x="2785872" y="0"/>
                  </a:lnTo>
                  <a:lnTo>
                    <a:pt x="2785872" y="6096"/>
                  </a:lnTo>
                  <a:close/>
                </a:path>
                <a:path w="4876800" h="7620">
                  <a:moveTo>
                    <a:pt x="2784348" y="7619"/>
                  </a:moveTo>
                  <a:lnTo>
                    <a:pt x="2773680" y="7619"/>
                  </a:lnTo>
                  <a:lnTo>
                    <a:pt x="2773680" y="6096"/>
                  </a:lnTo>
                  <a:lnTo>
                    <a:pt x="2784348" y="6096"/>
                  </a:lnTo>
                  <a:lnTo>
                    <a:pt x="2784348" y="7619"/>
                  </a:lnTo>
                  <a:close/>
                </a:path>
                <a:path w="4876800" h="7620">
                  <a:moveTo>
                    <a:pt x="2831592" y="6096"/>
                  </a:moveTo>
                  <a:lnTo>
                    <a:pt x="2817876" y="6096"/>
                  </a:lnTo>
                  <a:lnTo>
                    <a:pt x="2817876" y="4572"/>
                  </a:lnTo>
                  <a:lnTo>
                    <a:pt x="2816352" y="4572"/>
                  </a:lnTo>
                  <a:lnTo>
                    <a:pt x="2816352" y="1524"/>
                  </a:lnTo>
                  <a:lnTo>
                    <a:pt x="2817876" y="1524"/>
                  </a:lnTo>
                  <a:lnTo>
                    <a:pt x="2817876" y="0"/>
                  </a:lnTo>
                  <a:lnTo>
                    <a:pt x="2831592" y="0"/>
                  </a:lnTo>
                  <a:lnTo>
                    <a:pt x="2831592" y="6096"/>
                  </a:lnTo>
                  <a:close/>
                </a:path>
                <a:path w="4876800" h="7620">
                  <a:moveTo>
                    <a:pt x="2828543" y="7619"/>
                  </a:moveTo>
                  <a:lnTo>
                    <a:pt x="2819400" y="7619"/>
                  </a:lnTo>
                  <a:lnTo>
                    <a:pt x="2819400" y="6096"/>
                  </a:lnTo>
                  <a:lnTo>
                    <a:pt x="2830068" y="6096"/>
                  </a:lnTo>
                  <a:lnTo>
                    <a:pt x="2828543" y="7619"/>
                  </a:lnTo>
                  <a:close/>
                </a:path>
                <a:path w="4876800" h="7620">
                  <a:moveTo>
                    <a:pt x="2874264" y="7619"/>
                  </a:moveTo>
                  <a:lnTo>
                    <a:pt x="2865119" y="7619"/>
                  </a:lnTo>
                  <a:lnTo>
                    <a:pt x="2862072" y="4572"/>
                  </a:lnTo>
                  <a:lnTo>
                    <a:pt x="2862072" y="1524"/>
                  </a:lnTo>
                  <a:lnTo>
                    <a:pt x="2863596" y="0"/>
                  </a:lnTo>
                  <a:lnTo>
                    <a:pt x="2875788" y="0"/>
                  </a:lnTo>
                  <a:lnTo>
                    <a:pt x="2877311" y="1524"/>
                  </a:lnTo>
                  <a:lnTo>
                    <a:pt x="2877311" y="4572"/>
                  </a:lnTo>
                  <a:lnTo>
                    <a:pt x="2874264" y="7619"/>
                  </a:lnTo>
                  <a:close/>
                </a:path>
                <a:path w="4876800" h="7620">
                  <a:moveTo>
                    <a:pt x="2919984" y="7619"/>
                  </a:moveTo>
                  <a:lnTo>
                    <a:pt x="2910840" y="7619"/>
                  </a:lnTo>
                  <a:lnTo>
                    <a:pt x="2907792" y="4572"/>
                  </a:lnTo>
                  <a:lnTo>
                    <a:pt x="2907792" y="1524"/>
                  </a:lnTo>
                  <a:lnTo>
                    <a:pt x="2909316" y="0"/>
                  </a:lnTo>
                  <a:lnTo>
                    <a:pt x="2921508" y="0"/>
                  </a:lnTo>
                  <a:lnTo>
                    <a:pt x="2923032" y="1524"/>
                  </a:lnTo>
                  <a:lnTo>
                    <a:pt x="2923032" y="4572"/>
                  </a:lnTo>
                  <a:lnTo>
                    <a:pt x="2919984" y="7619"/>
                  </a:lnTo>
                  <a:close/>
                </a:path>
                <a:path w="4876800" h="7620">
                  <a:moveTo>
                    <a:pt x="2967227" y="6096"/>
                  </a:moveTo>
                  <a:lnTo>
                    <a:pt x="2953511" y="6096"/>
                  </a:lnTo>
                  <a:lnTo>
                    <a:pt x="2953511" y="0"/>
                  </a:lnTo>
                  <a:lnTo>
                    <a:pt x="2967227" y="0"/>
                  </a:lnTo>
                  <a:lnTo>
                    <a:pt x="2967227" y="1524"/>
                  </a:lnTo>
                  <a:lnTo>
                    <a:pt x="2968752" y="1524"/>
                  </a:lnTo>
                  <a:lnTo>
                    <a:pt x="2968752" y="4572"/>
                  </a:lnTo>
                  <a:lnTo>
                    <a:pt x="2967227" y="4572"/>
                  </a:lnTo>
                  <a:lnTo>
                    <a:pt x="2967227" y="6096"/>
                  </a:lnTo>
                  <a:close/>
                </a:path>
                <a:path w="4876800" h="7620">
                  <a:moveTo>
                    <a:pt x="2965703" y="7619"/>
                  </a:moveTo>
                  <a:lnTo>
                    <a:pt x="2956560" y="7619"/>
                  </a:lnTo>
                  <a:lnTo>
                    <a:pt x="2955035" y="6096"/>
                  </a:lnTo>
                  <a:lnTo>
                    <a:pt x="2965703" y="6096"/>
                  </a:lnTo>
                  <a:lnTo>
                    <a:pt x="2965703" y="7619"/>
                  </a:lnTo>
                  <a:close/>
                </a:path>
                <a:path w="4876800" h="7620">
                  <a:moveTo>
                    <a:pt x="3012948" y="6096"/>
                  </a:moveTo>
                  <a:lnTo>
                    <a:pt x="2999232" y="6096"/>
                  </a:lnTo>
                  <a:lnTo>
                    <a:pt x="2999232" y="0"/>
                  </a:lnTo>
                  <a:lnTo>
                    <a:pt x="3012948" y="0"/>
                  </a:lnTo>
                  <a:lnTo>
                    <a:pt x="3012948" y="1524"/>
                  </a:lnTo>
                  <a:lnTo>
                    <a:pt x="3014472" y="1524"/>
                  </a:lnTo>
                  <a:lnTo>
                    <a:pt x="3014472" y="4572"/>
                  </a:lnTo>
                  <a:lnTo>
                    <a:pt x="3012948" y="4572"/>
                  </a:lnTo>
                  <a:lnTo>
                    <a:pt x="3012948" y="6096"/>
                  </a:lnTo>
                  <a:close/>
                </a:path>
                <a:path w="4876800" h="7620">
                  <a:moveTo>
                    <a:pt x="3011424" y="7619"/>
                  </a:moveTo>
                  <a:lnTo>
                    <a:pt x="3000756" y="7619"/>
                  </a:lnTo>
                  <a:lnTo>
                    <a:pt x="3000756" y="6096"/>
                  </a:lnTo>
                  <a:lnTo>
                    <a:pt x="3011424" y="6096"/>
                  </a:lnTo>
                  <a:lnTo>
                    <a:pt x="3011424" y="7619"/>
                  </a:lnTo>
                  <a:close/>
                </a:path>
                <a:path w="4876800" h="7620">
                  <a:moveTo>
                    <a:pt x="3058668" y="6096"/>
                  </a:moveTo>
                  <a:lnTo>
                    <a:pt x="3044952" y="6096"/>
                  </a:lnTo>
                  <a:lnTo>
                    <a:pt x="3044952" y="4572"/>
                  </a:lnTo>
                  <a:lnTo>
                    <a:pt x="3043427" y="4572"/>
                  </a:lnTo>
                  <a:lnTo>
                    <a:pt x="3043427" y="1524"/>
                  </a:lnTo>
                  <a:lnTo>
                    <a:pt x="3044952" y="1524"/>
                  </a:lnTo>
                  <a:lnTo>
                    <a:pt x="3044952" y="0"/>
                  </a:lnTo>
                  <a:lnTo>
                    <a:pt x="3058668" y="0"/>
                  </a:lnTo>
                  <a:lnTo>
                    <a:pt x="3058668" y="6096"/>
                  </a:lnTo>
                  <a:close/>
                </a:path>
                <a:path w="4876800" h="7620">
                  <a:moveTo>
                    <a:pt x="3057144" y="7619"/>
                  </a:moveTo>
                  <a:lnTo>
                    <a:pt x="3046476" y="7619"/>
                  </a:lnTo>
                  <a:lnTo>
                    <a:pt x="3046476" y="6096"/>
                  </a:lnTo>
                  <a:lnTo>
                    <a:pt x="3057144" y="6096"/>
                  </a:lnTo>
                  <a:lnTo>
                    <a:pt x="3057144" y="7619"/>
                  </a:lnTo>
                  <a:close/>
                </a:path>
                <a:path w="4876800" h="7620">
                  <a:moveTo>
                    <a:pt x="3101340" y="7619"/>
                  </a:moveTo>
                  <a:lnTo>
                    <a:pt x="3092196" y="7619"/>
                  </a:lnTo>
                  <a:lnTo>
                    <a:pt x="3089148" y="4572"/>
                  </a:lnTo>
                  <a:lnTo>
                    <a:pt x="3089148" y="1524"/>
                  </a:lnTo>
                  <a:lnTo>
                    <a:pt x="3090672" y="0"/>
                  </a:lnTo>
                  <a:lnTo>
                    <a:pt x="3102864" y="0"/>
                  </a:lnTo>
                  <a:lnTo>
                    <a:pt x="3104388" y="1524"/>
                  </a:lnTo>
                  <a:lnTo>
                    <a:pt x="3104388" y="4572"/>
                  </a:lnTo>
                  <a:lnTo>
                    <a:pt x="3101340" y="7619"/>
                  </a:lnTo>
                  <a:close/>
                </a:path>
                <a:path w="4876800" h="7620">
                  <a:moveTo>
                    <a:pt x="3147060" y="7619"/>
                  </a:moveTo>
                  <a:lnTo>
                    <a:pt x="3137916" y="7619"/>
                  </a:lnTo>
                  <a:lnTo>
                    <a:pt x="3134868" y="4572"/>
                  </a:lnTo>
                  <a:lnTo>
                    <a:pt x="3134868" y="1524"/>
                  </a:lnTo>
                  <a:lnTo>
                    <a:pt x="3136392" y="0"/>
                  </a:lnTo>
                  <a:lnTo>
                    <a:pt x="3148584" y="0"/>
                  </a:lnTo>
                  <a:lnTo>
                    <a:pt x="3150108" y="1524"/>
                  </a:lnTo>
                  <a:lnTo>
                    <a:pt x="3150108" y="4572"/>
                  </a:lnTo>
                  <a:lnTo>
                    <a:pt x="3147060" y="7619"/>
                  </a:lnTo>
                  <a:close/>
                </a:path>
                <a:path w="4876800" h="7620">
                  <a:moveTo>
                    <a:pt x="3192780" y="7619"/>
                  </a:moveTo>
                  <a:lnTo>
                    <a:pt x="3183635" y="7619"/>
                  </a:lnTo>
                  <a:lnTo>
                    <a:pt x="3180588" y="4572"/>
                  </a:lnTo>
                  <a:lnTo>
                    <a:pt x="3180588" y="1524"/>
                  </a:lnTo>
                  <a:lnTo>
                    <a:pt x="3182111" y="0"/>
                  </a:lnTo>
                  <a:lnTo>
                    <a:pt x="3194303" y="0"/>
                  </a:lnTo>
                  <a:lnTo>
                    <a:pt x="3195827" y="1524"/>
                  </a:lnTo>
                  <a:lnTo>
                    <a:pt x="3195827" y="4572"/>
                  </a:lnTo>
                  <a:lnTo>
                    <a:pt x="3192780" y="7619"/>
                  </a:lnTo>
                  <a:close/>
                </a:path>
                <a:path w="4876800" h="7620">
                  <a:moveTo>
                    <a:pt x="3240024" y="6096"/>
                  </a:moveTo>
                  <a:lnTo>
                    <a:pt x="3226308" y="6096"/>
                  </a:lnTo>
                  <a:lnTo>
                    <a:pt x="3226308" y="0"/>
                  </a:lnTo>
                  <a:lnTo>
                    <a:pt x="3240024" y="0"/>
                  </a:lnTo>
                  <a:lnTo>
                    <a:pt x="3240024" y="1524"/>
                  </a:lnTo>
                  <a:lnTo>
                    <a:pt x="3241548" y="1524"/>
                  </a:lnTo>
                  <a:lnTo>
                    <a:pt x="3241548" y="4572"/>
                  </a:lnTo>
                  <a:lnTo>
                    <a:pt x="3240024" y="4572"/>
                  </a:lnTo>
                  <a:lnTo>
                    <a:pt x="3240024" y="6096"/>
                  </a:lnTo>
                  <a:close/>
                </a:path>
                <a:path w="4876800" h="7620">
                  <a:moveTo>
                    <a:pt x="3238500" y="7619"/>
                  </a:moveTo>
                  <a:lnTo>
                    <a:pt x="3227832" y="7619"/>
                  </a:lnTo>
                  <a:lnTo>
                    <a:pt x="3227832" y="6096"/>
                  </a:lnTo>
                  <a:lnTo>
                    <a:pt x="3238500" y="6096"/>
                  </a:lnTo>
                  <a:lnTo>
                    <a:pt x="3238500" y="7619"/>
                  </a:lnTo>
                  <a:close/>
                </a:path>
                <a:path w="4876800" h="7620">
                  <a:moveTo>
                    <a:pt x="3285744" y="6096"/>
                  </a:moveTo>
                  <a:lnTo>
                    <a:pt x="3272027" y="6096"/>
                  </a:lnTo>
                  <a:lnTo>
                    <a:pt x="3272027" y="0"/>
                  </a:lnTo>
                  <a:lnTo>
                    <a:pt x="3285744" y="0"/>
                  </a:lnTo>
                  <a:lnTo>
                    <a:pt x="3285744" y="6096"/>
                  </a:lnTo>
                  <a:close/>
                </a:path>
                <a:path w="4876800" h="7620">
                  <a:moveTo>
                    <a:pt x="3284219" y="7619"/>
                  </a:moveTo>
                  <a:lnTo>
                    <a:pt x="3273552" y="7619"/>
                  </a:lnTo>
                  <a:lnTo>
                    <a:pt x="3273552" y="6096"/>
                  </a:lnTo>
                  <a:lnTo>
                    <a:pt x="3284219" y="6096"/>
                  </a:lnTo>
                  <a:lnTo>
                    <a:pt x="3284219" y="7619"/>
                  </a:lnTo>
                  <a:close/>
                </a:path>
                <a:path w="4876800" h="7620">
                  <a:moveTo>
                    <a:pt x="3331464" y="6096"/>
                  </a:moveTo>
                  <a:lnTo>
                    <a:pt x="3317748" y="6096"/>
                  </a:lnTo>
                  <a:lnTo>
                    <a:pt x="3317748" y="4572"/>
                  </a:lnTo>
                  <a:lnTo>
                    <a:pt x="3316224" y="4572"/>
                  </a:lnTo>
                  <a:lnTo>
                    <a:pt x="3316224" y="1524"/>
                  </a:lnTo>
                  <a:lnTo>
                    <a:pt x="3317748" y="1524"/>
                  </a:lnTo>
                  <a:lnTo>
                    <a:pt x="3317748" y="0"/>
                  </a:lnTo>
                  <a:lnTo>
                    <a:pt x="3331464" y="0"/>
                  </a:lnTo>
                  <a:lnTo>
                    <a:pt x="3331464" y="6096"/>
                  </a:lnTo>
                  <a:close/>
                </a:path>
                <a:path w="4876800" h="7620">
                  <a:moveTo>
                    <a:pt x="3328416" y="7619"/>
                  </a:moveTo>
                  <a:lnTo>
                    <a:pt x="3319272" y="7619"/>
                  </a:lnTo>
                  <a:lnTo>
                    <a:pt x="3319272" y="6096"/>
                  </a:lnTo>
                  <a:lnTo>
                    <a:pt x="3329940" y="6096"/>
                  </a:lnTo>
                  <a:lnTo>
                    <a:pt x="3328416" y="7619"/>
                  </a:lnTo>
                  <a:close/>
                </a:path>
                <a:path w="4876800" h="7620">
                  <a:moveTo>
                    <a:pt x="3374136" y="7619"/>
                  </a:moveTo>
                  <a:lnTo>
                    <a:pt x="3364992" y="7619"/>
                  </a:lnTo>
                  <a:lnTo>
                    <a:pt x="3361944" y="4572"/>
                  </a:lnTo>
                  <a:lnTo>
                    <a:pt x="3361944" y="1524"/>
                  </a:lnTo>
                  <a:lnTo>
                    <a:pt x="3363468" y="0"/>
                  </a:lnTo>
                  <a:lnTo>
                    <a:pt x="3375660" y="0"/>
                  </a:lnTo>
                  <a:lnTo>
                    <a:pt x="3377184" y="1524"/>
                  </a:lnTo>
                  <a:lnTo>
                    <a:pt x="3377184" y="4572"/>
                  </a:lnTo>
                  <a:lnTo>
                    <a:pt x="3374136" y="7619"/>
                  </a:lnTo>
                  <a:close/>
                </a:path>
                <a:path w="4876800" h="7620">
                  <a:moveTo>
                    <a:pt x="3419856" y="7619"/>
                  </a:moveTo>
                  <a:lnTo>
                    <a:pt x="3410711" y="7619"/>
                  </a:lnTo>
                  <a:lnTo>
                    <a:pt x="3407664" y="4572"/>
                  </a:lnTo>
                  <a:lnTo>
                    <a:pt x="3407664" y="1524"/>
                  </a:lnTo>
                  <a:lnTo>
                    <a:pt x="3409188" y="0"/>
                  </a:lnTo>
                  <a:lnTo>
                    <a:pt x="3421380" y="0"/>
                  </a:lnTo>
                  <a:lnTo>
                    <a:pt x="3422903" y="1524"/>
                  </a:lnTo>
                  <a:lnTo>
                    <a:pt x="3422903" y="4572"/>
                  </a:lnTo>
                  <a:lnTo>
                    <a:pt x="3419856" y="7619"/>
                  </a:lnTo>
                  <a:close/>
                </a:path>
                <a:path w="4876800" h="7620">
                  <a:moveTo>
                    <a:pt x="3465576" y="7619"/>
                  </a:moveTo>
                  <a:lnTo>
                    <a:pt x="3456432" y="7619"/>
                  </a:lnTo>
                  <a:lnTo>
                    <a:pt x="3453384" y="4572"/>
                  </a:lnTo>
                  <a:lnTo>
                    <a:pt x="3453384" y="1524"/>
                  </a:lnTo>
                  <a:lnTo>
                    <a:pt x="3454908" y="0"/>
                  </a:lnTo>
                  <a:lnTo>
                    <a:pt x="3467100" y="0"/>
                  </a:lnTo>
                  <a:lnTo>
                    <a:pt x="3467100" y="1524"/>
                  </a:lnTo>
                  <a:lnTo>
                    <a:pt x="3468624" y="1524"/>
                  </a:lnTo>
                  <a:lnTo>
                    <a:pt x="3468624" y="4572"/>
                  </a:lnTo>
                  <a:lnTo>
                    <a:pt x="3467100" y="4572"/>
                  </a:lnTo>
                  <a:lnTo>
                    <a:pt x="3467100" y="6096"/>
                  </a:lnTo>
                  <a:lnTo>
                    <a:pt x="3465576" y="7619"/>
                  </a:lnTo>
                  <a:close/>
                </a:path>
                <a:path w="4876800" h="7620">
                  <a:moveTo>
                    <a:pt x="3512819" y="6096"/>
                  </a:moveTo>
                  <a:lnTo>
                    <a:pt x="3499103" y="6096"/>
                  </a:lnTo>
                  <a:lnTo>
                    <a:pt x="3499103" y="0"/>
                  </a:lnTo>
                  <a:lnTo>
                    <a:pt x="3512819" y="0"/>
                  </a:lnTo>
                  <a:lnTo>
                    <a:pt x="3512819" y="1524"/>
                  </a:lnTo>
                  <a:lnTo>
                    <a:pt x="3514344" y="1524"/>
                  </a:lnTo>
                  <a:lnTo>
                    <a:pt x="3514344" y="4572"/>
                  </a:lnTo>
                  <a:lnTo>
                    <a:pt x="3512819" y="4572"/>
                  </a:lnTo>
                  <a:lnTo>
                    <a:pt x="3512819" y="6096"/>
                  </a:lnTo>
                  <a:close/>
                </a:path>
                <a:path w="4876800" h="7620">
                  <a:moveTo>
                    <a:pt x="3511296" y="7619"/>
                  </a:moveTo>
                  <a:lnTo>
                    <a:pt x="3500627" y="7619"/>
                  </a:lnTo>
                  <a:lnTo>
                    <a:pt x="3500627" y="6096"/>
                  </a:lnTo>
                  <a:lnTo>
                    <a:pt x="3511296" y="6096"/>
                  </a:lnTo>
                  <a:lnTo>
                    <a:pt x="3511296" y="7619"/>
                  </a:lnTo>
                  <a:close/>
                </a:path>
                <a:path w="4876800" h="7620">
                  <a:moveTo>
                    <a:pt x="3558540" y="6096"/>
                  </a:moveTo>
                  <a:lnTo>
                    <a:pt x="3544824" y="6096"/>
                  </a:lnTo>
                  <a:lnTo>
                    <a:pt x="3544824" y="4572"/>
                  </a:lnTo>
                  <a:lnTo>
                    <a:pt x="3543300" y="4572"/>
                  </a:lnTo>
                  <a:lnTo>
                    <a:pt x="3543300" y="1524"/>
                  </a:lnTo>
                  <a:lnTo>
                    <a:pt x="3544824" y="1524"/>
                  </a:lnTo>
                  <a:lnTo>
                    <a:pt x="3544824" y="0"/>
                  </a:lnTo>
                  <a:lnTo>
                    <a:pt x="3558540" y="0"/>
                  </a:lnTo>
                  <a:lnTo>
                    <a:pt x="3558540" y="6096"/>
                  </a:lnTo>
                  <a:close/>
                </a:path>
                <a:path w="4876800" h="7620">
                  <a:moveTo>
                    <a:pt x="3557016" y="7619"/>
                  </a:moveTo>
                  <a:lnTo>
                    <a:pt x="3546348" y="7619"/>
                  </a:lnTo>
                  <a:lnTo>
                    <a:pt x="3546348" y="6096"/>
                  </a:lnTo>
                  <a:lnTo>
                    <a:pt x="3557016" y="6096"/>
                  </a:lnTo>
                  <a:lnTo>
                    <a:pt x="3557016" y="7619"/>
                  </a:lnTo>
                  <a:close/>
                </a:path>
                <a:path w="4876800" h="7620">
                  <a:moveTo>
                    <a:pt x="3601211" y="7619"/>
                  </a:moveTo>
                  <a:lnTo>
                    <a:pt x="3592068" y="7619"/>
                  </a:lnTo>
                  <a:lnTo>
                    <a:pt x="3589019" y="4572"/>
                  </a:lnTo>
                  <a:lnTo>
                    <a:pt x="3589019" y="1524"/>
                  </a:lnTo>
                  <a:lnTo>
                    <a:pt x="3590544" y="0"/>
                  </a:lnTo>
                  <a:lnTo>
                    <a:pt x="3602736" y="0"/>
                  </a:lnTo>
                  <a:lnTo>
                    <a:pt x="3604260" y="1524"/>
                  </a:lnTo>
                  <a:lnTo>
                    <a:pt x="3604260" y="4572"/>
                  </a:lnTo>
                  <a:lnTo>
                    <a:pt x="3601211" y="7619"/>
                  </a:lnTo>
                  <a:close/>
                </a:path>
                <a:path w="4876800" h="7620">
                  <a:moveTo>
                    <a:pt x="3646932" y="7619"/>
                  </a:moveTo>
                  <a:lnTo>
                    <a:pt x="3637788" y="7619"/>
                  </a:lnTo>
                  <a:lnTo>
                    <a:pt x="3634740" y="4572"/>
                  </a:lnTo>
                  <a:lnTo>
                    <a:pt x="3634740" y="1524"/>
                  </a:lnTo>
                  <a:lnTo>
                    <a:pt x="3636264" y="0"/>
                  </a:lnTo>
                  <a:lnTo>
                    <a:pt x="3648456" y="0"/>
                  </a:lnTo>
                  <a:lnTo>
                    <a:pt x="3649980" y="1524"/>
                  </a:lnTo>
                  <a:lnTo>
                    <a:pt x="3649980" y="4572"/>
                  </a:lnTo>
                  <a:lnTo>
                    <a:pt x="3646932" y="7619"/>
                  </a:lnTo>
                  <a:close/>
                </a:path>
                <a:path w="4876800" h="7620">
                  <a:moveTo>
                    <a:pt x="3692652" y="7619"/>
                  </a:moveTo>
                  <a:lnTo>
                    <a:pt x="3683508" y="7619"/>
                  </a:lnTo>
                  <a:lnTo>
                    <a:pt x="3680460" y="4572"/>
                  </a:lnTo>
                  <a:lnTo>
                    <a:pt x="3680460" y="1524"/>
                  </a:lnTo>
                  <a:lnTo>
                    <a:pt x="3681984" y="0"/>
                  </a:lnTo>
                  <a:lnTo>
                    <a:pt x="3694176" y="0"/>
                  </a:lnTo>
                  <a:lnTo>
                    <a:pt x="3695700" y="1524"/>
                  </a:lnTo>
                  <a:lnTo>
                    <a:pt x="3695700" y="4572"/>
                  </a:lnTo>
                  <a:lnTo>
                    <a:pt x="3692652" y="7619"/>
                  </a:lnTo>
                  <a:close/>
                </a:path>
                <a:path w="4876800" h="7620">
                  <a:moveTo>
                    <a:pt x="3739896" y="6096"/>
                  </a:moveTo>
                  <a:lnTo>
                    <a:pt x="3726180" y="6096"/>
                  </a:lnTo>
                  <a:lnTo>
                    <a:pt x="3726180" y="0"/>
                  </a:lnTo>
                  <a:lnTo>
                    <a:pt x="3739896" y="0"/>
                  </a:lnTo>
                  <a:lnTo>
                    <a:pt x="3739896" y="1524"/>
                  </a:lnTo>
                  <a:lnTo>
                    <a:pt x="3741419" y="1524"/>
                  </a:lnTo>
                  <a:lnTo>
                    <a:pt x="3741419" y="4572"/>
                  </a:lnTo>
                  <a:lnTo>
                    <a:pt x="3739896" y="4572"/>
                  </a:lnTo>
                  <a:lnTo>
                    <a:pt x="3739896" y="6096"/>
                  </a:lnTo>
                  <a:close/>
                </a:path>
                <a:path w="4876800" h="7620">
                  <a:moveTo>
                    <a:pt x="3738372" y="7619"/>
                  </a:moveTo>
                  <a:lnTo>
                    <a:pt x="3727703" y="7619"/>
                  </a:lnTo>
                  <a:lnTo>
                    <a:pt x="3727703" y="6096"/>
                  </a:lnTo>
                  <a:lnTo>
                    <a:pt x="3738372" y="6096"/>
                  </a:lnTo>
                  <a:lnTo>
                    <a:pt x="3738372" y="7619"/>
                  </a:lnTo>
                  <a:close/>
                </a:path>
                <a:path w="4876800" h="7620">
                  <a:moveTo>
                    <a:pt x="3785616" y="6096"/>
                  </a:moveTo>
                  <a:lnTo>
                    <a:pt x="3771900" y="6096"/>
                  </a:lnTo>
                  <a:lnTo>
                    <a:pt x="3771900" y="0"/>
                  </a:lnTo>
                  <a:lnTo>
                    <a:pt x="3785616" y="0"/>
                  </a:lnTo>
                  <a:lnTo>
                    <a:pt x="3785616" y="6096"/>
                  </a:lnTo>
                  <a:close/>
                </a:path>
                <a:path w="4876800" h="7620">
                  <a:moveTo>
                    <a:pt x="3784092" y="7619"/>
                  </a:moveTo>
                  <a:lnTo>
                    <a:pt x="3773424" y="7619"/>
                  </a:lnTo>
                  <a:lnTo>
                    <a:pt x="3773424" y="6096"/>
                  </a:lnTo>
                  <a:lnTo>
                    <a:pt x="3784092" y="6096"/>
                  </a:lnTo>
                  <a:lnTo>
                    <a:pt x="3784092" y="7619"/>
                  </a:lnTo>
                  <a:close/>
                </a:path>
                <a:path w="4876800" h="7620">
                  <a:moveTo>
                    <a:pt x="3831336" y="6096"/>
                  </a:moveTo>
                  <a:lnTo>
                    <a:pt x="3817619" y="6096"/>
                  </a:lnTo>
                  <a:lnTo>
                    <a:pt x="3817619" y="4572"/>
                  </a:lnTo>
                  <a:lnTo>
                    <a:pt x="3816096" y="4572"/>
                  </a:lnTo>
                  <a:lnTo>
                    <a:pt x="3816096" y="1524"/>
                  </a:lnTo>
                  <a:lnTo>
                    <a:pt x="3817619" y="1524"/>
                  </a:lnTo>
                  <a:lnTo>
                    <a:pt x="3817619" y="0"/>
                  </a:lnTo>
                  <a:lnTo>
                    <a:pt x="3831336" y="0"/>
                  </a:lnTo>
                  <a:lnTo>
                    <a:pt x="3831336" y="6096"/>
                  </a:lnTo>
                  <a:close/>
                </a:path>
                <a:path w="4876800" h="7620">
                  <a:moveTo>
                    <a:pt x="3828288" y="7619"/>
                  </a:moveTo>
                  <a:lnTo>
                    <a:pt x="3819144" y="7619"/>
                  </a:lnTo>
                  <a:lnTo>
                    <a:pt x="3819144" y="6096"/>
                  </a:lnTo>
                  <a:lnTo>
                    <a:pt x="3829811" y="6096"/>
                  </a:lnTo>
                  <a:lnTo>
                    <a:pt x="3828288" y="7619"/>
                  </a:lnTo>
                  <a:close/>
                </a:path>
                <a:path w="4876800" h="7620">
                  <a:moveTo>
                    <a:pt x="3874008" y="7619"/>
                  </a:moveTo>
                  <a:lnTo>
                    <a:pt x="3864864" y="7619"/>
                  </a:lnTo>
                  <a:lnTo>
                    <a:pt x="3861816" y="4572"/>
                  </a:lnTo>
                  <a:lnTo>
                    <a:pt x="3861816" y="1524"/>
                  </a:lnTo>
                  <a:lnTo>
                    <a:pt x="3863340" y="0"/>
                  </a:lnTo>
                  <a:lnTo>
                    <a:pt x="3875532" y="0"/>
                  </a:lnTo>
                  <a:lnTo>
                    <a:pt x="3877056" y="1524"/>
                  </a:lnTo>
                  <a:lnTo>
                    <a:pt x="3877056" y="4572"/>
                  </a:lnTo>
                  <a:lnTo>
                    <a:pt x="3874008" y="7619"/>
                  </a:lnTo>
                  <a:close/>
                </a:path>
                <a:path w="4876800" h="7620">
                  <a:moveTo>
                    <a:pt x="3919728" y="7619"/>
                  </a:moveTo>
                  <a:lnTo>
                    <a:pt x="3910584" y="7619"/>
                  </a:lnTo>
                  <a:lnTo>
                    <a:pt x="3907536" y="4572"/>
                  </a:lnTo>
                  <a:lnTo>
                    <a:pt x="3907536" y="1524"/>
                  </a:lnTo>
                  <a:lnTo>
                    <a:pt x="3909060" y="0"/>
                  </a:lnTo>
                  <a:lnTo>
                    <a:pt x="3921252" y="0"/>
                  </a:lnTo>
                  <a:lnTo>
                    <a:pt x="3922776" y="1524"/>
                  </a:lnTo>
                  <a:lnTo>
                    <a:pt x="3922776" y="4572"/>
                  </a:lnTo>
                  <a:lnTo>
                    <a:pt x="3919728" y="7619"/>
                  </a:lnTo>
                  <a:close/>
                </a:path>
                <a:path w="4876800" h="7620">
                  <a:moveTo>
                    <a:pt x="3965448" y="7619"/>
                  </a:moveTo>
                  <a:lnTo>
                    <a:pt x="3956303" y="7619"/>
                  </a:lnTo>
                  <a:lnTo>
                    <a:pt x="3953256" y="4572"/>
                  </a:lnTo>
                  <a:lnTo>
                    <a:pt x="3953256" y="1524"/>
                  </a:lnTo>
                  <a:lnTo>
                    <a:pt x="3954780" y="0"/>
                  </a:lnTo>
                  <a:lnTo>
                    <a:pt x="3966972" y="0"/>
                  </a:lnTo>
                  <a:lnTo>
                    <a:pt x="3966972" y="1524"/>
                  </a:lnTo>
                  <a:lnTo>
                    <a:pt x="3968496" y="1524"/>
                  </a:lnTo>
                  <a:lnTo>
                    <a:pt x="3968496" y="4572"/>
                  </a:lnTo>
                  <a:lnTo>
                    <a:pt x="3966972" y="4572"/>
                  </a:lnTo>
                  <a:lnTo>
                    <a:pt x="3966972" y="6096"/>
                  </a:lnTo>
                  <a:lnTo>
                    <a:pt x="3965448" y="7619"/>
                  </a:lnTo>
                  <a:close/>
                </a:path>
                <a:path w="4876800" h="7620">
                  <a:moveTo>
                    <a:pt x="4012692" y="6096"/>
                  </a:moveTo>
                  <a:lnTo>
                    <a:pt x="3998976" y="6096"/>
                  </a:lnTo>
                  <a:lnTo>
                    <a:pt x="3998976" y="0"/>
                  </a:lnTo>
                  <a:lnTo>
                    <a:pt x="4012692" y="0"/>
                  </a:lnTo>
                  <a:lnTo>
                    <a:pt x="4012692" y="1524"/>
                  </a:lnTo>
                  <a:lnTo>
                    <a:pt x="4014216" y="1524"/>
                  </a:lnTo>
                  <a:lnTo>
                    <a:pt x="4014216" y="4572"/>
                  </a:lnTo>
                  <a:lnTo>
                    <a:pt x="4012692" y="4572"/>
                  </a:lnTo>
                  <a:lnTo>
                    <a:pt x="4012692" y="6096"/>
                  </a:lnTo>
                  <a:close/>
                </a:path>
                <a:path w="4876800" h="7620">
                  <a:moveTo>
                    <a:pt x="4011168" y="7619"/>
                  </a:moveTo>
                  <a:lnTo>
                    <a:pt x="4000500" y="7619"/>
                  </a:lnTo>
                  <a:lnTo>
                    <a:pt x="4000500" y="6096"/>
                  </a:lnTo>
                  <a:lnTo>
                    <a:pt x="4011168" y="6096"/>
                  </a:lnTo>
                  <a:lnTo>
                    <a:pt x="4011168" y="7619"/>
                  </a:lnTo>
                  <a:close/>
                </a:path>
                <a:path w="4876800" h="7620">
                  <a:moveTo>
                    <a:pt x="4058411" y="6096"/>
                  </a:moveTo>
                  <a:lnTo>
                    <a:pt x="4044696" y="6096"/>
                  </a:lnTo>
                  <a:lnTo>
                    <a:pt x="4044696" y="4572"/>
                  </a:lnTo>
                  <a:lnTo>
                    <a:pt x="4043172" y="4572"/>
                  </a:lnTo>
                  <a:lnTo>
                    <a:pt x="4043172" y="1524"/>
                  </a:lnTo>
                  <a:lnTo>
                    <a:pt x="4044696" y="1524"/>
                  </a:lnTo>
                  <a:lnTo>
                    <a:pt x="4044696" y="0"/>
                  </a:lnTo>
                  <a:lnTo>
                    <a:pt x="4058411" y="0"/>
                  </a:lnTo>
                  <a:lnTo>
                    <a:pt x="4058411" y="6096"/>
                  </a:lnTo>
                  <a:close/>
                </a:path>
                <a:path w="4876800" h="7620">
                  <a:moveTo>
                    <a:pt x="4056888" y="7619"/>
                  </a:moveTo>
                  <a:lnTo>
                    <a:pt x="4046220" y="7619"/>
                  </a:lnTo>
                  <a:lnTo>
                    <a:pt x="4046220" y="6096"/>
                  </a:lnTo>
                  <a:lnTo>
                    <a:pt x="4056888" y="6096"/>
                  </a:lnTo>
                  <a:lnTo>
                    <a:pt x="4056888" y="7619"/>
                  </a:lnTo>
                  <a:close/>
                </a:path>
                <a:path w="4876800" h="7620">
                  <a:moveTo>
                    <a:pt x="4101084" y="7619"/>
                  </a:moveTo>
                  <a:lnTo>
                    <a:pt x="4091940" y="7619"/>
                  </a:lnTo>
                  <a:lnTo>
                    <a:pt x="4088892" y="4572"/>
                  </a:lnTo>
                  <a:lnTo>
                    <a:pt x="4088892" y="1524"/>
                  </a:lnTo>
                  <a:lnTo>
                    <a:pt x="4090416" y="0"/>
                  </a:lnTo>
                  <a:lnTo>
                    <a:pt x="4102608" y="0"/>
                  </a:lnTo>
                  <a:lnTo>
                    <a:pt x="4104132" y="1524"/>
                  </a:lnTo>
                  <a:lnTo>
                    <a:pt x="4104132" y="4572"/>
                  </a:lnTo>
                  <a:lnTo>
                    <a:pt x="4101084" y="7619"/>
                  </a:lnTo>
                  <a:close/>
                </a:path>
                <a:path w="4876800" h="7620">
                  <a:moveTo>
                    <a:pt x="4146803" y="7619"/>
                  </a:moveTo>
                  <a:lnTo>
                    <a:pt x="4137660" y="7619"/>
                  </a:lnTo>
                  <a:lnTo>
                    <a:pt x="4134611" y="4572"/>
                  </a:lnTo>
                  <a:lnTo>
                    <a:pt x="4134611" y="1524"/>
                  </a:lnTo>
                  <a:lnTo>
                    <a:pt x="4136136" y="0"/>
                  </a:lnTo>
                  <a:lnTo>
                    <a:pt x="4148328" y="0"/>
                  </a:lnTo>
                  <a:lnTo>
                    <a:pt x="4149852" y="1524"/>
                  </a:lnTo>
                  <a:lnTo>
                    <a:pt x="4149852" y="4572"/>
                  </a:lnTo>
                  <a:lnTo>
                    <a:pt x="4146803" y="7619"/>
                  </a:lnTo>
                  <a:close/>
                </a:path>
                <a:path w="4876800" h="7620">
                  <a:moveTo>
                    <a:pt x="4192523" y="7619"/>
                  </a:moveTo>
                  <a:lnTo>
                    <a:pt x="4183380" y="7619"/>
                  </a:lnTo>
                  <a:lnTo>
                    <a:pt x="4180332" y="4572"/>
                  </a:lnTo>
                  <a:lnTo>
                    <a:pt x="4180332" y="1524"/>
                  </a:lnTo>
                  <a:lnTo>
                    <a:pt x="4181856" y="0"/>
                  </a:lnTo>
                  <a:lnTo>
                    <a:pt x="4194048" y="0"/>
                  </a:lnTo>
                  <a:lnTo>
                    <a:pt x="4195571" y="1524"/>
                  </a:lnTo>
                  <a:lnTo>
                    <a:pt x="4195571" y="4572"/>
                  </a:lnTo>
                  <a:lnTo>
                    <a:pt x="4192523" y="7619"/>
                  </a:lnTo>
                  <a:close/>
                </a:path>
                <a:path w="4876800" h="7620">
                  <a:moveTo>
                    <a:pt x="4239768" y="6096"/>
                  </a:moveTo>
                  <a:lnTo>
                    <a:pt x="4226052" y="6096"/>
                  </a:lnTo>
                  <a:lnTo>
                    <a:pt x="4226052" y="0"/>
                  </a:lnTo>
                  <a:lnTo>
                    <a:pt x="4239768" y="0"/>
                  </a:lnTo>
                  <a:lnTo>
                    <a:pt x="4239768" y="1524"/>
                  </a:lnTo>
                  <a:lnTo>
                    <a:pt x="4241292" y="1524"/>
                  </a:lnTo>
                  <a:lnTo>
                    <a:pt x="4241292" y="4572"/>
                  </a:lnTo>
                  <a:lnTo>
                    <a:pt x="4239768" y="4572"/>
                  </a:lnTo>
                  <a:lnTo>
                    <a:pt x="4239768" y="6096"/>
                  </a:lnTo>
                  <a:close/>
                </a:path>
                <a:path w="4876800" h="7620">
                  <a:moveTo>
                    <a:pt x="4238244" y="7619"/>
                  </a:moveTo>
                  <a:lnTo>
                    <a:pt x="4229100" y="7619"/>
                  </a:lnTo>
                  <a:lnTo>
                    <a:pt x="4227576" y="6096"/>
                  </a:lnTo>
                  <a:lnTo>
                    <a:pt x="4238244" y="6096"/>
                  </a:lnTo>
                  <a:lnTo>
                    <a:pt x="4238244" y="7619"/>
                  </a:lnTo>
                  <a:close/>
                </a:path>
                <a:path w="4876800" h="7620">
                  <a:moveTo>
                    <a:pt x="4285487" y="6096"/>
                  </a:moveTo>
                  <a:lnTo>
                    <a:pt x="4271771" y="6096"/>
                  </a:lnTo>
                  <a:lnTo>
                    <a:pt x="4271771" y="0"/>
                  </a:lnTo>
                  <a:lnTo>
                    <a:pt x="4285487" y="0"/>
                  </a:lnTo>
                  <a:lnTo>
                    <a:pt x="4285487" y="6096"/>
                  </a:lnTo>
                  <a:close/>
                </a:path>
                <a:path w="4876800" h="7620">
                  <a:moveTo>
                    <a:pt x="4283964" y="7619"/>
                  </a:moveTo>
                  <a:lnTo>
                    <a:pt x="4273296" y="7619"/>
                  </a:lnTo>
                  <a:lnTo>
                    <a:pt x="4273296" y="6096"/>
                  </a:lnTo>
                  <a:lnTo>
                    <a:pt x="4283964" y="6096"/>
                  </a:lnTo>
                  <a:lnTo>
                    <a:pt x="4283964" y="7619"/>
                  </a:lnTo>
                  <a:close/>
                </a:path>
                <a:path w="4876800" h="7620">
                  <a:moveTo>
                    <a:pt x="4331207" y="6096"/>
                  </a:moveTo>
                  <a:lnTo>
                    <a:pt x="4317492" y="6096"/>
                  </a:lnTo>
                  <a:lnTo>
                    <a:pt x="4317492" y="4572"/>
                  </a:lnTo>
                  <a:lnTo>
                    <a:pt x="4315968" y="4572"/>
                  </a:lnTo>
                  <a:lnTo>
                    <a:pt x="4315968" y="1524"/>
                  </a:lnTo>
                  <a:lnTo>
                    <a:pt x="4317492" y="1524"/>
                  </a:lnTo>
                  <a:lnTo>
                    <a:pt x="4317492" y="0"/>
                  </a:lnTo>
                  <a:lnTo>
                    <a:pt x="4331207" y="0"/>
                  </a:lnTo>
                  <a:lnTo>
                    <a:pt x="4331207" y="6096"/>
                  </a:lnTo>
                  <a:close/>
                </a:path>
                <a:path w="4876800" h="7620">
                  <a:moveTo>
                    <a:pt x="4328160" y="7619"/>
                  </a:moveTo>
                  <a:lnTo>
                    <a:pt x="4319016" y="7619"/>
                  </a:lnTo>
                  <a:lnTo>
                    <a:pt x="4319016" y="6096"/>
                  </a:lnTo>
                  <a:lnTo>
                    <a:pt x="4329684" y="6096"/>
                  </a:lnTo>
                  <a:lnTo>
                    <a:pt x="4328160" y="7619"/>
                  </a:lnTo>
                  <a:close/>
                </a:path>
                <a:path w="4876800" h="7620">
                  <a:moveTo>
                    <a:pt x="4373880" y="7619"/>
                  </a:moveTo>
                  <a:lnTo>
                    <a:pt x="4364736" y="7619"/>
                  </a:lnTo>
                  <a:lnTo>
                    <a:pt x="4361687" y="4572"/>
                  </a:lnTo>
                  <a:lnTo>
                    <a:pt x="4361687" y="1524"/>
                  </a:lnTo>
                  <a:lnTo>
                    <a:pt x="4363212" y="0"/>
                  </a:lnTo>
                  <a:lnTo>
                    <a:pt x="4375403" y="0"/>
                  </a:lnTo>
                  <a:lnTo>
                    <a:pt x="4376928" y="1524"/>
                  </a:lnTo>
                  <a:lnTo>
                    <a:pt x="4376928" y="4572"/>
                  </a:lnTo>
                  <a:lnTo>
                    <a:pt x="4373880" y="7619"/>
                  </a:lnTo>
                  <a:close/>
                </a:path>
                <a:path w="4876800" h="7620">
                  <a:moveTo>
                    <a:pt x="4419600" y="7619"/>
                  </a:moveTo>
                  <a:lnTo>
                    <a:pt x="4410455" y="7619"/>
                  </a:lnTo>
                  <a:lnTo>
                    <a:pt x="4407407" y="4572"/>
                  </a:lnTo>
                  <a:lnTo>
                    <a:pt x="4407407" y="1524"/>
                  </a:lnTo>
                  <a:lnTo>
                    <a:pt x="4408932" y="0"/>
                  </a:lnTo>
                  <a:lnTo>
                    <a:pt x="4421123" y="0"/>
                  </a:lnTo>
                  <a:lnTo>
                    <a:pt x="4422648" y="1524"/>
                  </a:lnTo>
                  <a:lnTo>
                    <a:pt x="4422648" y="4572"/>
                  </a:lnTo>
                  <a:lnTo>
                    <a:pt x="4419600" y="7619"/>
                  </a:lnTo>
                  <a:close/>
                </a:path>
                <a:path w="4876800" h="7620">
                  <a:moveTo>
                    <a:pt x="4465320" y="7619"/>
                  </a:moveTo>
                  <a:lnTo>
                    <a:pt x="4456176" y="7619"/>
                  </a:lnTo>
                  <a:lnTo>
                    <a:pt x="4453128" y="4572"/>
                  </a:lnTo>
                  <a:lnTo>
                    <a:pt x="4453128" y="1524"/>
                  </a:lnTo>
                  <a:lnTo>
                    <a:pt x="4454652" y="0"/>
                  </a:lnTo>
                  <a:lnTo>
                    <a:pt x="4466844" y="0"/>
                  </a:lnTo>
                  <a:lnTo>
                    <a:pt x="4468368" y="1524"/>
                  </a:lnTo>
                  <a:lnTo>
                    <a:pt x="4468368" y="4572"/>
                  </a:lnTo>
                  <a:lnTo>
                    <a:pt x="4465320" y="7619"/>
                  </a:lnTo>
                  <a:close/>
                </a:path>
                <a:path w="4876800" h="7620">
                  <a:moveTo>
                    <a:pt x="4512564" y="6096"/>
                  </a:moveTo>
                  <a:lnTo>
                    <a:pt x="4498848" y="6096"/>
                  </a:lnTo>
                  <a:lnTo>
                    <a:pt x="4498848" y="0"/>
                  </a:lnTo>
                  <a:lnTo>
                    <a:pt x="4512564" y="0"/>
                  </a:lnTo>
                  <a:lnTo>
                    <a:pt x="4512564" y="1524"/>
                  </a:lnTo>
                  <a:lnTo>
                    <a:pt x="4514087" y="1524"/>
                  </a:lnTo>
                  <a:lnTo>
                    <a:pt x="4514087" y="4572"/>
                  </a:lnTo>
                  <a:lnTo>
                    <a:pt x="4512564" y="4572"/>
                  </a:lnTo>
                  <a:lnTo>
                    <a:pt x="4512564" y="6096"/>
                  </a:lnTo>
                  <a:close/>
                </a:path>
                <a:path w="4876800" h="7620">
                  <a:moveTo>
                    <a:pt x="4511039" y="7619"/>
                  </a:moveTo>
                  <a:lnTo>
                    <a:pt x="4500371" y="7619"/>
                  </a:lnTo>
                  <a:lnTo>
                    <a:pt x="4500371" y="6096"/>
                  </a:lnTo>
                  <a:lnTo>
                    <a:pt x="4511039" y="6096"/>
                  </a:lnTo>
                  <a:lnTo>
                    <a:pt x="4511039" y="7619"/>
                  </a:lnTo>
                  <a:close/>
                </a:path>
                <a:path w="4876800" h="7620">
                  <a:moveTo>
                    <a:pt x="4558284" y="6096"/>
                  </a:moveTo>
                  <a:lnTo>
                    <a:pt x="4544568" y="6096"/>
                  </a:lnTo>
                  <a:lnTo>
                    <a:pt x="4544568" y="4572"/>
                  </a:lnTo>
                  <a:lnTo>
                    <a:pt x="4543044" y="4572"/>
                  </a:lnTo>
                  <a:lnTo>
                    <a:pt x="4543044" y="1524"/>
                  </a:lnTo>
                  <a:lnTo>
                    <a:pt x="4544568" y="1524"/>
                  </a:lnTo>
                  <a:lnTo>
                    <a:pt x="4544568" y="0"/>
                  </a:lnTo>
                  <a:lnTo>
                    <a:pt x="4558284" y="0"/>
                  </a:lnTo>
                  <a:lnTo>
                    <a:pt x="4558284" y="6096"/>
                  </a:lnTo>
                  <a:close/>
                </a:path>
                <a:path w="4876800" h="7620">
                  <a:moveTo>
                    <a:pt x="4556760" y="7619"/>
                  </a:moveTo>
                  <a:lnTo>
                    <a:pt x="4546092" y="7619"/>
                  </a:lnTo>
                  <a:lnTo>
                    <a:pt x="4546092" y="6096"/>
                  </a:lnTo>
                  <a:lnTo>
                    <a:pt x="4556760" y="6096"/>
                  </a:lnTo>
                  <a:lnTo>
                    <a:pt x="4556760" y="7619"/>
                  </a:lnTo>
                  <a:close/>
                </a:path>
                <a:path w="4876800" h="7620">
                  <a:moveTo>
                    <a:pt x="4600955" y="7619"/>
                  </a:moveTo>
                  <a:lnTo>
                    <a:pt x="4591812" y="7619"/>
                  </a:lnTo>
                  <a:lnTo>
                    <a:pt x="4590287" y="6096"/>
                  </a:lnTo>
                  <a:lnTo>
                    <a:pt x="4590287" y="4572"/>
                  </a:lnTo>
                  <a:lnTo>
                    <a:pt x="4588764" y="4572"/>
                  </a:lnTo>
                  <a:lnTo>
                    <a:pt x="4588764" y="1524"/>
                  </a:lnTo>
                  <a:lnTo>
                    <a:pt x="4590287" y="1524"/>
                  </a:lnTo>
                  <a:lnTo>
                    <a:pt x="4590287" y="0"/>
                  </a:lnTo>
                  <a:lnTo>
                    <a:pt x="4602480" y="0"/>
                  </a:lnTo>
                  <a:lnTo>
                    <a:pt x="4604003" y="1524"/>
                  </a:lnTo>
                  <a:lnTo>
                    <a:pt x="4604003" y="4572"/>
                  </a:lnTo>
                  <a:lnTo>
                    <a:pt x="4600955" y="7619"/>
                  </a:lnTo>
                  <a:close/>
                </a:path>
                <a:path w="4876800" h="7620">
                  <a:moveTo>
                    <a:pt x="4646676" y="7619"/>
                  </a:moveTo>
                  <a:lnTo>
                    <a:pt x="4637532" y="7619"/>
                  </a:lnTo>
                  <a:lnTo>
                    <a:pt x="4634484" y="4572"/>
                  </a:lnTo>
                  <a:lnTo>
                    <a:pt x="4634484" y="1524"/>
                  </a:lnTo>
                  <a:lnTo>
                    <a:pt x="4636007" y="0"/>
                  </a:lnTo>
                  <a:lnTo>
                    <a:pt x="4648200" y="0"/>
                  </a:lnTo>
                  <a:lnTo>
                    <a:pt x="4649723" y="1524"/>
                  </a:lnTo>
                  <a:lnTo>
                    <a:pt x="4649723" y="4572"/>
                  </a:lnTo>
                  <a:lnTo>
                    <a:pt x="4646676" y="7619"/>
                  </a:lnTo>
                  <a:close/>
                </a:path>
                <a:path w="4876800" h="7620">
                  <a:moveTo>
                    <a:pt x="4692396" y="7619"/>
                  </a:moveTo>
                  <a:lnTo>
                    <a:pt x="4683252" y="7619"/>
                  </a:lnTo>
                  <a:lnTo>
                    <a:pt x="4680203" y="4572"/>
                  </a:lnTo>
                  <a:lnTo>
                    <a:pt x="4680203" y="1524"/>
                  </a:lnTo>
                  <a:lnTo>
                    <a:pt x="4681728" y="0"/>
                  </a:lnTo>
                  <a:lnTo>
                    <a:pt x="4693920" y="0"/>
                  </a:lnTo>
                  <a:lnTo>
                    <a:pt x="4695444" y="1524"/>
                  </a:lnTo>
                  <a:lnTo>
                    <a:pt x="4695444" y="4572"/>
                  </a:lnTo>
                  <a:lnTo>
                    <a:pt x="4692396" y="7619"/>
                  </a:lnTo>
                  <a:close/>
                </a:path>
                <a:path w="4876800" h="7620">
                  <a:moveTo>
                    <a:pt x="4739639" y="6096"/>
                  </a:moveTo>
                  <a:lnTo>
                    <a:pt x="4725923" y="6096"/>
                  </a:lnTo>
                  <a:lnTo>
                    <a:pt x="4725923" y="0"/>
                  </a:lnTo>
                  <a:lnTo>
                    <a:pt x="4739639" y="0"/>
                  </a:lnTo>
                  <a:lnTo>
                    <a:pt x="4739639" y="1524"/>
                  </a:lnTo>
                  <a:lnTo>
                    <a:pt x="4741164" y="1524"/>
                  </a:lnTo>
                  <a:lnTo>
                    <a:pt x="4741164" y="4572"/>
                  </a:lnTo>
                  <a:lnTo>
                    <a:pt x="4739639" y="4572"/>
                  </a:lnTo>
                  <a:lnTo>
                    <a:pt x="4739639" y="6096"/>
                  </a:lnTo>
                  <a:close/>
                </a:path>
                <a:path w="4876800" h="7620">
                  <a:moveTo>
                    <a:pt x="4738116" y="7619"/>
                  </a:moveTo>
                  <a:lnTo>
                    <a:pt x="4728971" y="7619"/>
                  </a:lnTo>
                  <a:lnTo>
                    <a:pt x="4727448" y="6096"/>
                  </a:lnTo>
                  <a:lnTo>
                    <a:pt x="4738116" y="6096"/>
                  </a:lnTo>
                  <a:lnTo>
                    <a:pt x="4738116" y="7619"/>
                  </a:lnTo>
                  <a:close/>
                </a:path>
                <a:path w="4876800" h="7620">
                  <a:moveTo>
                    <a:pt x="4785360" y="6096"/>
                  </a:moveTo>
                  <a:lnTo>
                    <a:pt x="4771644" y="6096"/>
                  </a:lnTo>
                  <a:lnTo>
                    <a:pt x="4771644" y="0"/>
                  </a:lnTo>
                  <a:lnTo>
                    <a:pt x="4785360" y="0"/>
                  </a:lnTo>
                  <a:lnTo>
                    <a:pt x="4785360" y="6096"/>
                  </a:lnTo>
                  <a:close/>
                </a:path>
                <a:path w="4876800" h="7620">
                  <a:moveTo>
                    <a:pt x="4783836" y="7619"/>
                  </a:moveTo>
                  <a:lnTo>
                    <a:pt x="4773168" y="7619"/>
                  </a:lnTo>
                  <a:lnTo>
                    <a:pt x="4773168" y="6096"/>
                  </a:lnTo>
                  <a:lnTo>
                    <a:pt x="4783836" y="6096"/>
                  </a:lnTo>
                  <a:lnTo>
                    <a:pt x="4783836" y="7619"/>
                  </a:lnTo>
                  <a:close/>
                </a:path>
                <a:path w="4876800" h="7620">
                  <a:moveTo>
                    <a:pt x="4831080" y="6096"/>
                  </a:moveTo>
                  <a:lnTo>
                    <a:pt x="4817364" y="6096"/>
                  </a:lnTo>
                  <a:lnTo>
                    <a:pt x="4817364" y="4572"/>
                  </a:lnTo>
                  <a:lnTo>
                    <a:pt x="4815839" y="4572"/>
                  </a:lnTo>
                  <a:lnTo>
                    <a:pt x="4815839" y="1524"/>
                  </a:lnTo>
                  <a:lnTo>
                    <a:pt x="4817364" y="1524"/>
                  </a:lnTo>
                  <a:lnTo>
                    <a:pt x="4817364" y="0"/>
                  </a:lnTo>
                  <a:lnTo>
                    <a:pt x="4831080" y="0"/>
                  </a:lnTo>
                  <a:lnTo>
                    <a:pt x="4831080" y="6096"/>
                  </a:lnTo>
                  <a:close/>
                </a:path>
                <a:path w="4876800" h="7620">
                  <a:moveTo>
                    <a:pt x="4829555" y="7619"/>
                  </a:moveTo>
                  <a:lnTo>
                    <a:pt x="4818887" y="7619"/>
                  </a:lnTo>
                  <a:lnTo>
                    <a:pt x="4818887" y="6096"/>
                  </a:lnTo>
                  <a:lnTo>
                    <a:pt x="4829555" y="6096"/>
                  </a:lnTo>
                  <a:lnTo>
                    <a:pt x="4829555" y="7619"/>
                  </a:lnTo>
                  <a:close/>
                </a:path>
                <a:path w="4876800" h="7620">
                  <a:moveTo>
                    <a:pt x="4873752" y="7619"/>
                  </a:moveTo>
                  <a:lnTo>
                    <a:pt x="4864607" y="7619"/>
                  </a:lnTo>
                  <a:lnTo>
                    <a:pt x="4861560" y="4572"/>
                  </a:lnTo>
                  <a:lnTo>
                    <a:pt x="4861560" y="1524"/>
                  </a:lnTo>
                  <a:lnTo>
                    <a:pt x="4863084" y="0"/>
                  </a:lnTo>
                  <a:lnTo>
                    <a:pt x="4875276" y="0"/>
                  </a:lnTo>
                  <a:lnTo>
                    <a:pt x="4876800" y="1524"/>
                  </a:lnTo>
                  <a:lnTo>
                    <a:pt x="4876800" y="4572"/>
                  </a:lnTo>
                  <a:lnTo>
                    <a:pt x="4873752" y="7619"/>
                  </a:lnTo>
                  <a:close/>
                </a:path>
              </a:pathLst>
            </a:custGeom>
            <a:solidFill>
              <a:srgbClr val="C8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17575" y="4526280"/>
              <a:ext cx="187452" cy="6553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85800" y="4043172"/>
              <a:ext cx="4876800" cy="7620"/>
            </a:xfrm>
            <a:custGeom>
              <a:avLst/>
              <a:gdLst/>
              <a:ahLst/>
              <a:cxnLst/>
              <a:rect l="l" t="t" r="r" b="b"/>
              <a:pathLst>
                <a:path w="4876800" h="7620">
                  <a:moveTo>
                    <a:pt x="12191" y="7619"/>
                  </a:moveTo>
                  <a:lnTo>
                    <a:pt x="1524" y="7619"/>
                  </a:lnTo>
                  <a:lnTo>
                    <a:pt x="0" y="6095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12191" y="0"/>
                  </a:lnTo>
                  <a:lnTo>
                    <a:pt x="13716" y="1524"/>
                  </a:lnTo>
                  <a:lnTo>
                    <a:pt x="13716" y="6095"/>
                  </a:lnTo>
                  <a:lnTo>
                    <a:pt x="12191" y="7619"/>
                  </a:lnTo>
                  <a:close/>
                </a:path>
                <a:path w="4876800" h="7620">
                  <a:moveTo>
                    <a:pt x="57912" y="7619"/>
                  </a:moveTo>
                  <a:lnTo>
                    <a:pt x="47243" y="7619"/>
                  </a:lnTo>
                  <a:lnTo>
                    <a:pt x="44195" y="4571"/>
                  </a:lnTo>
                  <a:lnTo>
                    <a:pt x="44195" y="3047"/>
                  </a:lnTo>
                  <a:lnTo>
                    <a:pt x="47243" y="0"/>
                  </a:lnTo>
                  <a:lnTo>
                    <a:pt x="57912" y="0"/>
                  </a:lnTo>
                  <a:lnTo>
                    <a:pt x="59435" y="1524"/>
                  </a:lnTo>
                  <a:lnTo>
                    <a:pt x="59435" y="6095"/>
                  </a:lnTo>
                  <a:lnTo>
                    <a:pt x="57912" y="7619"/>
                  </a:lnTo>
                  <a:close/>
                </a:path>
                <a:path w="4876800" h="7620">
                  <a:moveTo>
                    <a:pt x="103631" y="1524"/>
                  </a:moveTo>
                  <a:lnTo>
                    <a:pt x="91439" y="1524"/>
                  </a:lnTo>
                  <a:lnTo>
                    <a:pt x="91439" y="0"/>
                  </a:lnTo>
                  <a:lnTo>
                    <a:pt x="103631" y="0"/>
                  </a:lnTo>
                  <a:lnTo>
                    <a:pt x="103631" y="1524"/>
                  </a:lnTo>
                  <a:close/>
                </a:path>
                <a:path w="4876800" h="7620">
                  <a:moveTo>
                    <a:pt x="105156" y="6095"/>
                  </a:moveTo>
                  <a:lnTo>
                    <a:pt x="89916" y="6095"/>
                  </a:lnTo>
                  <a:lnTo>
                    <a:pt x="89916" y="1524"/>
                  </a:lnTo>
                  <a:lnTo>
                    <a:pt x="105156" y="1524"/>
                  </a:lnTo>
                  <a:lnTo>
                    <a:pt x="105156" y="6095"/>
                  </a:lnTo>
                  <a:close/>
                </a:path>
                <a:path w="4876800" h="7620">
                  <a:moveTo>
                    <a:pt x="103631" y="7619"/>
                  </a:moveTo>
                  <a:lnTo>
                    <a:pt x="91439" y="7619"/>
                  </a:lnTo>
                  <a:lnTo>
                    <a:pt x="91439" y="6095"/>
                  </a:lnTo>
                  <a:lnTo>
                    <a:pt x="103631" y="6095"/>
                  </a:lnTo>
                  <a:lnTo>
                    <a:pt x="103631" y="7619"/>
                  </a:lnTo>
                  <a:close/>
                </a:path>
                <a:path w="4876800" h="7620">
                  <a:moveTo>
                    <a:pt x="149352" y="1524"/>
                  </a:moveTo>
                  <a:lnTo>
                    <a:pt x="137160" y="1524"/>
                  </a:lnTo>
                  <a:lnTo>
                    <a:pt x="137160" y="0"/>
                  </a:lnTo>
                  <a:lnTo>
                    <a:pt x="149352" y="0"/>
                  </a:lnTo>
                  <a:lnTo>
                    <a:pt x="149352" y="1524"/>
                  </a:lnTo>
                  <a:close/>
                </a:path>
                <a:path w="4876800" h="7620">
                  <a:moveTo>
                    <a:pt x="150875" y="6095"/>
                  </a:moveTo>
                  <a:lnTo>
                    <a:pt x="135635" y="6095"/>
                  </a:lnTo>
                  <a:lnTo>
                    <a:pt x="135635" y="1524"/>
                  </a:lnTo>
                  <a:lnTo>
                    <a:pt x="150875" y="1524"/>
                  </a:lnTo>
                  <a:lnTo>
                    <a:pt x="150875" y="6095"/>
                  </a:lnTo>
                  <a:close/>
                </a:path>
                <a:path w="4876800" h="7620">
                  <a:moveTo>
                    <a:pt x="149352" y="7619"/>
                  </a:moveTo>
                  <a:lnTo>
                    <a:pt x="137160" y="7619"/>
                  </a:lnTo>
                  <a:lnTo>
                    <a:pt x="137160" y="6095"/>
                  </a:lnTo>
                  <a:lnTo>
                    <a:pt x="149352" y="6095"/>
                  </a:lnTo>
                  <a:lnTo>
                    <a:pt x="149352" y="7619"/>
                  </a:lnTo>
                  <a:close/>
                </a:path>
                <a:path w="4876800" h="7620">
                  <a:moveTo>
                    <a:pt x="195072" y="7619"/>
                  </a:moveTo>
                  <a:lnTo>
                    <a:pt x="182879" y="7619"/>
                  </a:lnTo>
                  <a:lnTo>
                    <a:pt x="182879" y="6095"/>
                  </a:lnTo>
                  <a:lnTo>
                    <a:pt x="181356" y="6095"/>
                  </a:lnTo>
                  <a:lnTo>
                    <a:pt x="181356" y="1524"/>
                  </a:lnTo>
                  <a:lnTo>
                    <a:pt x="182879" y="1524"/>
                  </a:lnTo>
                  <a:lnTo>
                    <a:pt x="182879" y="0"/>
                  </a:lnTo>
                  <a:lnTo>
                    <a:pt x="195072" y="0"/>
                  </a:lnTo>
                  <a:lnTo>
                    <a:pt x="195072" y="1524"/>
                  </a:lnTo>
                  <a:lnTo>
                    <a:pt x="196595" y="3047"/>
                  </a:lnTo>
                  <a:lnTo>
                    <a:pt x="196595" y="4571"/>
                  </a:lnTo>
                  <a:lnTo>
                    <a:pt x="195072" y="6095"/>
                  </a:lnTo>
                  <a:lnTo>
                    <a:pt x="195072" y="7619"/>
                  </a:lnTo>
                  <a:close/>
                </a:path>
                <a:path w="4876800" h="7620">
                  <a:moveTo>
                    <a:pt x="239268" y="7619"/>
                  </a:moveTo>
                  <a:lnTo>
                    <a:pt x="228600" y="7619"/>
                  </a:lnTo>
                  <a:lnTo>
                    <a:pt x="227075" y="6095"/>
                  </a:lnTo>
                  <a:lnTo>
                    <a:pt x="227075" y="1524"/>
                  </a:lnTo>
                  <a:lnTo>
                    <a:pt x="228600" y="0"/>
                  </a:lnTo>
                  <a:lnTo>
                    <a:pt x="239268" y="0"/>
                  </a:lnTo>
                  <a:lnTo>
                    <a:pt x="242316" y="3047"/>
                  </a:lnTo>
                  <a:lnTo>
                    <a:pt x="242316" y="4571"/>
                  </a:lnTo>
                  <a:lnTo>
                    <a:pt x="239268" y="7619"/>
                  </a:lnTo>
                  <a:close/>
                </a:path>
                <a:path w="4876800" h="7620">
                  <a:moveTo>
                    <a:pt x="284987" y="7619"/>
                  </a:moveTo>
                  <a:lnTo>
                    <a:pt x="274320" y="7619"/>
                  </a:lnTo>
                  <a:lnTo>
                    <a:pt x="271272" y="4571"/>
                  </a:lnTo>
                  <a:lnTo>
                    <a:pt x="271272" y="3047"/>
                  </a:lnTo>
                  <a:lnTo>
                    <a:pt x="274320" y="0"/>
                  </a:lnTo>
                  <a:lnTo>
                    <a:pt x="284987" y="0"/>
                  </a:lnTo>
                  <a:lnTo>
                    <a:pt x="286512" y="1524"/>
                  </a:lnTo>
                  <a:lnTo>
                    <a:pt x="286512" y="6095"/>
                  </a:lnTo>
                  <a:lnTo>
                    <a:pt x="284987" y="7619"/>
                  </a:lnTo>
                  <a:close/>
                </a:path>
                <a:path w="4876800" h="7620">
                  <a:moveTo>
                    <a:pt x="330708" y="1524"/>
                  </a:moveTo>
                  <a:lnTo>
                    <a:pt x="318516" y="1524"/>
                  </a:lnTo>
                  <a:lnTo>
                    <a:pt x="318516" y="0"/>
                  </a:lnTo>
                  <a:lnTo>
                    <a:pt x="330708" y="0"/>
                  </a:lnTo>
                  <a:lnTo>
                    <a:pt x="330708" y="1524"/>
                  </a:lnTo>
                  <a:close/>
                </a:path>
                <a:path w="4876800" h="7620">
                  <a:moveTo>
                    <a:pt x="332231" y="6095"/>
                  </a:moveTo>
                  <a:lnTo>
                    <a:pt x="316991" y="6095"/>
                  </a:lnTo>
                  <a:lnTo>
                    <a:pt x="316991" y="1524"/>
                  </a:lnTo>
                  <a:lnTo>
                    <a:pt x="332231" y="1524"/>
                  </a:lnTo>
                  <a:lnTo>
                    <a:pt x="332231" y="6095"/>
                  </a:lnTo>
                  <a:close/>
                </a:path>
                <a:path w="4876800" h="7620">
                  <a:moveTo>
                    <a:pt x="330708" y="7619"/>
                  </a:moveTo>
                  <a:lnTo>
                    <a:pt x="318516" y="7619"/>
                  </a:lnTo>
                  <a:lnTo>
                    <a:pt x="318516" y="6095"/>
                  </a:lnTo>
                  <a:lnTo>
                    <a:pt x="330708" y="6095"/>
                  </a:lnTo>
                  <a:lnTo>
                    <a:pt x="330708" y="7619"/>
                  </a:lnTo>
                  <a:close/>
                </a:path>
                <a:path w="4876800" h="7620">
                  <a:moveTo>
                    <a:pt x="376427" y="1524"/>
                  </a:moveTo>
                  <a:lnTo>
                    <a:pt x="364235" y="1524"/>
                  </a:lnTo>
                  <a:lnTo>
                    <a:pt x="364235" y="0"/>
                  </a:lnTo>
                  <a:lnTo>
                    <a:pt x="376427" y="0"/>
                  </a:lnTo>
                  <a:lnTo>
                    <a:pt x="376427" y="1524"/>
                  </a:lnTo>
                  <a:close/>
                </a:path>
                <a:path w="4876800" h="7620">
                  <a:moveTo>
                    <a:pt x="377952" y="6095"/>
                  </a:moveTo>
                  <a:lnTo>
                    <a:pt x="362712" y="6095"/>
                  </a:lnTo>
                  <a:lnTo>
                    <a:pt x="362712" y="1524"/>
                  </a:lnTo>
                  <a:lnTo>
                    <a:pt x="377952" y="1524"/>
                  </a:lnTo>
                  <a:lnTo>
                    <a:pt x="377952" y="6095"/>
                  </a:lnTo>
                  <a:close/>
                </a:path>
                <a:path w="4876800" h="7620">
                  <a:moveTo>
                    <a:pt x="376427" y="7619"/>
                  </a:moveTo>
                  <a:lnTo>
                    <a:pt x="364235" y="7619"/>
                  </a:lnTo>
                  <a:lnTo>
                    <a:pt x="364235" y="6095"/>
                  </a:lnTo>
                  <a:lnTo>
                    <a:pt x="376427" y="6095"/>
                  </a:lnTo>
                  <a:lnTo>
                    <a:pt x="376427" y="7619"/>
                  </a:lnTo>
                  <a:close/>
                </a:path>
                <a:path w="4876800" h="7620">
                  <a:moveTo>
                    <a:pt x="422148" y="1524"/>
                  </a:moveTo>
                  <a:lnTo>
                    <a:pt x="409956" y="1524"/>
                  </a:lnTo>
                  <a:lnTo>
                    <a:pt x="409956" y="0"/>
                  </a:lnTo>
                  <a:lnTo>
                    <a:pt x="422148" y="0"/>
                  </a:lnTo>
                  <a:lnTo>
                    <a:pt x="422148" y="1524"/>
                  </a:lnTo>
                  <a:close/>
                </a:path>
                <a:path w="4876800" h="7620">
                  <a:moveTo>
                    <a:pt x="423672" y="6095"/>
                  </a:moveTo>
                  <a:lnTo>
                    <a:pt x="408431" y="6095"/>
                  </a:lnTo>
                  <a:lnTo>
                    <a:pt x="408431" y="1524"/>
                  </a:lnTo>
                  <a:lnTo>
                    <a:pt x="423672" y="1524"/>
                  </a:lnTo>
                  <a:lnTo>
                    <a:pt x="423672" y="6095"/>
                  </a:lnTo>
                  <a:close/>
                </a:path>
                <a:path w="4876800" h="7620">
                  <a:moveTo>
                    <a:pt x="422148" y="7619"/>
                  </a:moveTo>
                  <a:lnTo>
                    <a:pt x="409956" y="7619"/>
                  </a:lnTo>
                  <a:lnTo>
                    <a:pt x="409956" y="6095"/>
                  </a:lnTo>
                  <a:lnTo>
                    <a:pt x="422148" y="6095"/>
                  </a:lnTo>
                  <a:lnTo>
                    <a:pt x="422148" y="7619"/>
                  </a:lnTo>
                  <a:close/>
                </a:path>
                <a:path w="4876800" h="7620">
                  <a:moveTo>
                    <a:pt x="466344" y="7619"/>
                  </a:moveTo>
                  <a:lnTo>
                    <a:pt x="455675" y="7619"/>
                  </a:lnTo>
                  <a:lnTo>
                    <a:pt x="454152" y="6095"/>
                  </a:lnTo>
                  <a:lnTo>
                    <a:pt x="454152" y="1524"/>
                  </a:lnTo>
                  <a:lnTo>
                    <a:pt x="455675" y="0"/>
                  </a:lnTo>
                  <a:lnTo>
                    <a:pt x="466344" y="0"/>
                  </a:lnTo>
                  <a:lnTo>
                    <a:pt x="469392" y="3047"/>
                  </a:lnTo>
                  <a:lnTo>
                    <a:pt x="469392" y="4571"/>
                  </a:lnTo>
                  <a:lnTo>
                    <a:pt x="466344" y="7619"/>
                  </a:lnTo>
                  <a:close/>
                </a:path>
                <a:path w="4876800" h="7620">
                  <a:moveTo>
                    <a:pt x="512064" y="7619"/>
                  </a:moveTo>
                  <a:lnTo>
                    <a:pt x="501396" y="7619"/>
                  </a:lnTo>
                  <a:lnTo>
                    <a:pt x="499872" y="6095"/>
                  </a:lnTo>
                  <a:lnTo>
                    <a:pt x="499872" y="1524"/>
                  </a:lnTo>
                  <a:lnTo>
                    <a:pt x="501396" y="0"/>
                  </a:lnTo>
                  <a:lnTo>
                    <a:pt x="512064" y="0"/>
                  </a:lnTo>
                  <a:lnTo>
                    <a:pt x="513587" y="1524"/>
                  </a:lnTo>
                  <a:lnTo>
                    <a:pt x="513587" y="6095"/>
                  </a:lnTo>
                  <a:lnTo>
                    <a:pt x="512064" y="7619"/>
                  </a:lnTo>
                  <a:close/>
                </a:path>
                <a:path w="4876800" h="7620">
                  <a:moveTo>
                    <a:pt x="557783" y="7619"/>
                  </a:moveTo>
                  <a:lnTo>
                    <a:pt x="547116" y="7619"/>
                  </a:lnTo>
                  <a:lnTo>
                    <a:pt x="544067" y="4571"/>
                  </a:lnTo>
                  <a:lnTo>
                    <a:pt x="544067" y="3047"/>
                  </a:lnTo>
                  <a:lnTo>
                    <a:pt x="547116" y="0"/>
                  </a:lnTo>
                  <a:lnTo>
                    <a:pt x="557783" y="0"/>
                  </a:lnTo>
                  <a:lnTo>
                    <a:pt x="559308" y="1524"/>
                  </a:lnTo>
                  <a:lnTo>
                    <a:pt x="559308" y="6095"/>
                  </a:lnTo>
                  <a:lnTo>
                    <a:pt x="557783" y="7619"/>
                  </a:lnTo>
                  <a:close/>
                </a:path>
                <a:path w="4876800" h="7620">
                  <a:moveTo>
                    <a:pt x="603504" y="1524"/>
                  </a:moveTo>
                  <a:lnTo>
                    <a:pt x="591312" y="1524"/>
                  </a:lnTo>
                  <a:lnTo>
                    <a:pt x="591312" y="0"/>
                  </a:lnTo>
                  <a:lnTo>
                    <a:pt x="603504" y="0"/>
                  </a:lnTo>
                  <a:lnTo>
                    <a:pt x="603504" y="1524"/>
                  </a:lnTo>
                  <a:close/>
                </a:path>
                <a:path w="4876800" h="7620">
                  <a:moveTo>
                    <a:pt x="605028" y="6095"/>
                  </a:moveTo>
                  <a:lnTo>
                    <a:pt x="589787" y="6095"/>
                  </a:lnTo>
                  <a:lnTo>
                    <a:pt x="589787" y="1524"/>
                  </a:lnTo>
                  <a:lnTo>
                    <a:pt x="605028" y="1524"/>
                  </a:lnTo>
                  <a:lnTo>
                    <a:pt x="605028" y="6095"/>
                  </a:lnTo>
                  <a:close/>
                </a:path>
                <a:path w="4876800" h="7620">
                  <a:moveTo>
                    <a:pt x="603504" y="7619"/>
                  </a:moveTo>
                  <a:lnTo>
                    <a:pt x="591312" y="7619"/>
                  </a:lnTo>
                  <a:lnTo>
                    <a:pt x="591312" y="6095"/>
                  </a:lnTo>
                  <a:lnTo>
                    <a:pt x="603504" y="6095"/>
                  </a:lnTo>
                  <a:lnTo>
                    <a:pt x="603504" y="7619"/>
                  </a:lnTo>
                  <a:close/>
                </a:path>
                <a:path w="4876800" h="7620">
                  <a:moveTo>
                    <a:pt x="649224" y="1524"/>
                  </a:moveTo>
                  <a:lnTo>
                    <a:pt x="637032" y="1524"/>
                  </a:lnTo>
                  <a:lnTo>
                    <a:pt x="637032" y="0"/>
                  </a:lnTo>
                  <a:lnTo>
                    <a:pt x="649224" y="0"/>
                  </a:lnTo>
                  <a:lnTo>
                    <a:pt x="649224" y="1524"/>
                  </a:lnTo>
                  <a:close/>
                </a:path>
                <a:path w="4876800" h="7620">
                  <a:moveTo>
                    <a:pt x="650748" y="6095"/>
                  </a:moveTo>
                  <a:lnTo>
                    <a:pt x="635508" y="6095"/>
                  </a:lnTo>
                  <a:lnTo>
                    <a:pt x="635508" y="1524"/>
                  </a:lnTo>
                  <a:lnTo>
                    <a:pt x="650748" y="1524"/>
                  </a:lnTo>
                  <a:lnTo>
                    <a:pt x="650748" y="6095"/>
                  </a:lnTo>
                  <a:close/>
                </a:path>
                <a:path w="4876800" h="7620">
                  <a:moveTo>
                    <a:pt x="649224" y="7619"/>
                  </a:moveTo>
                  <a:lnTo>
                    <a:pt x="637032" y="7619"/>
                  </a:lnTo>
                  <a:lnTo>
                    <a:pt x="637032" y="6095"/>
                  </a:lnTo>
                  <a:lnTo>
                    <a:pt x="649224" y="6095"/>
                  </a:lnTo>
                  <a:lnTo>
                    <a:pt x="649224" y="7619"/>
                  </a:lnTo>
                  <a:close/>
                </a:path>
                <a:path w="4876800" h="7620">
                  <a:moveTo>
                    <a:pt x="694944" y="1524"/>
                  </a:moveTo>
                  <a:lnTo>
                    <a:pt x="682751" y="1524"/>
                  </a:lnTo>
                  <a:lnTo>
                    <a:pt x="682751" y="0"/>
                  </a:lnTo>
                  <a:lnTo>
                    <a:pt x="694944" y="0"/>
                  </a:lnTo>
                  <a:lnTo>
                    <a:pt x="694944" y="1524"/>
                  </a:lnTo>
                  <a:close/>
                </a:path>
                <a:path w="4876800" h="7620">
                  <a:moveTo>
                    <a:pt x="696467" y="6095"/>
                  </a:moveTo>
                  <a:lnTo>
                    <a:pt x="681228" y="6095"/>
                  </a:lnTo>
                  <a:lnTo>
                    <a:pt x="681228" y="1524"/>
                  </a:lnTo>
                  <a:lnTo>
                    <a:pt x="696467" y="1524"/>
                  </a:lnTo>
                  <a:lnTo>
                    <a:pt x="696467" y="6095"/>
                  </a:lnTo>
                  <a:close/>
                </a:path>
                <a:path w="4876800" h="7620">
                  <a:moveTo>
                    <a:pt x="694944" y="7619"/>
                  </a:moveTo>
                  <a:lnTo>
                    <a:pt x="682751" y="7619"/>
                  </a:lnTo>
                  <a:lnTo>
                    <a:pt x="682751" y="6095"/>
                  </a:lnTo>
                  <a:lnTo>
                    <a:pt x="694944" y="6095"/>
                  </a:lnTo>
                  <a:lnTo>
                    <a:pt x="694944" y="7619"/>
                  </a:lnTo>
                  <a:close/>
                </a:path>
                <a:path w="4876800" h="7620">
                  <a:moveTo>
                    <a:pt x="739140" y="7619"/>
                  </a:moveTo>
                  <a:lnTo>
                    <a:pt x="728471" y="7619"/>
                  </a:lnTo>
                  <a:lnTo>
                    <a:pt x="726948" y="6095"/>
                  </a:lnTo>
                  <a:lnTo>
                    <a:pt x="726948" y="1524"/>
                  </a:lnTo>
                  <a:lnTo>
                    <a:pt x="728471" y="0"/>
                  </a:lnTo>
                  <a:lnTo>
                    <a:pt x="739140" y="0"/>
                  </a:lnTo>
                  <a:lnTo>
                    <a:pt x="742188" y="3047"/>
                  </a:lnTo>
                  <a:lnTo>
                    <a:pt x="742188" y="4571"/>
                  </a:lnTo>
                  <a:lnTo>
                    <a:pt x="739140" y="7619"/>
                  </a:lnTo>
                  <a:close/>
                </a:path>
                <a:path w="4876800" h="7620">
                  <a:moveTo>
                    <a:pt x="784859" y="7619"/>
                  </a:moveTo>
                  <a:lnTo>
                    <a:pt x="774192" y="7619"/>
                  </a:lnTo>
                  <a:lnTo>
                    <a:pt x="771144" y="4571"/>
                  </a:lnTo>
                  <a:lnTo>
                    <a:pt x="771144" y="3047"/>
                  </a:lnTo>
                  <a:lnTo>
                    <a:pt x="774192" y="0"/>
                  </a:lnTo>
                  <a:lnTo>
                    <a:pt x="784859" y="0"/>
                  </a:lnTo>
                  <a:lnTo>
                    <a:pt x="786384" y="1524"/>
                  </a:lnTo>
                  <a:lnTo>
                    <a:pt x="786384" y="6095"/>
                  </a:lnTo>
                  <a:lnTo>
                    <a:pt x="784859" y="7619"/>
                  </a:lnTo>
                  <a:close/>
                </a:path>
                <a:path w="4876800" h="7620">
                  <a:moveTo>
                    <a:pt x="830579" y="7619"/>
                  </a:moveTo>
                  <a:lnTo>
                    <a:pt x="818388" y="7619"/>
                  </a:lnTo>
                  <a:lnTo>
                    <a:pt x="818388" y="6095"/>
                  </a:lnTo>
                  <a:lnTo>
                    <a:pt x="816863" y="4571"/>
                  </a:lnTo>
                  <a:lnTo>
                    <a:pt x="816863" y="3047"/>
                  </a:lnTo>
                  <a:lnTo>
                    <a:pt x="818388" y="1524"/>
                  </a:lnTo>
                  <a:lnTo>
                    <a:pt x="818388" y="0"/>
                  </a:lnTo>
                  <a:lnTo>
                    <a:pt x="830579" y="0"/>
                  </a:lnTo>
                  <a:lnTo>
                    <a:pt x="830579" y="1524"/>
                  </a:lnTo>
                  <a:lnTo>
                    <a:pt x="832104" y="1524"/>
                  </a:lnTo>
                  <a:lnTo>
                    <a:pt x="832104" y="6095"/>
                  </a:lnTo>
                  <a:lnTo>
                    <a:pt x="830579" y="6095"/>
                  </a:lnTo>
                  <a:lnTo>
                    <a:pt x="830579" y="7619"/>
                  </a:lnTo>
                  <a:close/>
                </a:path>
                <a:path w="4876800" h="7620">
                  <a:moveTo>
                    <a:pt x="876300" y="1524"/>
                  </a:moveTo>
                  <a:lnTo>
                    <a:pt x="864108" y="1524"/>
                  </a:lnTo>
                  <a:lnTo>
                    <a:pt x="864108" y="0"/>
                  </a:lnTo>
                  <a:lnTo>
                    <a:pt x="876300" y="0"/>
                  </a:lnTo>
                  <a:lnTo>
                    <a:pt x="876300" y="1524"/>
                  </a:lnTo>
                  <a:close/>
                </a:path>
                <a:path w="4876800" h="7620">
                  <a:moveTo>
                    <a:pt x="877824" y="6095"/>
                  </a:moveTo>
                  <a:lnTo>
                    <a:pt x="862584" y="6095"/>
                  </a:lnTo>
                  <a:lnTo>
                    <a:pt x="862584" y="1524"/>
                  </a:lnTo>
                  <a:lnTo>
                    <a:pt x="877824" y="1524"/>
                  </a:lnTo>
                  <a:lnTo>
                    <a:pt x="877824" y="6095"/>
                  </a:lnTo>
                  <a:close/>
                </a:path>
                <a:path w="4876800" h="7620">
                  <a:moveTo>
                    <a:pt x="876300" y="7619"/>
                  </a:moveTo>
                  <a:lnTo>
                    <a:pt x="864108" y="7619"/>
                  </a:lnTo>
                  <a:lnTo>
                    <a:pt x="864108" y="6095"/>
                  </a:lnTo>
                  <a:lnTo>
                    <a:pt x="876300" y="6095"/>
                  </a:lnTo>
                  <a:lnTo>
                    <a:pt x="876300" y="7619"/>
                  </a:lnTo>
                  <a:close/>
                </a:path>
                <a:path w="4876800" h="7620">
                  <a:moveTo>
                    <a:pt x="922020" y="1524"/>
                  </a:moveTo>
                  <a:lnTo>
                    <a:pt x="909828" y="1524"/>
                  </a:lnTo>
                  <a:lnTo>
                    <a:pt x="909828" y="0"/>
                  </a:lnTo>
                  <a:lnTo>
                    <a:pt x="922020" y="0"/>
                  </a:lnTo>
                  <a:lnTo>
                    <a:pt x="922020" y="1524"/>
                  </a:lnTo>
                  <a:close/>
                </a:path>
                <a:path w="4876800" h="7620">
                  <a:moveTo>
                    <a:pt x="923544" y="6095"/>
                  </a:moveTo>
                  <a:lnTo>
                    <a:pt x="908304" y="6095"/>
                  </a:lnTo>
                  <a:lnTo>
                    <a:pt x="908304" y="1524"/>
                  </a:lnTo>
                  <a:lnTo>
                    <a:pt x="923544" y="1524"/>
                  </a:lnTo>
                  <a:lnTo>
                    <a:pt x="923544" y="6095"/>
                  </a:lnTo>
                  <a:close/>
                </a:path>
                <a:path w="4876800" h="7620">
                  <a:moveTo>
                    <a:pt x="922020" y="7619"/>
                  </a:moveTo>
                  <a:lnTo>
                    <a:pt x="909828" y="7619"/>
                  </a:lnTo>
                  <a:lnTo>
                    <a:pt x="909828" y="6095"/>
                  </a:lnTo>
                  <a:lnTo>
                    <a:pt x="922020" y="6095"/>
                  </a:lnTo>
                  <a:lnTo>
                    <a:pt x="922020" y="7619"/>
                  </a:lnTo>
                  <a:close/>
                </a:path>
                <a:path w="4876800" h="7620">
                  <a:moveTo>
                    <a:pt x="966216" y="7619"/>
                  </a:moveTo>
                  <a:lnTo>
                    <a:pt x="955548" y="7619"/>
                  </a:lnTo>
                  <a:lnTo>
                    <a:pt x="954024" y="6095"/>
                  </a:lnTo>
                  <a:lnTo>
                    <a:pt x="954024" y="1524"/>
                  </a:lnTo>
                  <a:lnTo>
                    <a:pt x="955548" y="0"/>
                  </a:lnTo>
                  <a:lnTo>
                    <a:pt x="966216" y="0"/>
                  </a:lnTo>
                  <a:lnTo>
                    <a:pt x="969263" y="3047"/>
                  </a:lnTo>
                  <a:lnTo>
                    <a:pt x="969263" y="4571"/>
                  </a:lnTo>
                  <a:lnTo>
                    <a:pt x="966216" y="7619"/>
                  </a:lnTo>
                  <a:close/>
                </a:path>
                <a:path w="4876800" h="7620">
                  <a:moveTo>
                    <a:pt x="1011936" y="7619"/>
                  </a:moveTo>
                  <a:lnTo>
                    <a:pt x="1001267" y="7619"/>
                  </a:lnTo>
                  <a:lnTo>
                    <a:pt x="999744" y="6095"/>
                  </a:lnTo>
                  <a:lnTo>
                    <a:pt x="999744" y="1524"/>
                  </a:lnTo>
                  <a:lnTo>
                    <a:pt x="1001267" y="0"/>
                  </a:lnTo>
                  <a:lnTo>
                    <a:pt x="1011936" y="0"/>
                  </a:lnTo>
                  <a:lnTo>
                    <a:pt x="1013459" y="1524"/>
                  </a:lnTo>
                  <a:lnTo>
                    <a:pt x="1013459" y="6095"/>
                  </a:lnTo>
                  <a:lnTo>
                    <a:pt x="1011936" y="7619"/>
                  </a:lnTo>
                  <a:close/>
                </a:path>
                <a:path w="4876800" h="7620">
                  <a:moveTo>
                    <a:pt x="1057655" y="7619"/>
                  </a:moveTo>
                  <a:lnTo>
                    <a:pt x="1046988" y="7619"/>
                  </a:lnTo>
                  <a:lnTo>
                    <a:pt x="1043940" y="4571"/>
                  </a:lnTo>
                  <a:lnTo>
                    <a:pt x="1043940" y="3047"/>
                  </a:lnTo>
                  <a:lnTo>
                    <a:pt x="1046988" y="0"/>
                  </a:lnTo>
                  <a:lnTo>
                    <a:pt x="1057655" y="0"/>
                  </a:lnTo>
                  <a:lnTo>
                    <a:pt x="1059180" y="1524"/>
                  </a:lnTo>
                  <a:lnTo>
                    <a:pt x="1059180" y="6095"/>
                  </a:lnTo>
                  <a:lnTo>
                    <a:pt x="1057655" y="7619"/>
                  </a:lnTo>
                  <a:close/>
                </a:path>
                <a:path w="4876800" h="7620">
                  <a:moveTo>
                    <a:pt x="1103375" y="1524"/>
                  </a:moveTo>
                  <a:lnTo>
                    <a:pt x="1091184" y="1524"/>
                  </a:lnTo>
                  <a:lnTo>
                    <a:pt x="1091184" y="0"/>
                  </a:lnTo>
                  <a:lnTo>
                    <a:pt x="1103375" y="0"/>
                  </a:lnTo>
                  <a:lnTo>
                    <a:pt x="1103375" y="1524"/>
                  </a:lnTo>
                  <a:close/>
                </a:path>
                <a:path w="4876800" h="7620">
                  <a:moveTo>
                    <a:pt x="1104900" y="6095"/>
                  </a:moveTo>
                  <a:lnTo>
                    <a:pt x="1089659" y="6095"/>
                  </a:lnTo>
                  <a:lnTo>
                    <a:pt x="1089659" y="1524"/>
                  </a:lnTo>
                  <a:lnTo>
                    <a:pt x="1104900" y="1524"/>
                  </a:lnTo>
                  <a:lnTo>
                    <a:pt x="1104900" y="6095"/>
                  </a:lnTo>
                  <a:close/>
                </a:path>
                <a:path w="4876800" h="7620">
                  <a:moveTo>
                    <a:pt x="1103375" y="7619"/>
                  </a:moveTo>
                  <a:lnTo>
                    <a:pt x="1091184" y="7619"/>
                  </a:lnTo>
                  <a:lnTo>
                    <a:pt x="1091184" y="6095"/>
                  </a:lnTo>
                  <a:lnTo>
                    <a:pt x="1103375" y="6095"/>
                  </a:lnTo>
                  <a:lnTo>
                    <a:pt x="1103375" y="7619"/>
                  </a:lnTo>
                  <a:close/>
                </a:path>
                <a:path w="4876800" h="7620">
                  <a:moveTo>
                    <a:pt x="1149096" y="1524"/>
                  </a:moveTo>
                  <a:lnTo>
                    <a:pt x="1136904" y="1524"/>
                  </a:lnTo>
                  <a:lnTo>
                    <a:pt x="1136904" y="0"/>
                  </a:lnTo>
                  <a:lnTo>
                    <a:pt x="1149096" y="0"/>
                  </a:lnTo>
                  <a:lnTo>
                    <a:pt x="1149096" y="1524"/>
                  </a:lnTo>
                  <a:close/>
                </a:path>
                <a:path w="4876800" h="7620">
                  <a:moveTo>
                    <a:pt x="1150620" y="6095"/>
                  </a:moveTo>
                  <a:lnTo>
                    <a:pt x="1135380" y="6095"/>
                  </a:lnTo>
                  <a:lnTo>
                    <a:pt x="1135380" y="1524"/>
                  </a:lnTo>
                  <a:lnTo>
                    <a:pt x="1150620" y="1524"/>
                  </a:lnTo>
                  <a:lnTo>
                    <a:pt x="1150620" y="6095"/>
                  </a:lnTo>
                  <a:close/>
                </a:path>
                <a:path w="4876800" h="7620">
                  <a:moveTo>
                    <a:pt x="1149096" y="7619"/>
                  </a:moveTo>
                  <a:lnTo>
                    <a:pt x="1136904" y="7619"/>
                  </a:lnTo>
                  <a:lnTo>
                    <a:pt x="1136904" y="6095"/>
                  </a:lnTo>
                  <a:lnTo>
                    <a:pt x="1149096" y="6095"/>
                  </a:lnTo>
                  <a:lnTo>
                    <a:pt x="1149096" y="7619"/>
                  </a:lnTo>
                  <a:close/>
                </a:path>
                <a:path w="4876800" h="7620">
                  <a:moveTo>
                    <a:pt x="1194816" y="1524"/>
                  </a:moveTo>
                  <a:lnTo>
                    <a:pt x="1182624" y="1524"/>
                  </a:lnTo>
                  <a:lnTo>
                    <a:pt x="1182624" y="0"/>
                  </a:lnTo>
                  <a:lnTo>
                    <a:pt x="1194816" y="0"/>
                  </a:lnTo>
                  <a:lnTo>
                    <a:pt x="1194816" y="1524"/>
                  </a:lnTo>
                  <a:close/>
                </a:path>
                <a:path w="4876800" h="7620">
                  <a:moveTo>
                    <a:pt x="1196340" y="6095"/>
                  </a:moveTo>
                  <a:lnTo>
                    <a:pt x="1181100" y="6095"/>
                  </a:lnTo>
                  <a:lnTo>
                    <a:pt x="1181100" y="1524"/>
                  </a:lnTo>
                  <a:lnTo>
                    <a:pt x="1196340" y="1524"/>
                  </a:lnTo>
                  <a:lnTo>
                    <a:pt x="1196340" y="6095"/>
                  </a:lnTo>
                  <a:close/>
                </a:path>
                <a:path w="4876800" h="7620">
                  <a:moveTo>
                    <a:pt x="1194816" y="7619"/>
                  </a:moveTo>
                  <a:lnTo>
                    <a:pt x="1182624" y="7619"/>
                  </a:lnTo>
                  <a:lnTo>
                    <a:pt x="1182624" y="6095"/>
                  </a:lnTo>
                  <a:lnTo>
                    <a:pt x="1194816" y="6095"/>
                  </a:lnTo>
                  <a:lnTo>
                    <a:pt x="1194816" y="7619"/>
                  </a:lnTo>
                  <a:close/>
                </a:path>
                <a:path w="4876800" h="7620">
                  <a:moveTo>
                    <a:pt x="1239012" y="7619"/>
                  </a:moveTo>
                  <a:lnTo>
                    <a:pt x="1228344" y="7619"/>
                  </a:lnTo>
                  <a:lnTo>
                    <a:pt x="1226820" y="6095"/>
                  </a:lnTo>
                  <a:lnTo>
                    <a:pt x="1226820" y="1524"/>
                  </a:lnTo>
                  <a:lnTo>
                    <a:pt x="1228344" y="0"/>
                  </a:lnTo>
                  <a:lnTo>
                    <a:pt x="1239012" y="0"/>
                  </a:lnTo>
                  <a:lnTo>
                    <a:pt x="1242059" y="3047"/>
                  </a:lnTo>
                  <a:lnTo>
                    <a:pt x="1242059" y="4571"/>
                  </a:lnTo>
                  <a:lnTo>
                    <a:pt x="1239012" y="7619"/>
                  </a:lnTo>
                  <a:close/>
                </a:path>
                <a:path w="4876800" h="7620">
                  <a:moveTo>
                    <a:pt x="1284732" y="7619"/>
                  </a:moveTo>
                  <a:lnTo>
                    <a:pt x="1274063" y="7619"/>
                  </a:lnTo>
                  <a:lnTo>
                    <a:pt x="1271016" y="4571"/>
                  </a:lnTo>
                  <a:lnTo>
                    <a:pt x="1271016" y="3047"/>
                  </a:lnTo>
                  <a:lnTo>
                    <a:pt x="1274063" y="0"/>
                  </a:lnTo>
                  <a:lnTo>
                    <a:pt x="1284732" y="0"/>
                  </a:lnTo>
                  <a:lnTo>
                    <a:pt x="1286255" y="1524"/>
                  </a:lnTo>
                  <a:lnTo>
                    <a:pt x="1286255" y="6095"/>
                  </a:lnTo>
                  <a:lnTo>
                    <a:pt x="1284732" y="7619"/>
                  </a:lnTo>
                  <a:close/>
                </a:path>
                <a:path w="4876800" h="7620">
                  <a:moveTo>
                    <a:pt x="1330451" y="7619"/>
                  </a:moveTo>
                  <a:lnTo>
                    <a:pt x="1318259" y="7619"/>
                  </a:lnTo>
                  <a:lnTo>
                    <a:pt x="1318259" y="6095"/>
                  </a:lnTo>
                  <a:lnTo>
                    <a:pt x="1316736" y="4571"/>
                  </a:lnTo>
                  <a:lnTo>
                    <a:pt x="1316736" y="3047"/>
                  </a:lnTo>
                  <a:lnTo>
                    <a:pt x="1318259" y="1524"/>
                  </a:lnTo>
                  <a:lnTo>
                    <a:pt x="1318259" y="0"/>
                  </a:lnTo>
                  <a:lnTo>
                    <a:pt x="1330451" y="0"/>
                  </a:lnTo>
                  <a:lnTo>
                    <a:pt x="1330451" y="1524"/>
                  </a:lnTo>
                  <a:lnTo>
                    <a:pt x="1331976" y="1524"/>
                  </a:lnTo>
                  <a:lnTo>
                    <a:pt x="1331976" y="6095"/>
                  </a:lnTo>
                  <a:lnTo>
                    <a:pt x="1330451" y="6095"/>
                  </a:lnTo>
                  <a:lnTo>
                    <a:pt x="1330451" y="7619"/>
                  </a:lnTo>
                  <a:close/>
                </a:path>
                <a:path w="4876800" h="7620">
                  <a:moveTo>
                    <a:pt x="1376172" y="1524"/>
                  </a:moveTo>
                  <a:lnTo>
                    <a:pt x="1363980" y="1524"/>
                  </a:lnTo>
                  <a:lnTo>
                    <a:pt x="1363980" y="0"/>
                  </a:lnTo>
                  <a:lnTo>
                    <a:pt x="1376172" y="0"/>
                  </a:lnTo>
                  <a:lnTo>
                    <a:pt x="1376172" y="1524"/>
                  </a:lnTo>
                  <a:close/>
                </a:path>
                <a:path w="4876800" h="7620">
                  <a:moveTo>
                    <a:pt x="1377696" y="6095"/>
                  </a:moveTo>
                  <a:lnTo>
                    <a:pt x="1362455" y="6095"/>
                  </a:lnTo>
                  <a:lnTo>
                    <a:pt x="1362455" y="1524"/>
                  </a:lnTo>
                  <a:lnTo>
                    <a:pt x="1377696" y="1524"/>
                  </a:lnTo>
                  <a:lnTo>
                    <a:pt x="1377696" y="6095"/>
                  </a:lnTo>
                  <a:close/>
                </a:path>
                <a:path w="4876800" h="7620">
                  <a:moveTo>
                    <a:pt x="1376172" y="7619"/>
                  </a:moveTo>
                  <a:lnTo>
                    <a:pt x="1363980" y="7619"/>
                  </a:lnTo>
                  <a:lnTo>
                    <a:pt x="1363980" y="6095"/>
                  </a:lnTo>
                  <a:lnTo>
                    <a:pt x="1376172" y="6095"/>
                  </a:lnTo>
                  <a:lnTo>
                    <a:pt x="1376172" y="7619"/>
                  </a:lnTo>
                  <a:close/>
                </a:path>
                <a:path w="4876800" h="7620">
                  <a:moveTo>
                    <a:pt x="1421892" y="1524"/>
                  </a:moveTo>
                  <a:lnTo>
                    <a:pt x="1409700" y="1524"/>
                  </a:lnTo>
                  <a:lnTo>
                    <a:pt x="1409700" y="0"/>
                  </a:lnTo>
                  <a:lnTo>
                    <a:pt x="1421892" y="0"/>
                  </a:lnTo>
                  <a:lnTo>
                    <a:pt x="1421892" y="1524"/>
                  </a:lnTo>
                  <a:close/>
                </a:path>
                <a:path w="4876800" h="7620">
                  <a:moveTo>
                    <a:pt x="1423416" y="6095"/>
                  </a:moveTo>
                  <a:lnTo>
                    <a:pt x="1408176" y="6095"/>
                  </a:lnTo>
                  <a:lnTo>
                    <a:pt x="1408176" y="1524"/>
                  </a:lnTo>
                  <a:lnTo>
                    <a:pt x="1423416" y="1524"/>
                  </a:lnTo>
                  <a:lnTo>
                    <a:pt x="1423416" y="6095"/>
                  </a:lnTo>
                  <a:close/>
                </a:path>
                <a:path w="4876800" h="7620">
                  <a:moveTo>
                    <a:pt x="1421892" y="7619"/>
                  </a:moveTo>
                  <a:lnTo>
                    <a:pt x="1409700" y="7619"/>
                  </a:lnTo>
                  <a:lnTo>
                    <a:pt x="1409700" y="6095"/>
                  </a:lnTo>
                  <a:lnTo>
                    <a:pt x="1421892" y="6095"/>
                  </a:lnTo>
                  <a:lnTo>
                    <a:pt x="1421892" y="7619"/>
                  </a:lnTo>
                  <a:close/>
                </a:path>
                <a:path w="4876800" h="7620">
                  <a:moveTo>
                    <a:pt x="1466088" y="7619"/>
                  </a:moveTo>
                  <a:lnTo>
                    <a:pt x="1455420" y="7619"/>
                  </a:lnTo>
                  <a:lnTo>
                    <a:pt x="1453896" y="6095"/>
                  </a:lnTo>
                  <a:lnTo>
                    <a:pt x="1453896" y="1524"/>
                  </a:lnTo>
                  <a:lnTo>
                    <a:pt x="1455420" y="0"/>
                  </a:lnTo>
                  <a:lnTo>
                    <a:pt x="1466088" y="0"/>
                  </a:lnTo>
                  <a:lnTo>
                    <a:pt x="1469136" y="3047"/>
                  </a:lnTo>
                  <a:lnTo>
                    <a:pt x="1469136" y="4571"/>
                  </a:lnTo>
                  <a:lnTo>
                    <a:pt x="1466088" y="7619"/>
                  </a:lnTo>
                  <a:close/>
                </a:path>
                <a:path w="4876800" h="7620">
                  <a:moveTo>
                    <a:pt x="1511808" y="7619"/>
                  </a:moveTo>
                  <a:lnTo>
                    <a:pt x="1501140" y="7619"/>
                  </a:lnTo>
                  <a:lnTo>
                    <a:pt x="1499616" y="6095"/>
                  </a:lnTo>
                  <a:lnTo>
                    <a:pt x="1499616" y="1524"/>
                  </a:lnTo>
                  <a:lnTo>
                    <a:pt x="1501140" y="0"/>
                  </a:lnTo>
                  <a:lnTo>
                    <a:pt x="1511808" y="0"/>
                  </a:lnTo>
                  <a:lnTo>
                    <a:pt x="1513332" y="1524"/>
                  </a:lnTo>
                  <a:lnTo>
                    <a:pt x="1513332" y="6095"/>
                  </a:lnTo>
                  <a:lnTo>
                    <a:pt x="1511808" y="7619"/>
                  </a:lnTo>
                  <a:close/>
                </a:path>
                <a:path w="4876800" h="7620">
                  <a:moveTo>
                    <a:pt x="1557528" y="7619"/>
                  </a:moveTo>
                  <a:lnTo>
                    <a:pt x="1546859" y="7619"/>
                  </a:lnTo>
                  <a:lnTo>
                    <a:pt x="1543812" y="4571"/>
                  </a:lnTo>
                  <a:lnTo>
                    <a:pt x="1543812" y="3047"/>
                  </a:lnTo>
                  <a:lnTo>
                    <a:pt x="1546859" y="0"/>
                  </a:lnTo>
                  <a:lnTo>
                    <a:pt x="1557528" y="0"/>
                  </a:lnTo>
                  <a:lnTo>
                    <a:pt x="1559051" y="1524"/>
                  </a:lnTo>
                  <a:lnTo>
                    <a:pt x="1559051" y="6095"/>
                  </a:lnTo>
                  <a:lnTo>
                    <a:pt x="1557528" y="7619"/>
                  </a:lnTo>
                  <a:close/>
                </a:path>
                <a:path w="4876800" h="7620">
                  <a:moveTo>
                    <a:pt x="1603248" y="1524"/>
                  </a:moveTo>
                  <a:lnTo>
                    <a:pt x="1591055" y="1524"/>
                  </a:lnTo>
                  <a:lnTo>
                    <a:pt x="1591055" y="0"/>
                  </a:lnTo>
                  <a:lnTo>
                    <a:pt x="1603248" y="0"/>
                  </a:lnTo>
                  <a:lnTo>
                    <a:pt x="1603248" y="1524"/>
                  </a:lnTo>
                  <a:close/>
                </a:path>
                <a:path w="4876800" h="7620">
                  <a:moveTo>
                    <a:pt x="1604772" y="6095"/>
                  </a:moveTo>
                  <a:lnTo>
                    <a:pt x="1589532" y="6095"/>
                  </a:lnTo>
                  <a:lnTo>
                    <a:pt x="1589532" y="1524"/>
                  </a:lnTo>
                  <a:lnTo>
                    <a:pt x="1604772" y="1524"/>
                  </a:lnTo>
                  <a:lnTo>
                    <a:pt x="1604772" y="6095"/>
                  </a:lnTo>
                  <a:close/>
                </a:path>
                <a:path w="4876800" h="7620">
                  <a:moveTo>
                    <a:pt x="1603248" y="7619"/>
                  </a:moveTo>
                  <a:lnTo>
                    <a:pt x="1591055" y="7619"/>
                  </a:lnTo>
                  <a:lnTo>
                    <a:pt x="1591055" y="6095"/>
                  </a:lnTo>
                  <a:lnTo>
                    <a:pt x="1603248" y="6095"/>
                  </a:lnTo>
                  <a:lnTo>
                    <a:pt x="1603248" y="7619"/>
                  </a:lnTo>
                  <a:close/>
                </a:path>
                <a:path w="4876800" h="7620">
                  <a:moveTo>
                    <a:pt x="1648968" y="1524"/>
                  </a:moveTo>
                  <a:lnTo>
                    <a:pt x="1636776" y="1524"/>
                  </a:lnTo>
                  <a:lnTo>
                    <a:pt x="1636776" y="0"/>
                  </a:lnTo>
                  <a:lnTo>
                    <a:pt x="1648968" y="0"/>
                  </a:lnTo>
                  <a:lnTo>
                    <a:pt x="1648968" y="1524"/>
                  </a:lnTo>
                  <a:close/>
                </a:path>
                <a:path w="4876800" h="7620">
                  <a:moveTo>
                    <a:pt x="1650492" y="6095"/>
                  </a:moveTo>
                  <a:lnTo>
                    <a:pt x="1635251" y="6095"/>
                  </a:lnTo>
                  <a:lnTo>
                    <a:pt x="1635251" y="1524"/>
                  </a:lnTo>
                  <a:lnTo>
                    <a:pt x="1650492" y="1524"/>
                  </a:lnTo>
                  <a:lnTo>
                    <a:pt x="1650492" y="6095"/>
                  </a:lnTo>
                  <a:close/>
                </a:path>
                <a:path w="4876800" h="7620">
                  <a:moveTo>
                    <a:pt x="1648968" y="7619"/>
                  </a:moveTo>
                  <a:lnTo>
                    <a:pt x="1636776" y="7619"/>
                  </a:lnTo>
                  <a:lnTo>
                    <a:pt x="1636776" y="6095"/>
                  </a:lnTo>
                  <a:lnTo>
                    <a:pt x="1648968" y="6095"/>
                  </a:lnTo>
                  <a:lnTo>
                    <a:pt x="1648968" y="7619"/>
                  </a:lnTo>
                  <a:close/>
                </a:path>
                <a:path w="4876800" h="7620">
                  <a:moveTo>
                    <a:pt x="1694688" y="1524"/>
                  </a:moveTo>
                  <a:lnTo>
                    <a:pt x="1682496" y="1524"/>
                  </a:lnTo>
                  <a:lnTo>
                    <a:pt x="1682496" y="0"/>
                  </a:lnTo>
                  <a:lnTo>
                    <a:pt x="1694688" y="0"/>
                  </a:lnTo>
                  <a:lnTo>
                    <a:pt x="1694688" y="1524"/>
                  </a:lnTo>
                  <a:close/>
                </a:path>
                <a:path w="4876800" h="7620">
                  <a:moveTo>
                    <a:pt x="1696212" y="6095"/>
                  </a:moveTo>
                  <a:lnTo>
                    <a:pt x="1680972" y="6095"/>
                  </a:lnTo>
                  <a:lnTo>
                    <a:pt x="1680972" y="1524"/>
                  </a:lnTo>
                  <a:lnTo>
                    <a:pt x="1696212" y="1524"/>
                  </a:lnTo>
                  <a:lnTo>
                    <a:pt x="1696212" y="6095"/>
                  </a:lnTo>
                  <a:close/>
                </a:path>
                <a:path w="4876800" h="7620">
                  <a:moveTo>
                    <a:pt x="1694688" y="7619"/>
                  </a:moveTo>
                  <a:lnTo>
                    <a:pt x="1682496" y="7619"/>
                  </a:lnTo>
                  <a:lnTo>
                    <a:pt x="1682496" y="6095"/>
                  </a:lnTo>
                  <a:lnTo>
                    <a:pt x="1694688" y="6095"/>
                  </a:lnTo>
                  <a:lnTo>
                    <a:pt x="1694688" y="7619"/>
                  </a:lnTo>
                  <a:close/>
                </a:path>
                <a:path w="4876800" h="7620">
                  <a:moveTo>
                    <a:pt x="1738884" y="7619"/>
                  </a:moveTo>
                  <a:lnTo>
                    <a:pt x="1728216" y="7619"/>
                  </a:lnTo>
                  <a:lnTo>
                    <a:pt x="1726692" y="6095"/>
                  </a:lnTo>
                  <a:lnTo>
                    <a:pt x="1726692" y="1524"/>
                  </a:lnTo>
                  <a:lnTo>
                    <a:pt x="1728216" y="0"/>
                  </a:lnTo>
                  <a:lnTo>
                    <a:pt x="1738884" y="0"/>
                  </a:lnTo>
                  <a:lnTo>
                    <a:pt x="1741932" y="3047"/>
                  </a:lnTo>
                  <a:lnTo>
                    <a:pt x="1741932" y="4571"/>
                  </a:lnTo>
                  <a:lnTo>
                    <a:pt x="1738884" y="7619"/>
                  </a:lnTo>
                  <a:close/>
                </a:path>
                <a:path w="4876800" h="7620">
                  <a:moveTo>
                    <a:pt x="1784603" y="7619"/>
                  </a:moveTo>
                  <a:lnTo>
                    <a:pt x="1773935" y="7619"/>
                  </a:lnTo>
                  <a:lnTo>
                    <a:pt x="1770888" y="4571"/>
                  </a:lnTo>
                  <a:lnTo>
                    <a:pt x="1770888" y="3047"/>
                  </a:lnTo>
                  <a:lnTo>
                    <a:pt x="1773935" y="0"/>
                  </a:lnTo>
                  <a:lnTo>
                    <a:pt x="1784603" y="0"/>
                  </a:lnTo>
                  <a:lnTo>
                    <a:pt x="1786127" y="1524"/>
                  </a:lnTo>
                  <a:lnTo>
                    <a:pt x="1786127" y="6095"/>
                  </a:lnTo>
                  <a:lnTo>
                    <a:pt x="1784603" y="7619"/>
                  </a:lnTo>
                  <a:close/>
                </a:path>
                <a:path w="4876800" h="7620">
                  <a:moveTo>
                    <a:pt x="1830324" y="7619"/>
                  </a:moveTo>
                  <a:lnTo>
                    <a:pt x="1819656" y="7619"/>
                  </a:lnTo>
                  <a:lnTo>
                    <a:pt x="1816608" y="4571"/>
                  </a:lnTo>
                  <a:lnTo>
                    <a:pt x="1816608" y="3047"/>
                  </a:lnTo>
                  <a:lnTo>
                    <a:pt x="1819656" y="0"/>
                  </a:lnTo>
                  <a:lnTo>
                    <a:pt x="1830324" y="0"/>
                  </a:lnTo>
                  <a:lnTo>
                    <a:pt x="1830324" y="1524"/>
                  </a:lnTo>
                  <a:lnTo>
                    <a:pt x="1831848" y="1524"/>
                  </a:lnTo>
                  <a:lnTo>
                    <a:pt x="1831848" y="6095"/>
                  </a:lnTo>
                  <a:lnTo>
                    <a:pt x="1830324" y="6095"/>
                  </a:lnTo>
                  <a:lnTo>
                    <a:pt x="1830324" y="7619"/>
                  </a:lnTo>
                  <a:close/>
                </a:path>
                <a:path w="4876800" h="7620">
                  <a:moveTo>
                    <a:pt x="1876043" y="1524"/>
                  </a:moveTo>
                  <a:lnTo>
                    <a:pt x="1863851" y="1524"/>
                  </a:lnTo>
                  <a:lnTo>
                    <a:pt x="1863851" y="0"/>
                  </a:lnTo>
                  <a:lnTo>
                    <a:pt x="1876043" y="0"/>
                  </a:lnTo>
                  <a:lnTo>
                    <a:pt x="1876043" y="1524"/>
                  </a:lnTo>
                  <a:close/>
                </a:path>
                <a:path w="4876800" h="7620">
                  <a:moveTo>
                    <a:pt x="1877568" y="6095"/>
                  </a:moveTo>
                  <a:lnTo>
                    <a:pt x="1862327" y="6095"/>
                  </a:lnTo>
                  <a:lnTo>
                    <a:pt x="1862327" y="1524"/>
                  </a:lnTo>
                  <a:lnTo>
                    <a:pt x="1877568" y="1524"/>
                  </a:lnTo>
                  <a:lnTo>
                    <a:pt x="1877568" y="6095"/>
                  </a:lnTo>
                  <a:close/>
                </a:path>
                <a:path w="4876800" h="7620">
                  <a:moveTo>
                    <a:pt x="1876043" y="7619"/>
                  </a:moveTo>
                  <a:lnTo>
                    <a:pt x="1863851" y="7619"/>
                  </a:lnTo>
                  <a:lnTo>
                    <a:pt x="1863851" y="6095"/>
                  </a:lnTo>
                  <a:lnTo>
                    <a:pt x="1876043" y="6095"/>
                  </a:lnTo>
                  <a:lnTo>
                    <a:pt x="1876043" y="7619"/>
                  </a:lnTo>
                  <a:close/>
                </a:path>
                <a:path w="4876800" h="7620">
                  <a:moveTo>
                    <a:pt x="1921764" y="1524"/>
                  </a:moveTo>
                  <a:lnTo>
                    <a:pt x="1909572" y="1524"/>
                  </a:lnTo>
                  <a:lnTo>
                    <a:pt x="1909572" y="0"/>
                  </a:lnTo>
                  <a:lnTo>
                    <a:pt x="1921764" y="0"/>
                  </a:lnTo>
                  <a:lnTo>
                    <a:pt x="1921764" y="1524"/>
                  </a:lnTo>
                  <a:close/>
                </a:path>
                <a:path w="4876800" h="7620">
                  <a:moveTo>
                    <a:pt x="1923288" y="6095"/>
                  </a:moveTo>
                  <a:lnTo>
                    <a:pt x="1908048" y="6095"/>
                  </a:lnTo>
                  <a:lnTo>
                    <a:pt x="1908048" y="1524"/>
                  </a:lnTo>
                  <a:lnTo>
                    <a:pt x="1923288" y="1524"/>
                  </a:lnTo>
                  <a:lnTo>
                    <a:pt x="1923288" y="6095"/>
                  </a:lnTo>
                  <a:close/>
                </a:path>
                <a:path w="4876800" h="7620">
                  <a:moveTo>
                    <a:pt x="1921764" y="7619"/>
                  </a:moveTo>
                  <a:lnTo>
                    <a:pt x="1909572" y="7619"/>
                  </a:lnTo>
                  <a:lnTo>
                    <a:pt x="1909572" y="6095"/>
                  </a:lnTo>
                  <a:lnTo>
                    <a:pt x="1921764" y="6095"/>
                  </a:lnTo>
                  <a:lnTo>
                    <a:pt x="1921764" y="7619"/>
                  </a:lnTo>
                  <a:close/>
                </a:path>
                <a:path w="4876800" h="7620">
                  <a:moveTo>
                    <a:pt x="1965960" y="7619"/>
                  </a:moveTo>
                  <a:lnTo>
                    <a:pt x="1955292" y="7619"/>
                  </a:lnTo>
                  <a:lnTo>
                    <a:pt x="1953768" y="6095"/>
                  </a:lnTo>
                  <a:lnTo>
                    <a:pt x="1953768" y="1524"/>
                  </a:lnTo>
                  <a:lnTo>
                    <a:pt x="1955292" y="0"/>
                  </a:lnTo>
                  <a:lnTo>
                    <a:pt x="1965960" y="0"/>
                  </a:lnTo>
                  <a:lnTo>
                    <a:pt x="1969008" y="3047"/>
                  </a:lnTo>
                  <a:lnTo>
                    <a:pt x="1969008" y="4571"/>
                  </a:lnTo>
                  <a:lnTo>
                    <a:pt x="1965960" y="7619"/>
                  </a:lnTo>
                  <a:close/>
                </a:path>
                <a:path w="4876800" h="7620">
                  <a:moveTo>
                    <a:pt x="2011680" y="7619"/>
                  </a:moveTo>
                  <a:lnTo>
                    <a:pt x="2001011" y="7619"/>
                  </a:lnTo>
                  <a:lnTo>
                    <a:pt x="1999488" y="6095"/>
                  </a:lnTo>
                  <a:lnTo>
                    <a:pt x="1999488" y="1524"/>
                  </a:lnTo>
                  <a:lnTo>
                    <a:pt x="2001011" y="0"/>
                  </a:lnTo>
                  <a:lnTo>
                    <a:pt x="2011680" y="0"/>
                  </a:lnTo>
                  <a:lnTo>
                    <a:pt x="2014727" y="3047"/>
                  </a:lnTo>
                  <a:lnTo>
                    <a:pt x="2014727" y="4571"/>
                  </a:lnTo>
                  <a:lnTo>
                    <a:pt x="2011680" y="7619"/>
                  </a:lnTo>
                  <a:close/>
                </a:path>
                <a:path w="4876800" h="7620">
                  <a:moveTo>
                    <a:pt x="2057400" y="7619"/>
                  </a:moveTo>
                  <a:lnTo>
                    <a:pt x="2046732" y="7619"/>
                  </a:lnTo>
                  <a:lnTo>
                    <a:pt x="2043684" y="4571"/>
                  </a:lnTo>
                  <a:lnTo>
                    <a:pt x="2043684" y="3047"/>
                  </a:lnTo>
                  <a:lnTo>
                    <a:pt x="2046732" y="0"/>
                  </a:lnTo>
                  <a:lnTo>
                    <a:pt x="2057400" y="0"/>
                  </a:lnTo>
                  <a:lnTo>
                    <a:pt x="2058924" y="1524"/>
                  </a:lnTo>
                  <a:lnTo>
                    <a:pt x="2058924" y="6095"/>
                  </a:lnTo>
                  <a:lnTo>
                    <a:pt x="2057400" y="7619"/>
                  </a:lnTo>
                  <a:close/>
                </a:path>
                <a:path w="4876800" h="7620">
                  <a:moveTo>
                    <a:pt x="2103119" y="1524"/>
                  </a:moveTo>
                  <a:lnTo>
                    <a:pt x="2090927" y="1524"/>
                  </a:lnTo>
                  <a:lnTo>
                    <a:pt x="2090927" y="0"/>
                  </a:lnTo>
                  <a:lnTo>
                    <a:pt x="2103119" y="0"/>
                  </a:lnTo>
                  <a:lnTo>
                    <a:pt x="2103119" y="1524"/>
                  </a:lnTo>
                  <a:close/>
                </a:path>
                <a:path w="4876800" h="7620">
                  <a:moveTo>
                    <a:pt x="2104643" y="6095"/>
                  </a:moveTo>
                  <a:lnTo>
                    <a:pt x="2089403" y="6095"/>
                  </a:lnTo>
                  <a:lnTo>
                    <a:pt x="2089403" y="1524"/>
                  </a:lnTo>
                  <a:lnTo>
                    <a:pt x="2104643" y="1524"/>
                  </a:lnTo>
                  <a:lnTo>
                    <a:pt x="2104643" y="6095"/>
                  </a:lnTo>
                  <a:close/>
                </a:path>
                <a:path w="4876800" h="7620">
                  <a:moveTo>
                    <a:pt x="2103119" y="7619"/>
                  </a:moveTo>
                  <a:lnTo>
                    <a:pt x="2090927" y="7619"/>
                  </a:lnTo>
                  <a:lnTo>
                    <a:pt x="2090927" y="6095"/>
                  </a:lnTo>
                  <a:lnTo>
                    <a:pt x="2103119" y="6095"/>
                  </a:lnTo>
                  <a:lnTo>
                    <a:pt x="2103119" y="7619"/>
                  </a:lnTo>
                  <a:close/>
                </a:path>
                <a:path w="4876800" h="7620">
                  <a:moveTo>
                    <a:pt x="2148840" y="1524"/>
                  </a:moveTo>
                  <a:lnTo>
                    <a:pt x="2136648" y="1524"/>
                  </a:lnTo>
                  <a:lnTo>
                    <a:pt x="2136648" y="0"/>
                  </a:lnTo>
                  <a:lnTo>
                    <a:pt x="2148840" y="0"/>
                  </a:lnTo>
                  <a:lnTo>
                    <a:pt x="2148840" y="1524"/>
                  </a:lnTo>
                  <a:close/>
                </a:path>
                <a:path w="4876800" h="7620">
                  <a:moveTo>
                    <a:pt x="2150364" y="6095"/>
                  </a:moveTo>
                  <a:lnTo>
                    <a:pt x="2135124" y="6095"/>
                  </a:lnTo>
                  <a:lnTo>
                    <a:pt x="2135124" y="1524"/>
                  </a:lnTo>
                  <a:lnTo>
                    <a:pt x="2150364" y="1524"/>
                  </a:lnTo>
                  <a:lnTo>
                    <a:pt x="2150364" y="6095"/>
                  </a:lnTo>
                  <a:close/>
                </a:path>
                <a:path w="4876800" h="7620">
                  <a:moveTo>
                    <a:pt x="2148840" y="7619"/>
                  </a:moveTo>
                  <a:lnTo>
                    <a:pt x="2136648" y="7619"/>
                  </a:lnTo>
                  <a:lnTo>
                    <a:pt x="2136648" y="6095"/>
                  </a:lnTo>
                  <a:lnTo>
                    <a:pt x="2148840" y="6095"/>
                  </a:lnTo>
                  <a:lnTo>
                    <a:pt x="2148840" y="7619"/>
                  </a:lnTo>
                  <a:close/>
                </a:path>
                <a:path w="4876800" h="7620">
                  <a:moveTo>
                    <a:pt x="2194560" y="1524"/>
                  </a:moveTo>
                  <a:lnTo>
                    <a:pt x="2182368" y="1524"/>
                  </a:lnTo>
                  <a:lnTo>
                    <a:pt x="2182368" y="0"/>
                  </a:lnTo>
                  <a:lnTo>
                    <a:pt x="2194560" y="0"/>
                  </a:lnTo>
                  <a:lnTo>
                    <a:pt x="2194560" y="1524"/>
                  </a:lnTo>
                  <a:close/>
                </a:path>
                <a:path w="4876800" h="7620">
                  <a:moveTo>
                    <a:pt x="2196084" y="6095"/>
                  </a:moveTo>
                  <a:lnTo>
                    <a:pt x="2180843" y="6095"/>
                  </a:lnTo>
                  <a:lnTo>
                    <a:pt x="2180843" y="1524"/>
                  </a:lnTo>
                  <a:lnTo>
                    <a:pt x="2196084" y="1524"/>
                  </a:lnTo>
                  <a:lnTo>
                    <a:pt x="2196084" y="6095"/>
                  </a:lnTo>
                  <a:close/>
                </a:path>
                <a:path w="4876800" h="7620">
                  <a:moveTo>
                    <a:pt x="2194560" y="7619"/>
                  </a:moveTo>
                  <a:lnTo>
                    <a:pt x="2182368" y="7619"/>
                  </a:lnTo>
                  <a:lnTo>
                    <a:pt x="2182368" y="6095"/>
                  </a:lnTo>
                  <a:lnTo>
                    <a:pt x="2194560" y="6095"/>
                  </a:lnTo>
                  <a:lnTo>
                    <a:pt x="2194560" y="7619"/>
                  </a:lnTo>
                  <a:close/>
                </a:path>
                <a:path w="4876800" h="7620">
                  <a:moveTo>
                    <a:pt x="2238756" y="7619"/>
                  </a:moveTo>
                  <a:lnTo>
                    <a:pt x="2228088" y="7619"/>
                  </a:lnTo>
                  <a:lnTo>
                    <a:pt x="2226564" y="6095"/>
                  </a:lnTo>
                  <a:lnTo>
                    <a:pt x="2226564" y="1524"/>
                  </a:lnTo>
                  <a:lnTo>
                    <a:pt x="2228088" y="0"/>
                  </a:lnTo>
                  <a:lnTo>
                    <a:pt x="2238756" y="0"/>
                  </a:lnTo>
                  <a:lnTo>
                    <a:pt x="2241803" y="3047"/>
                  </a:lnTo>
                  <a:lnTo>
                    <a:pt x="2241803" y="4571"/>
                  </a:lnTo>
                  <a:lnTo>
                    <a:pt x="2238756" y="7619"/>
                  </a:lnTo>
                  <a:close/>
                </a:path>
                <a:path w="4876800" h="7620">
                  <a:moveTo>
                    <a:pt x="2284476" y="7619"/>
                  </a:moveTo>
                  <a:lnTo>
                    <a:pt x="2273808" y="7619"/>
                  </a:lnTo>
                  <a:lnTo>
                    <a:pt x="2270760" y="4571"/>
                  </a:lnTo>
                  <a:lnTo>
                    <a:pt x="2270760" y="3047"/>
                  </a:lnTo>
                  <a:lnTo>
                    <a:pt x="2273808" y="0"/>
                  </a:lnTo>
                  <a:lnTo>
                    <a:pt x="2284476" y="0"/>
                  </a:lnTo>
                  <a:lnTo>
                    <a:pt x="2286000" y="1524"/>
                  </a:lnTo>
                  <a:lnTo>
                    <a:pt x="2286000" y="6095"/>
                  </a:lnTo>
                  <a:lnTo>
                    <a:pt x="2284476" y="7619"/>
                  </a:lnTo>
                  <a:close/>
                </a:path>
                <a:path w="4876800" h="7620">
                  <a:moveTo>
                    <a:pt x="2330196" y="7619"/>
                  </a:moveTo>
                  <a:lnTo>
                    <a:pt x="2319527" y="7619"/>
                  </a:lnTo>
                  <a:lnTo>
                    <a:pt x="2316480" y="4571"/>
                  </a:lnTo>
                  <a:lnTo>
                    <a:pt x="2316480" y="3047"/>
                  </a:lnTo>
                  <a:lnTo>
                    <a:pt x="2319527" y="0"/>
                  </a:lnTo>
                  <a:lnTo>
                    <a:pt x="2330196" y="0"/>
                  </a:lnTo>
                  <a:lnTo>
                    <a:pt x="2331719" y="1524"/>
                  </a:lnTo>
                  <a:lnTo>
                    <a:pt x="2331719" y="6095"/>
                  </a:lnTo>
                  <a:lnTo>
                    <a:pt x="2330196" y="7619"/>
                  </a:lnTo>
                  <a:close/>
                </a:path>
                <a:path w="4876800" h="7620">
                  <a:moveTo>
                    <a:pt x="2375916" y="1524"/>
                  </a:moveTo>
                  <a:lnTo>
                    <a:pt x="2363724" y="1524"/>
                  </a:lnTo>
                  <a:lnTo>
                    <a:pt x="2363724" y="0"/>
                  </a:lnTo>
                  <a:lnTo>
                    <a:pt x="2375916" y="0"/>
                  </a:lnTo>
                  <a:lnTo>
                    <a:pt x="2375916" y="1524"/>
                  </a:lnTo>
                  <a:close/>
                </a:path>
                <a:path w="4876800" h="7620">
                  <a:moveTo>
                    <a:pt x="2377440" y="6095"/>
                  </a:moveTo>
                  <a:lnTo>
                    <a:pt x="2362200" y="6095"/>
                  </a:lnTo>
                  <a:lnTo>
                    <a:pt x="2362200" y="1524"/>
                  </a:lnTo>
                  <a:lnTo>
                    <a:pt x="2377440" y="1524"/>
                  </a:lnTo>
                  <a:lnTo>
                    <a:pt x="2377440" y="6095"/>
                  </a:lnTo>
                  <a:close/>
                </a:path>
                <a:path w="4876800" h="7620">
                  <a:moveTo>
                    <a:pt x="2375916" y="7619"/>
                  </a:moveTo>
                  <a:lnTo>
                    <a:pt x="2363724" y="7619"/>
                  </a:lnTo>
                  <a:lnTo>
                    <a:pt x="2363724" y="6095"/>
                  </a:lnTo>
                  <a:lnTo>
                    <a:pt x="2375916" y="6095"/>
                  </a:lnTo>
                  <a:lnTo>
                    <a:pt x="2375916" y="7619"/>
                  </a:lnTo>
                  <a:close/>
                </a:path>
                <a:path w="4876800" h="7620">
                  <a:moveTo>
                    <a:pt x="2421635" y="1524"/>
                  </a:moveTo>
                  <a:lnTo>
                    <a:pt x="2409443" y="1524"/>
                  </a:lnTo>
                  <a:lnTo>
                    <a:pt x="2409443" y="0"/>
                  </a:lnTo>
                  <a:lnTo>
                    <a:pt x="2421635" y="0"/>
                  </a:lnTo>
                  <a:lnTo>
                    <a:pt x="2421635" y="1524"/>
                  </a:lnTo>
                  <a:close/>
                </a:path>
                <a:path w="4876800" h="7620">
                  <a:moveTo>
                    <a:pt x="2423160" y="6095"/>
                  </a:moveTo>
                  <a:lnTo>
                    <a:pt x="2407919" y="6095"/>
                  </a:lnTo>
                  <a:lnTo>
                    <a:pt x="2407919" y="1524"/>
                  </a:lnTo>
                  <a:lnTo>
                    <a:pt x="2423160" y="1524"/>
                  </a:lnTo>
                  <a:lnTo>
                    <a:pt x="2423160" y="6095"/>
                  </a:lnTo>
                  <a:close/>
                </a:path>
                <a:path w="4876800" h="7620">
                  <a:moveTo>
                    <a:pt x="2421635" y="7619"/>
                  </a:moveTo>
                  <a:lnTo>
                    <a:pt x="2409443" y="7619"/>
                  </a:lnTo>
                  <a:lnTo>
                    <a:pt x="2409443" y="6095"/>
                  </a:lnTo>
                  <a:lnTo>
                    <a:pt x="2421635" y="6095"/>
                  </a:lnTo>
                  <a:lnTo>
                    <a:pt x="2421635" y="7619"/>
                  </a:lnTo>
                  <a:close/>
                </a:path>
                <a:path w="4876800" h="7620">
                  <a:moveTo>
                    <a:pt x="2465832" y="7619"/>
                  </a:moveTo>
                  <a:lnTo>
                    <a:pt x="2455164" y="7619"/>
                  </a:lnTo>
                  <a:lnTo>
                    <a:pt x="2453640" y="6095"/>
                  </a:lnTo>
                  <a:lnTo>
                    <a:pt x="2453640" y="1524"/>
                  </a:lnTo>
                  <a:lnTo>
                    <a:pt x="2455164" y="0"/>
                  </a:lnTo>
                  <a:lnTo>
                    <a:pt x="2465832" y="0"/>
                  </a:lnTo>
                  <a:lnTo>
                    <a:pt x="2468880" y="3047"/>
                  </a:lnTo>
                  <a:lnTo>
                    <a:pt x="2468880" y="4571"/>
                  </a:lnTo>
                  <a:lnTo>
                    <a:pt x="2465832" y="7619"/>
                  </a:lnTo>
                  <a:close/>
                </a:path>
                <a:path w="4876800" h="7620">
                  <a:moveTo>
                    <a:pt x="2511552" y="7619"/>
                  </a:moveTo>
                  <a:lnTo>
                    <a:pt x="2500884" y="7619"/>
                  </a:lnTo>
                  <a:lnTo>
                    <a:pt x="2499360" y="6095"/>
                  </a:lnTo>
                  <a:lnTo>
                    <a:pt x="2499360" y="1524"/>
                  </a:lnTo>
                  <a:lnTo>
                    <a:pt x="2500884" y="0"/>
                  </a:lnTo>
                  <a:lnTo>
                    <a:pt x="2511552" y="0"/>
                  </a:lnTo>
                  <a:lnTo>
                    <a:pt x="2514600" y="3047"/>
                  </a:lnTo>
                  <a:lnTo>
                    <a:pt x="2514600" y="4571"/>
                  </a:lnTo>
                  <a:lnTo>
                    <a:pt x="2511552" y="7619"/>
                  </a:lnTo>
                  <a:close/>
                </a:path>
                <a:path w="4876800" h="7620">
                  <a:moveTo>
                    <a:pt x="2557272" y="7619"/>
                  </a:moveTo>
                  <a:lnTo>
                    <a:pt x="2546603" y="7619"/>
                  </a:lnTo>
                  <a:lnTo>
                    <a:pt x="2543556" y="4571"/>
                  </a:lnTo>
                  <a:lnTo>
                    <a:pt x="2543556" y="3047"/>
                  </a:lnTo>
                  <a:lnTo>
                    <a:pt x="2546603" y="0"/>
                  </a:lnTo>
                  <a:lnTo>
                    <a:pt x="2557272" y="0"/>
                  </a:lnTo>
                  <a:lnTo>
                    <a:pt x="2558796" y="1524"/>
                  </a:lnTo>
                  <a:lnTo>
                    <a:pt x="2558796" y="6095"/>
                  </a:lnTo>
                  <a:lnTo>
                    <a:pt x="2557272" y="7619"/>
                  </a:lnTo>
                  <a:close/>
                </a:path>
                <a:path w="4876800" h="7620">
                  <a:moveTo>
                    <a:pt x="2602992" y="1524"/>
                  </a:moveTo>
                  <a:lnTo>
                    <a:pt x="2590800" y="1524"/>
                  </a:lnTo>
                  <a:lnTo>
                    <a:pt x="2590800" y="0"/>
                  </a:lnTo>
                  <a:lnTo>
                    <a:pt x="2602992" y="0"/>
                  </a:lnTo>
                  <a:lnTo>
                    <a:pt x="2602992" y="1524"/>
                  </a:lnTo>
                  <a:close/>
                </a:path>
                <a:path w="4876800" h="7620">
                  <a:moveTo>
                    <a:pt x="2604516" y="6095"/>
                  </a:moveTo>
                  <a:lnTo>
                    <a:pt x="2589276" y="6095"/>
                  </a:lnTo>
                  <a:lnTo>
                    <a:pt x="2589276" y="1524"/>
                  </a:lnTo>
                  <a:lnTo>
                    <a:pt x="2604516" y="1524"/>
                  </a:lnTo>
                  <a:lnTo>
                    <a:pt x="2604516" y="6095"/>
                  </a:lnTo>
                  <a:close/>
                </a:path>
                <a:path w="4876800" h="7620">
                  <a:moveTo>
                    <a:pt x="2602992" y="7619"/>
                  </a:moveTo>
                  <a:lnTo>
                    <a:pt x="2590800" y="7619"/>
                  </a:lnTo>
                  <a:lnTo>
                    <a:pt x="2590800" y="6095"/>
                  </a:lnTo>
                  <a:lnTo>
                    <a:pt x="2602992" y="6095"/>
                  </a:lnTo>
                  <a:lnTo>
                    <a:pt x="2602992" y="7619"/>
                  </a:lnTo>
                  <a:close/>
                </a:path>
                <a:path w="4876800" h="7620">
                  <a:moveTo>
                    <a:pt x="2648711" y="1524"/>
                  </a:moveTo>
                  <a:lnTo>
                    <a:pt x="2636519" y="1524"/>
                  </a:lnTo>
                  <a:lnTo>
                    <a:pt x="2636519" y="0"/>
                  </a:lnTo>
                  <a:lnTo>
                    <a:pt x="2648711" y="0"/>
                  </a:lnTo>
                  <a:lnTo>
                    <a:pt x="2648711" y="1524"/>
                  </a:lnTo>
                  <a:close/>
                </a:path>
                <a:path w="4876800" h="7620">
                  <a:moveTo>
                    <a:pt x="2650235" y="6095"/>
                  </a:moveTo>
                  <a:lnTo>
                    <a:pt x="2634996" y="6095"/>
                  </a:lnTo>
                  <a:lnTo>
                    <a:pt x="2634996" y="1524"/>
                  </a:lnTo>
                  <a:lnTo>
                    <a:pt x="2650235" y="1524"/>
                  </a:lnTo>
                  <a:lnTo>
                    <a:pt x="2650235" y="6095"/>
                  </a:lnTo>
                  <a:close/>
                </a:path>
                <a:path w="4876800" h="7620">
                  <a:moveTo>
                    <a:pt x="2648711" y="7619"/>
                  </a:moveTo>
                  <a:lnTo>
                    <a:pt x="2636519" y="7619"/>
                  </a:lnTo>
                  <a:lnTo>
                    <a:pt x="2636519" y="6095"/>
                  </a:lnTo>
                  <a:lnTo>
                    <a:pt x="2648711" y="6095"/>
                  </a:lnTo>
                  <a:lnTo>
                    <a:pt x="2648711" y="7619"/>
                  </a:lnTo>
                  <a:close/>
                </a:path>
                <a:path w="4876800" h="7620">
                  <a:moveTo>
                    <a:pt x="2694432" y="1524"/>
                  </a:moveTo>
                  <a:lnTo>
                    <a:pt x="2682240" y="1524"/>
                  </a:lnTo>
                  <a:lnTo>
                    <a:pt x="2682240" y="0"/>
                  </a:lnTo>
                  <a:lnTo>
                    <a:pt x="2694432" y="0"/>
                  </a:lnTo>
                  <a:lnTo>
                    <a:pt x="2694432" y="1524"/>
                  </a:lnTo>
                  <a:close/>
                </a:path>
                <a:path w="4876800" h="7620">
                  <a:moveTo>
                    <a:pt x="2695956" y="6095"/>
                  </a:moveTo>
                  <a:lnTo>
                    <a:pt x="2680716" y="6095"/>
                  </a:lnTo>
                  <a:lnTo>
                    <a:pt x="2680716" y="1524"/>
                  </a:lnTo>
                  <a:lnTo>
                    <a:pt x="2695956" y="1524"/>
                  </a:lnTo>
                  <a:lnTo>
                    <a:pt x="2695956" y="6095"/>
                  </a:lnTo>
                  <a:close/>
                </a:path>
                <a:path w="4876800" h="7620">
                  <a:moveTo>
                    <a:pt x="2694432" y="7619"/>
                  </a:moveTo>
                  <a:lnTo>
                    <a:pt x="2682240" y="7619"/>
                  </a:lnTo>
                  <a:lnTo>
                    <a:pt x="2682240" y="6095"/>
                  </a:lnTo>
                  <a:lnTo>
                    <a:pt x="2694432" y="6095"/>
                  </a:lnTo>
                  <a:lnTo>
                    <a:pt x="2694432" y="7619"/>
                  </a:lnTo>
                  <a:close/>
                </a:path>
                <a:path w="4876800" h="7620">
                  <a:moveTo>
                    <a:pt x="2738627" y="7619"/>
                  </a:moveTo>
                  <a:lnTo>
                    <a:pt x="2727960" y="7619"/>
                  </a:lnTo>
                  <a:lnTo>
                    <a:pt x="2726435" y="6095"/>
                  </a:lnTo>
                  <a:lnTo>
                    <a:pt x="2726435" y="1524"/>
                  </a:lnTo>
                  <a:lnTo>
                    <a:pt x="2727960" y="0"/>
                  </a:lnTo>
                  <a:lnTo>
                    <a:pt x="2738627" y="0"/>
                  </a:lnTo>
                  <a:lnTo>
                    <a:pt x="2741676" y="3047"/>
                  </a:lnTo>
                  <a:lnTo>
                    <a:pt x="2741676" y="4571"/>
                  </a:lnTo>
                  <a:lnTo>
                    <a:pt x="2738627" y="7619"/>
                  </a:lnTo>
                  <a:close/>
                </a:path>
                <a:path w="4876800" h="7620">
                  <a:moveTo>
                    <a:pt x="2784348" y="7619"/>
                  </a:moveTo>
                  <a:lnTo>
                    <a:pt x="2773680" y="7619"/>
                  </a:lnTo>
                  <a:lnTo>
                    <a:pt x="2770632" y="4571"/>
                  </a:lnTo>
                  <a:lnTo>
                    <a:pt x="2770632" y="3047"/>
                  </a:lnTo>
                  <a:lnTo>
                    <a:pt x="2773680" y="0"/>
                  </a:lnTo>
                  <a:lnTo>
                    <a:pt x="2784348" y="0"/>
                  </a:lnTo>
                  <a:lnTo>
                    <a:pt x="2785872" y="1524"/>
                  </a:lnTo>
                  <a:lnTo>
                    <a:pt x="2785872" y="6095"/>
                  </a:lnTo>
                  <a:lnTo>
                    <a:pt x="2784348" y="7619"/>
                  </a:lnTo>
                  <a:close/>
                </a:path>
                <a:path w="4876800" h="7620">
                  <a:moveTo>
                    <a:pt x="2830068" y="7619"/>
                  </a:moveTo>
                  <a:lnTo>
                    <a:pt x="2819400" y="7619"/>
                  </a:lnTo>
                  <a:lnTo>
                    <a:pt x="2816352" y="4571"/>
                  </a:lnTo>
                  <a:lnTo>
                    <a:pt x="2816352" y="3047"/>
                  </a:lnTo>
                  <a:lnTo>
                    <a:pt x="2819400" y="0"/>
                  </a:lnTo>
                  <a:lnTo>
                    <a:pt x="2830068" y="0"/>
                  </a:lnTo>
                  <a:lnTo>
                    <a:pt x="2831592" y="1524"/>
                  </a:lnTo>
                  <a:lnTo>
                    <a:pt x="2831592" y="6095"/>
                  </a:lnTo>
                  <a:lnTo>
                    <a:pt x="2830068" y="7619"/>
                  </a:lnTo>
                  <a:close/>
                </a:path>
                <a:path w="4876800" h="7620">
                  <a:moveTo>
                    <a:pt x="2875788" y="1524"/>
                  </a:moveTo>
                  <a:lnTo>
                    <a:pt x="2863596" y="1524"/>
                  </a:lnTo>
                  <a:lnTo>
                    <a:pt x="2863596" y="0"/>
                  </a:lnTo>
                  <a:lnTo>
                    <a:pt x="2875788" y="0"/>
                  </a:lnTo>
                  <a:lnTo>
                    <a:pt x="2875788" y="1524"/>
                  </a:lnTo>
                  <a:close/>
                </a:path>
                <a:path w="4876800" h="7620">
                  <a:moveTo>
                    <a:pt x="2877311" y="6095"/>
                  </a:moveTo>
                  <a:lnTo>
                    <a:pt x="2862072" y="6095"/>
                  </a:lnTo>
                  <a:lnTo>
                    <a:pt x="2862072" y="1524"/>
                  </a:lnTo>
                  <a:lnTo>
                    <a:pt x="2877311" y="1524"/>
                  </a:lnTo>
                  <a:lnTo>
                    <a:pt x="2877311" y="6095"/>
                  </a:lnTo>
                  <a:close/>
                </a:path>
                <a:path w="4876800" h="7620">
                  <a:moveTo>
                    <a:pt x="2875788" y="7619"/>
                  </a:moveTo>
                  <a:lnTo>
                    <a:pt x="2863596" y="7619"/>
                  </a:lnTo>
                  <a:lnTo>
                    <a:pt x="2863596" y="6095"/>
                  </a:lnTo>
                  <a:lnTo>
                    <a:pt x="2875788" y="6095"/>
                  </a:lnTo>
                  <a:lnTo>
                    <a:pt x="2875788" y="7619"/>
                  </a:lnTo>
                  <a:close/>
                </a:path>
                <a:path w="4876800" h="7620">
                  <a:moveTo>
                    <a:pt x="2921508" y="1524"/>
                  </a:moveTo>
                  <a:lnTo>
                    <a:pt x="2909316" y="1524"/>
                  </a:lnTo>
                  <a:lnTo>
                    <a:pt x="2909316" y="0"/>
                  </a:lnTo>
                  <a:lnTo>
                    <a:pt x="2921508" y="0"/>
                  </a:lnTo>
                  <a:lnTo>
                    <a:pt x="2921508" y="1524"/>
                  </a:lnTo>
                  <a:close/>
                </a:path>
                <a:path w="4876800" h="7620">
                  <a:moveTo>
                    <a:pt x="2923032" y="6095"/>
                  </a:moveTo>
                  <a:lnTo>
                    <a:pt x="2907792" y="6095"/>
                  </a:lnTo>
                  <a:lnTo>
                    <a:pt x="2907792" y="1524"/>
                  </a:lnTo>
                  <a:lnTo>
                    <a:pt x="2923032" y="1524"/>
                  </a:lnTo>
                  <a:lnTo>
                    <a:pt x="2923032" y="6095"/>
                  </a:lnTo>
                  <a:close/>
                </a:path>
                <a:path w="4876800" h="7620">
                  <a:moveTo>
                    <a:pt x="2921508" y="7619"/>
                  </a:moveTo>
                  <a:lnTo>
                    <a:pt x="2909316" y="7619"/>
                  </a:lnTo>
                  <a:lnTo>
                    <a:pt x="2909316" y="6095"/>
                  </a:lnTo>
                  <a:lnTo>
                    <a:pt x="2921508" y="6095"/>
                  </a:lnTo>
                  <a:lnTo>
                    <a:pt x="2921508" y="7619"/>
                  </a:lnTo>
                  <a:close/>
                </a:path>
                <a:path w="4876800" h="7620">
                  <a:moveTo>
                    <a:pt x="2965703" y="7619"/>
                  </a:moveTo>
                  <a:lnTo>
                    <a:pt x="2955035" y="7619"/>
                  </a:lnTo>
                  <a:lnTo>
                    <a:pt x="2953511" y="6095"/>
                  </a:lnTo>
                  <a:lnTo>
                    <a:pt x="2953511" y="1524"/>
                  </a:lnTo>
                  <a:lnTo>
                    <a:pt x="2955035" y="0"/>
                  </a:lnTo>
                  <a:lnTo>
                    <a:pt x="2965703" y="0"/>
                  </a:lnTo>
                  <a:lnTo>
                    <a:pt x="2968752" y="3047"/>
                  </a:lnTo>
                  <a:lnTo>
                    <a:pt x="2968752" y="4571"/>
                  </a:lnTo>
                  <a:lnTo>
                    <a:pt x="2965703" y="7619"/>
                  </a:lnTo>
                  <a:close/>
                </a:path>
                <a:path w="4876800" h="7620">
                  <a:moveTo>
                    <a:pt x="3011424" y="7619"/>
                  </a:moveTo>
                  <a:lnTo>
                    <a:pt x="3000756" y="7619"/>
                  </a:lnTo>
                  <a:lnTo>
                    <a:pt x="2999232" y="6095"/>
                  </a:lnTo>
                  <a:lnTo>
                    <a:pt x="2999232" y="1524"/>
                  </a:lnTo>
                  <a:lnTo>
                    <a:pt x="3000756" y="0"/>
                  </a:lnTo>
                  <a:lnTo>
                    <a:pt x="3011424" y="0"/>
                  </a:lnTo>
                  <a:lnTo>
                    <a:pt x="3014472" y="3047"/>
                  </a:lnTo>
                  <a:lnTo>
                    <a:pt x="3014472" y="4571"/>
                  </a:lnTo>
                  <a:lnTo>
                    <a:pt x="3011424" y="7619"/>
                  </a:lnTo>
                  <a:close/>
                </a:path>
                <a:path w="4876800" h="7620">
                  <a:moveTo>
                    <a:pt x="3057144" y="7619"/>
                  </a:moveTo>
                  <a:lnTo>
                    <a:pt x="3046476" y="7619"/>
                  </a:lnTo>
                  <a:lnTo>
                    <a:pt x="3043427" y="4571"/>
                  </a:lnTo>
                  <a:lnTo>
                    <a:pt x="3043427" y="3047"/>
                  </a:lnTo>
                  <a:lnTo>
                    <a:pt x="3046476" y="0"/>
                  </a:lnTo>
                  <a:lnTo>
                    <a:pt x="3057144" y="0"/>
                  </a:lnTo>
                  <a:lnTo>
                    <a:pt x="3058668" y="1524"/>
                  </a:lnTo>
                  <a:lnTo>
                    <a:pt x="3058668" y="6095"/>
                  </a:lnTo>
                  <a:lnTo>
                    <a:pt x="3057144" y="7619"/>
                  </a:lnTo>
                  <a:close/>
                </a:path>
                <a:path w="4876800" h="7620">
                  <a:moveTo>
                    <a:pt x="3102864" y="1524"/>
                  </a:moveTo>
                  <a:lnTo>
                    <a:pt x="3090672" y="1524"/>
                  </a:lnTo>
                  <a:lnTo>
                    <a:pt x="3090672" y="0"/>
                  </a:lnTo>
                  <a:lnTo>
                    <a:pt x="3102864" y="0"/>
                  </a:lnTo>
                  <a:lnTo>
                    <a:pt x="3102864" y="1524"/>
                  </a:lnTo>
                  <a:close/>
                </a:path>
                <a:path w="4876800" h="7620">
                  <a:moveTo>
                    <a:pt x="3104388" y="6095"/>
                  </a:moveTo>
                  <a:lnTo>
                    <a:pt x="3089148" y="6095"/>
                  </a:lnTo>
                  <a:lnTo>
                    <a:pt x="3089148" y="1524"/>
                  </a:lnTo>
                  <a:lnTo>
                    <a:pt x="3104388" y="1524"/>
                  </a:lnTo>
                  <a:lnTo>
                    <a:pt x="3104388" y="6095"/>
                  </a:lnTo>
                  <a:close/>
                </a:path>
                <a:path w="4876800" h="7620">
                  <a:moveTo>
                    <a:pt x="3102864" y="7619"/>
                  </a:moveTo>
                  <a:lnTo>
                    <a:pt x="3090672" y="7619"/>
                  </a:lnTo>
                  <a:lnTo>
                    <a:pt x="3090672" y="6095"/>
                  </a:lnTo>
                  <a:lnTo>
                    <a:pt x="3102864" y="6095"/>
                  </a:lnTo>
                  <a:lnTo>
                    <a:pt x="3102864" y="7619"/>
                  </a:lnTo>
                  <a:close/>
                </a:path>
                <a:path w="4876800" h="7620">
                  <a:moveTo>
                    <a:pt x="3148584" y="1524"/>
                  </a:moveTo>
                  <a:lnTo>
                    <a:pt x="3136392" y="1524"/>
                  </a:lnTo>
                  <a:lnTo>
                    <a:pt x="3136392" y="0"/>
                  </a:lnTo>
                  <a:lnTo>
                    <a:pt x="3148584" y="0"/>
                  </a:lnTo>
                  <a:lnTo>
                    <a:pt x="3148584" y="1524"/>
                  </a:lnTo>
                  <a:close/>
                </a:path>
                <a:path w="4876800" h="7620">
                  <a:moveTo>
                    <a:pt x="3150108" y="6095"/>
                  </a:moveTo>
                  <a:lnTo>
                    <a:pt x="3134868" y="6095"/>
                  </a:lnTo>
                  <a:lnTo>
                    <a:pt x="3134868" y="1524"/>
                  </a:lnTo>
                  <a:lnTo>
                    <a:pt x="3150108" y="1524"/>
                  </a:lnTo>
                  <a:lnTo>
                    <a:pt x="3150108" y="6095"/>
                  </a:lnTo>
                  <a:close/>
                </a:path>
                <a:path w="4876800" h="7620">
                  <a:moveTo>
                    <a:pt x="3148584" y="7619"/>
                  </a:moveTo>
                  <a:lnTo>
                    <a:pt x="3136392" y="7619"/>
                  </a:lnTo>
                  <a:lnTo>
                    <a:pt x="3136392" y="6095"/>
                  </a:lnTo>
                  <a:lnTo>
                    <a:pt x="3148584" y="6095"/>
                  </a:lnTo>
                  <a:lnTo>
                    <a:pt x="3148584" y="7619"/>
                  </a:lnTo>
                  <a:close/>
                </a:path>
                <a:path w="4876800" h="7620">
                  <a:moveTo>
                    <a:pt x="3194303" y="1524"/>
                  </a:moveTo>
                  <a:lnTo>
                    <a:pt x="3182111" y="1524"/>
                  </a:lnTo>
                  <a:lnTo>
                    <a:pt x="3182111" y="0"/>
                  </a:lnTo>
                  <a:lnTo>
                    <a:pt x="3194303" y="0"/>
                  </a:lnTo>
                  <a:lnTo>
                    <a:pt x="3194303" y="1524"/>
                  </a:lnTo>
                  <a:close/>
                </a:path>
                <a:path w="4876800" h="7620">
                  <a:moveTo>
                    <a:pt x="3195827" y="6095"/>
                  </a:moveTo>
                  <a:lnTo>
                    <a:pt x="3180588" y="6095"/>
                  </a:lnTo>
                  <a:lnTo>
                    <a:pt x="3180588" y="1524"/>
                  </a:lnTo>
                  <a:lnTo>
                    <a:pt x="3195827" y="1524"/>
                  </a:lnTo>
                  <a:lnTo>
                    <a:pt x="3195827" y="6095"/>
                  </a:lnTo>
                  <a:close/>
                </a:path>
                <a:path w="4876800" h="7620">
                  <a:moveTo>
                    <a:pt x="3194303" y="7619"/>
                  </a:moveTo>
                  <a:lnTo>
                    <a:pt x="3182111" y="7619"/>
                  </a:lnTo>
                  <a:lnTo>
                    <a:pt x="3182111" y="6095"/>
                  </a:lnTo>
                  <a:lnTo>
                    <a:pt x="3194303" y="6095"/>
                  </a:lnTo>
                  <a:lnTo>
                    <a:pt x="3194303" y="7619"/>
                  </a:lnTo>
                  <a:close/>
                </a:path>
                <a:path w="4876800" h="7620">
                  <a:moveTo>
                    <a:pt x="3238500" y="7619"/>
                  </a:moveTo>
                  <a:lnTo>
                    <a:pt x="3227832" y="7619"/>
                  </a:lnTo>
                  <a:lnTo>
                    <a:pt x="3226308" y="6095"/>
                  </a:lnTo>
                  <a:lnTo>
                    <a:pt x="3226308" y="1524"/>
                  </a:lnTo>
                  <a:lnTo>
                    <a:pt x="3227832" y="0"/>
                  </a:lnTo>
                  <a:lnTo>
                    <a:pt x="3238500" y="0"/>
                  </a:lnTo>
                  <a:lnTo>
                    <a:pt x="3241548" y="3047"/>
                  </a:lnTo>
                  <a:lnTo>
                    <a:pt x="3241548" y="4571"/>
                  </a:lnTo>
                  <a:lnTo>
                    <a:pt x="3238500" y="7619"/>
                  </a:lnTo>
                  <a:close/>
                </a:path>
                <a:path w="4876800" h="7620">
                  <a:moveTo>
                    <a:pt x="3284219" y="7619"/>
                  </a:moveTo>
                  <a:lnTo>
                    <a:pt x="3273552" y="7619"/>
                  </a:lnTo>
                  <a:lnTo>
                    <a:pt x="3272027" y="6095"/>
                  </a:lnTo>
                  <a:lnTo>
                    <a:pt x="3272027" y="1524"/>
                  </a:lnTo>
                  <a:lnTo>
                    <a:pt x="3273552" y="0"/>
                  </a:lnTo>
                  <a:lnTo>
                    <a:pt x="3284219" y="0"/>
                  </a:lnTo>
                  <a:lnTo>
                    <a:pt x="3285744" y="1524"/>
                  </a:lnTo>
                  <a:lnTo>
                    <a:pt x="3285744" y="6095"/>
                  </a:lnTo>
                  <a:lnTo>
                    <a:pt x="3284219" y="7619"/>
                  </a:lnTo>
                  <a:close/>
                </a:path>
                <a:path w="4876800" h="7620">
                  <a:moveTo>
                    <a:pt x="3329940" y="7619"/>
                  </a:moveTo>
                  <a:lnTo>
                    <a:pt x="3319272" y="7619"/>
                  </a:lnTo>
                  <a:lnTo>
                    <a:pt x="3316224" y="4571"/>
                  </a:lnTo>
                  <a:lnTo>
                    <a:pt x="3316224" y="3047"/>
                  </a:lnTo>
                  <a:lnTo>
                    <a:pt x="3319272" y="0"/>
                  </a:lnTo>
                  <a:lnTo>
                    <a:pt x="3329940" y="0"/>
                  </a:lnTo>
                  <a:lnTo>
                    <a:pt x="3331464" y="1524"/>
                  </a:lnTo>
                  <a:lnTo>
                    <a:pt x="3331464" y="6095"/>
                  </a:lnTo>
                  <a:lnTo>
                    <a:pt x="3329940" y="7619"/>
                  </a:lnTo>
                  <a:close/>
                </a:path>
                <a:path w="4876800" h="7620">
                  <a:moveTo>
                    <a:pt x="3375660" y="1524"/>
                  </a:moveTo>
                  <a:lnTo>
                    <a:pt x="3363468" y="1524"/>
                  </a:lnTo>
                  <a:lnTo>
                    <a:pt x="3363468" y="0"/>
                  </a:lnTo>
                  <a:lnTo>
                    <a:pt x="3375660" y="0"/>
                  </a:lnTo>
                  <a:lnTo>
                    <a:pt x="3375660" y="1524"/>
                  </a:lnTo>
                  <a:close/>
                </a:path>
                <a:path w="4876800" h="7620">
                  <a:moveTo>
                    <a:pt x="3377184" y="6095"/>
                  </a:moveTo>
                  <a:lnTo>
                    <a:pt x="3361944" y="6095"/>
                  </a:lnTo>
                  <a:lnTo>
                    <a:pt x="3361944" y="1524"/>
                  </a:lnTo>
                  <a:lnTo>
                    <a:pt x="3377184" y="1524"/>
                  </a:lnTo>
                  <a:lnTo>
                    <a:pt x="3377184" y="6095"/>
                  </a:lnTo>
                  <a:close/>
                </a:path>
                <a:path w="4876800" h="7620">
                  <a:moveTo>
                    <a:pt x="3375660" y="7619"/>
                  </a:moveTo>
                  <a:lnTo>
                    <a:pt x="3363468" y="7619"/>
                  </a:lnTo>
                  <a:lnTo>
                    <a:pt x="3363468" y="6095"/>
                  </a:lnTo>
                  <a:lnTo>
                    <a:pt x="3375660" y="6095"/>
                  </a:lnTo>
                  <a:lnTo>
                    <a:pt x="3375660" y="7619"/>
                  </a:lnTo>
                  <a:close/>
                </a:path>
                <a:path w="4876800" h="7620">
                  <a:moveTo>
                    <a:pt x="3421380" y="1524"/>
                  </a:moveTo>
                  <a:lnTo>
                    <a:pt x="3409188" y="1524"/>
                  </a:lnTo>
                  <a:lnTo>
                    <a:pt x="3409188" y="0"/>
                  </a:lnTo>
                  <a:lnTo>
                    <a:pt x="3421380" y="0"/>
                  </a:lnTo>
                  <a:lnTo>
                    <a:pt x="3421380" y="1524"/>
                  </a:lnTo>
                  <a:close/>
                </a:path>
                <a:path w="4876800" h="7620">
                  <a:moveTo>
                    <a:pt x="3422903" y="6095"/>
                  </a:moveTo>
                  <a:lnTo>
                    <a:pt x="3407664" y="6095"/>
                  </a:lnTo>
                  <a:lnTo>
                    <a:pt x="3407664" y="1524"/>
                  </a:lnTo>
                  <a:lnTo>
                    <a:pt x="3422903" y="1524"/>
                  </a:lnTo>
                  <a:lnTo>
                    <a:pt x="3422903" y="6095"/>
                  </a:lnTo>
                  <a:close/>
                </a:path>
                <a:path w="4876800" h="7620">
                  <a:moveTo>
                    <a:pt x="3421380" y="7619"/>
                  </a:moveTo>
                  <a:lnTo>
                    <a:pt x="3409188" y="7619"/>
                  </a:lnTo>
                  <a:lnTo>
                    <a:pt x="3409188" y="6095"/>
                  </a:lnTo>
                  <a:lnTo>
                    <a:pt x="3421380" y="6095"/>
                  </a:lnTo>
                  <a:lnTo>
                    <a:pt x="3421380" y="7619"/>
                  </a:lnTo>
                  <a:close/>
                </a:path>
                <a:path w="4876800" h="7620">
                  <a:moveTo>
                    <a:pt x="3467100" y="7619"/>
                  </a:moveTo>
                  <a:lnTo>
                    <a:pt x="3454908" y="7619"/>
                  </a:lnTo>
                  <a:lnTo>
                    <a:pt x="3454908" y="6095"/>
                  </a:lnTo>
                  <a:lnTo>
                    <a:pt x="3453384" y="6095"/>
                  </a:lnTo>
                  <a:lnTo>
                    <a:pt x="3453384" y="1524"/>
                  </a:lnTo>
                  <a:lnTo>
                    <a:pt x="3454908" y="1524"/>
                  </a:lnTo>
                  <a:lnTo>
                    <a:pt x="3454908" y="0"/>
                  </a:lnTo>
                  <a:lnTo>
                    <a:pt x="3467100" y="0"/>
                  </a:lnTo>
                  <a:lnTo>
                    <a:pt x="3467100" y="1524"/>
                  </a:lnTo>
                  <a:lnTo>
                    <a:pt x="3468624" y="3047"/>
                  </a:lnTo>
                  <a:lnTo>
                    <a:pt x="3468624" y="4571"/>
                  </a:lnTo>
                  <a:lnTo>
                    <a:pt x="3467100" y="6095"/>
                  </a:lnTo>
                  <a:lnTo>
                    <a:pt x="3467100" y="7619"/>
                  </a:lnTo>
                  <a:close/>
                </a:path>
                <a:path w="4876800" h="7620">
                  <a:moveTo>
                    <a:pt x="3511296" y="7619"/>
                  </a:moveTo>
                  <a:lnTo>
                    <a:pt x="3500627" y="7619"/>
                  </a:lnTo>
                  <a:lnTo>
                    <a:pt x="3499103" y="6095"/>
                  </a:lnTo>
                  <a:lnTo>
                    <a:pt x="3499103" y="1524"/>
                  </a:lnTo>
                  <a:lnTo>
                    <a:pt x="3500627" y="0"/>
                  </a:lnTo>
                  <a:lnTo>
                    <a:pt x="3511296" y="0"/>
                  </a:lnTo>
                  <a:lnTo>
                    <a:pt x="3514344" y="3047"/>
                  </a:lnTo>
                  <a:lnTo>
                    <a:pt x="3514344" y="4571"/>
                  </a:lnTo>
                  <a:lnTo>
                    <a:pt x="3511296" y="7619"/>
                  </a:lnTo>
                  <a:close/>
                </a:path>
                <a:path w="4876800" h="7620">
                  <a:moveTo>
                    <a:pt x="3557016" y="7619"/>
                  </a:moveTo>
                  <a:lnTo>
                    <a:pt x="3546348" y="7619"/>
                  </a:lnTo>
                  <a:lnTo>
                    <a:pt x="3543300" y="4571"/>
                  </a:lnTo>
                  <a:lnTo>
                    <a:pt x="3543300" y="3047"/>
                  </a:lnTo>
                  <a:lnTo>
                    <a:pt x="3546348" y="0"/>
                  </a:lnTo>
                  <a:lnTo>
                    <a:pt x="3557016" y="0"/>
                  </a:lnTo>
                  <a:lnTo>
                    <a:pt x="3558540" y="1524"/>
                  </a:lnTo>
                  <a:lnTo>
                    <a:pt x="3558540" y="6095"/>
                  </a:lnTo>
                  <a:lnTo>
                    <a:pt x="3557016" y="7619"/>
                  </a:lnTo>
                  <a:close/>
                </a:path>
                <a:path w="4876800" h="7620">
                  <a:moveTo>
                    <a:pt x="3602736" y="1524"/>
                  </a:moveTo>
                  <a:lnTo>
                    <a:pt x="3590544" y="1524"/>
                  </a:lnTo>
                  <a:lnTo>
                    <a:pt x="3590544" y="0"/>
                  </a:lnTo>
                  <a:lnTo>
                    <a:pt x="3602736" y="0"/>
                  </a:lnTo>
                  <a:lnTo>
                    <a:pt x="3602736" y="1524"/>
                  </a:lnTo>
                  <a:close/>
                </a:path>
                <a:path w="4876800" h="7620">
                  <a:moveTo>
                    <a:pt x="3604260" y="6095"/>
                  </a:moveTo>
                  <a:lnTo>
                    <a:pt x="3589019" y="6095"/>
                  </a:lnTo>
                  <a:lnTo>
                    <a:pt x="3589019" y="1524"/>
                  </a:lnTo>
                  <a:lnTo>
                    <a:pt x="3604260" y="1524"/>
                  </a:lnTo>
                  <a:lnTo>
                    <a:pt x="3604260" y="6095"/>
                  </a:lnTo>
                  <a:close/>
                </a:path>
                <a:path w="4876800" h="7620">
                  <a:moveTo>
                    <a:pt x="3602736" y="7619"/>
                  </a:moveTo>
                  <a:lnTo>
                    <a:pt x="3590544" y="7619"/>
                  </a:lnTo>
                  <a:lnTo>
                    <a:pt x="3590544" y="6095"/>
                  </a:lnTo>
                  <a:lnTo>
                    <a:pt x="3602736" y="6095"/>
                  </a:lnTo>
                  <a:lnTo>
                    <a:pt x="3602736" y="7619"/>
                  </a:lnTo>
                  <a:close/>
                </a:path>
                <a:path w="4876800" h="7620">
                  <a:moveTo>
                    <a:pt x="3648456" y="1524"/>
                  </a:moveTo>
                  <a:lnTo>
                    <a:pt x="3636264" y="1524"/>
                  </a:lnTo>
                  <a:lnTo>
                    <a:pt x="3636264" y="0"/>
                  </a:lnTo>
                  <a:lnTo>
                    <a:pt x="3648456" y="0"/>
                  </a:lnTo>
                  <a:lnTo>
                    <a:pt x="3648456" y="1524"/>
                  </a:lnTo>
                  <a:close/>
                </a:path>
                <a:path w="4876800" h="7620">
                  <a:moveTo>
                    <a:pt x="3649980" y="6095"/>
                  </a:moveTo>
                  <a:lnTo>
                    <a:pt x="3634740" y="6095"/>
                  </a:lnTo>
                  <a:lnTo>
                    <a:pt x="3634740" y="1524"/>
                  </a:lnTo>
                  <a:lnTo>
                    <a:pt x="3649980" y="1524"/>
                  </a:lnTo>
                  <a:lnTo>
                    <a:pt x="3649980" y="6095"/>
                  </a:lnTo>
                  <a:close/>
                </a:path>
                <a:path w="4876800" h="7620">
                  <a:moveTo>
                    <a:pt x="3648456" y="7619"/>
                  </a:moveTo>
                  <a:lnTo>
                    <a:pt x="3636264" y="7619"/>
                  </a:lnTo>
                  <a:lnTo>
                    <a:pt x="3636264" y="6095"/>
                  </a:lnTo>
                  <a:lnTo>
                    <a:pt x="3648456" y="6095"/>
                  </a:lnTo>
                  <a:lnTo>
                    <a:pt x="3648456" y="7619"/>
                  </a:lnTo>
                  <a:close/>
                </a:path>
                <a:path w="4876800" h="7620">
                  <a:moveTo>
                    <a:pt x="3694176" y="1524"/>
                  </a:moveTo>
                  <a:lnTo>
                    <a:pt x="3681984" y="1524"/>
                  </a:lnTo>
                  <a:lnTo>
                    <a:pt x="3681984" y="0"/>
                  </a:lnTo>
                  <a:lnTo>
                    <a:pt x="3694176" y="0"/>
                  </a:lnTo>
                  <a:lnTo>
                    <a:pt x="3694176" y="1524"/>
                  </a:lnTo>
                  <a:close/>
                </a:path>
                <a:path w="4876800" h="7620">
                  <a:moveTo>
                    <a:pt x="3695700" y="6095"/>
                  </a:moveTo>
                  <a:lnTo>
                    <a:pt x="3680460" y="6095"/>
                  </a:lnTo>
                  <a:lnTo>
                    <a:pt x="3680460" y="1524"/>
                  </a:lnTo>
                  <a:lnTo>
                    <a:pt x="3695700" y="1524"/>
                  </a:lnTo>
                  <a:lnTo>
                    <a:pt x="3695700" y="6095"/>
                  </a:lnTo>
                  <a:close/>
                </a:path>
                <a:path w="4876800" h="7620">
                  <a:moveTo>
                    <a:pt x="3694176" y="7619"/>
                  </a:moveTo>
                  <a:lnTo>
                    <a:pt x="3681984" y="7619"/>
                  </a:lnTo>
                  <a:lnTo>
                    <a:pt x="3681984" y="6095"/>
                  </a:lnTo>
                  <a:lnTo>
                    <a:pt x="3694176" y="6095"/>
                  </a:lnTo>
                  <a:lnTo>
                    <a:pt x="3694176" y="7619"/>
                  </a:lnTo>
                  <a:close/>
                </a:path>
                <a:path w="4876800" h="7620">
                  <a:moveTo>
                    <a:pt x="3738372" y="7619"/>
                  </a:moveTo>
                  <a:lnTo>
                    <a:pt x="3727703" y="7619"/>
                  </a:lnTo>
                  <a:lnTo>
                    <a:pt x="3726180" y="6095"/>
                  </a:lnTo>
                  <a:lnTo>
                    <a:pt x="3726180" y="1524"/>
                  </a:lnTo>
                  <a:lnTo>
                    <a:pt x="3727703" y="0"/>
                  </a:lnTo>
                  <a:lnTo>
                    <a:pt x="3738372" y="0"/>
                  </a:lnTo>
                  <a:lnTo>
                    <a:pt x="3741419" y="3047"/>
                  </a:lnTo>
                  <a:lnTo>
                    <a:pt x="3741419" y="4571"/>
                  </a:lnTo>
                  <a:lnTo>
                    <a:pt x="3738372" y="7619"/>
                  </a:lnTo>
                  <a:close/>
                </a:path>
                <a:path w="4876800" h="7620">
                  <a:moveTo>
                    <a:pt x="3784092" y="7619"/>
                  </a:moveTo>
                  <a:lnTo>
                    <a:pt x="3773424" y="7619"/>
                  </a:lnTo>
                  <a:lnTo>
                    <a:pt x="3771900" y="6095"/>
                  </a:lnTo>
                  <a:lnTo>
                    <a:pt x="3771900" y="1524"/>
                  </a:lnTo>
                  <a:lnTo>
                    <a:pt x="3773424" y="0"/>
                  </a:lnTo>
                  <a:lnTo>
                    <a:pt x="3784092" y="0"/>
                  </a:lnTo>
                  <a:lnTo>
                    <a:pt x="3785616" y="1524"/>
                  </a:lnTo>
                  <a:lnTo>
                    <a:pt x="3785616" y="6095"/>
                  </a:lnTo>
                  <a:lnTo>
                    <a:pt x="3784092" y="7619"/>
                  </a:lnTo>
                  <a:close/>
                </a:path>
                <a:path w="4876800" h="7620">
                  <a:moveTo>
                    <a:pt x="3829811" y="7619"/>
                  </a:moveTo>
                  <a:lnTo>
                    <a:pt x="3819144" y="7619"/>
                  </a:lnTo>
                  <a:lnTo>
                    <a:pt x="3816096" y="4571"/>
                  </a:lnTo>
                  <a:lnTo>
                    <a:pt x="3816096" y="3047"/>
                  </a:lnTo>
                  <a:lnTo>
                    <a:pt x="3819144" y="0"/>
                  </a:lnTo>
                  <a:lnTo>
                    <a:pt x="3829811" y="0"/>
                  </a:lnTo>
                  <a:lnTo>
                    <a:pt x="3831336" y="1524"/>
                  </a:lnTo>
                  <a:lnTo>
                    <a:pt x="3831336" y="6095"/>
                  </a:lnTo>
                  <a:lnTo>
                    <a:pt x="3829811" y="7619"/>
                  </a:lnTo>
                  <a:close/>
                </a:path>
                <a:path w="4876800" h="7620">
                  <a:moveTo>
                    <a:pt x="3875532" y="1524"/>
                  </a:moveTo>
                  <a:lnTo>
                    <a:pt x="3863340" y="1524"/>
                  </a:lnTo>
                  <a:lnTo>
                    <a:pt x="3863340" y="0"/>
                  </a:lnTo>
                  <a:lnTo>
                    <a:pt x="3875532" y="0"/>
                  </a:lnTo>
                  <a:lnTo>
                    <a:pt x="3875532" y="1524"/>
                  </a:lnTo>
                  <a:close/>
                </a:path>
                <a:path w="4876800" h="7620">
                  <a:moveTo>
                    <a:pt x="3877056" y="6095"/>
                  </a:moveTo>
                  <a:lnTo>
                    <a:pt x="3861816" y="6095"/>
                  </a:lnTo>
                  <a:lnTo>
                    <a:pt x="3861816" y="1524"/>
                  </a:lnTo>
                  <a:lnTo>
                    <a:pt x="3877056" y="1524"/>
                  </a:lnTo>
                  <a:lnTo>
                    <a:pt x="3877056" y="6095"/>
                  </a:lnTo>
                  <a:close/>
                </a:path>
                <a:path w="4876800" h="7620">
                  <a:moveTo>
                    <a:pt x="3875532" y="7619"/>
                  </a:moveTo>
                  <a:lnTo>
                    <a:pt x="3863340" y="7619"/>
                  </a:lnTo>
                  <a:lnTo>
                    <a:pt x="3863340" y="6095"/>
                  </a:lnTo>
                  <a:lnTo>
                    <a:pt x="3875532" y="6095"/>
                  </a:lnTo>
                  <a:lnTo>
                    <a:pt x="3875532" y="7619"/>
                  </a:lnTo>
                  <a:close/>
                </a:path>
                <a:path w="4876800" h="7620">
                  <a:moveTo>
                    <a:pt x="3921252" y="1524"/>
                  </a:moveTo>
                  <a:lnTo>
                    <a:pt x="3909060" y="1524"/>
                  </a:lnTo>
                  <a:lnTo>
                    <a:pt x="3909060" y="0"/>
                  </a:lnTo>
                  <a:lnTo>
                    <a:pt x="3921252" y="0"/>
                  </a:lnTo>
                  <a:lnTo>
                    <a:pt x="3921252" y="1524"/>
                  </a:lnTo>
                  <a:close/>
                </a:path>
                <a:path w="4876800" h="7620">
                  <a:moveTo>
                    <a:pt x="3922776" y="6095"/>
                  </a:moveTo>
                  <a:lnTo>
                    <a:pt x="3907536" y="6095"/>
                  </a:lnTo>
                  <a:lnTo>
                    <a:pt x="3907536" y="1524"/>
                  </a:lnTo>
                  <a:lnTo>
                    <a:pt x="3922776" y="1524"/>
                  </a:lnTo>
                  <a:lnTo>
                    <a:pt x="3922776" y="6095"/>
                  </a:lnTo>
                  <a:close/>
                </a:path>
                <a:path w="4876800" h="7620">
                  <a:moveTo>
                    <a:pt x="3921252" y="7619"/>
                  </a:moveTo>
                  <a:lnTo>
                    <a:pt x="3909060" y="7619"/>
                  </a:lnTo>
                  <a:lnTo>
                    <a:pt x="3909060" y="6095"/>
                  </a:lnTo>
                  <a:lnTo>
                    <a:pt x="3921252" y="6095"/>
                  </a:lnTo>
                  <a:lnTo>
                    <a:pt x="3921252" y="7619"/>
                  </a:lnTo>
                  <a:close/>
                </a:path>
                <a:path w="4876800" h="7620">
                  <a:moveTo>
                    <a:pt x="3966972" y="7619"/>
                  </a:moveTo>
                  <a:lnTo>
                    <a:pt x="3954780" y="7619"/>
                  </a:lnTo>
                  <a:lnTo>
                    <a:pt x="3954780" y="6095"/>
                  </a:lnTo>
                  <a:lnTo>
                    <a:pt x="3953256" y="6095"/>
                  </a:lnTo>
                  <a:lnTo>
                    <a:pt x="3953256" y="1524"/>
                  </a:lnTo>
                  <a:lnTo>
                    <a:pt x="3954780" y="1524"/>
                  </a:lnTo>
                  <a:lnTo>
                    <a:pt x="3954780" y="0"/>
                  </a:lnTo>
                  <a:lnTo>
                    <a:pt x="3966972" y="0"/>
                  </a:lnTo>
                  <a:lnTo>
                    <a:pt x="3966972" y="1524"/>
                  </a:lnTo>
                  <a:lnTo>
                    <a:pt x="3968496" y="3047"/>
                  </a:lnTo>
                  <a:lnTo>
                    <a:pt x="3968496" y="4571"/>
                  </a:lnTo>
                  <a:lnTo>
                    <a:pt x="3966972" y="6095"/>
                  </a:lnTo>
                  <a:lnTo>
                    <a:pt x="3966972" y="7619"/>
                  </a:lnTo>
                  <a:close/>
                </a:path>
                <a:path w="4876800" h="7620">
                  <a:moveTo>
                    <a:pt x="4011168" y="7619"/>
                  </a:moveTo>
                  <a:lnTo>
                    <a:pt x="4000500" y="7619"/>
                  </a:lnTo>
                  <a:lnTo>
                    <a:pt x="3998976" y="6095"/>
                  </a:lnTo>
                  <a:lnTo>
                    <a:pt x="3998976" y="1524"/>
                  </a:lnTo>
                  <a:lnTo>
                    <a:pt x="4000500" y="0"/>
                  </a:lnTo>
                  <a:lnTo>
                    <a:pt x="4011168" y="0"/>
                  </a:lnTo>
                  <a:lnTo>
                    <a:pt x="4014216" y="3047"/>
                  </a:lnTo>
                  <a:lnTo>
                    <a:pt x="4014216" y="4571"/>
                  </a:lnTo>
                  <a:lnTo>
                    <a:pt x="4011168" y="7619"/>
                  </a:lnTo>
                  <a:close/>
                </a:path>
                <a:path w="4876800" h="7620">
                  <a:moveTo>
                    <a:pt x="4056888" y="7619"/>
                  </a:moveTo>
                  <a:lnTo>
                    <a:pt x="4046220" y="7619"/>
                  </a:lnTo>
                  <a:lnTo>
                    <a:pt x="4043172" y="4571"/>
                  </a:lnTo>
                  <a:lnTo>
                    <a:pt x="4043172" y="3047"/>
                  </a:lnTo>
                  <a:lnTo>
                    <a:pt x="4046220" y="0"/>
                  </a:lnTo>
                  <a:lnTo>
                    <a:pt x="4056888" y="0"/>
                  </a:lnTo>
                  <a:lnTo>
                    <a:pt x="4058411" y="1524"/>
                  </a:lnTo>
                  <a:lnTo>
                    <a:pt x="4058411" y="6095"/>
                  </a:lnTo>
                  <a:lnTo>
                    <a:pt x="4056888" y="7619"/>
                  </a:lnTo>
                  <a:close/>
                </a:path>
                <a:path w="4876800" h="7620">
                  <a:moveTo>
                    <a:pt x="4102608" y="1524"/>
                  </a:moveTo>
                  <a:lnTo>
                    <a:pt x="4090416" y="1524"/>
                  </a:lnTo>
                  <a:lnTo>
                    <a:pt x="4090416" y="0"/>
                  </a:lnTo>
                  <a:lnTo>
                    <a:pt x="4102608" y="0"/>
                  </a:lnTo>
                  <a:lnTo>
                    <a:pt x="4102608" y="1524"/>
                  </a:lnTo>
                  <a:close/>
                </a:path>
                <a:path w="4876800" h="7620">
                  <a:moveTo>
                    <a:pt x="4104132" y="6095"/>
                  </a:moveTo>
                  <a:lnTo>
                    <a:pt x="4088892" y="6095"/>
                  </a:lnTo>
                  <a:lnTo>
                    <a:pt x="4088892" y="1524"/>
                  </a:lnTo>
                  <a:lnTo>
                    <a:pt x="4104132" y="1524"/>
                  </a:lnTo>
                  <a:lnTo>
                    <a:pt x="4104132" y="6095"/>
                  </a:lnTo>
                  <a:close/>
                </a:path>
                <a:path w="4876800" h="7620">
                  <a:moveTo>
                    <a:pt x="4102608" y="7619"/>
                  </a:moveTo>
                  <a:lnTo>
                    <a:pt x="4090416" y="7619"/>
                  </a:lnTo>
                  <a:lnTo>
                    <a:pt x="4090416" y="6095"/>
                  </a:lnTo>
                  <a:lnTo>
                    <a:pt x="4102608" y="6095"/>
                  </a:lnTo>
                  <a:lnTo>
                    <a:pt x="4102608" y="7619"/>
                  </a:lnTo>
                  <a:close/>
                </a:path>
                <a:path w="4876800" h="7620">
                  <a:moveTo>
                    <a:pt x="4148328" y="1524"/>
                  </a:moveTo>
                  <a:lnTo>
                    <a:pt x="4136136" y="1524"/>
                  </a:lnTo>
                  <a:lnTo>
                    <a:pt x="4136136" y="0"/>
                  </a:lnTo>
                  <a:lnTo>
                    <a:pt x="4148328" y="0"/>
                  </a:lnTo>
                  <a:lnTo>
                    <a:pt x="4148328" y="1524"/>
                  </a:lnTo>
                  <a:close/>
                </a:path>
                <a:path w="4876800" h="7620">
                  <a:moveTo>
                    <a:pt x="4149852" y="6095"/>
                  </a:moveTo>
                  <a:lnTo>
                    <a:pt x="4134611" y="6095"/>
                  </a:lnTo>
                  <a:lnTo>
                    <a:pt x="4134611" y="1524"/>
                  </a:lnTo>
                  <a:lnTo>
                    <a:pt x="4149852" y="1524"/>
                  </a:lnTo>
                  <a:lnTo>
                    <a:pt x="4149852" y="6095"/>
                  </a:lnTo>
                  <a:close/>
                </a:path>
                <a:path w="4876800" h="7620">
                  <a:moveTo>
                    <a:pt x="4148328" y="7619"/>
                  </a:moveTo>
                  <a:lnTo>
                    <a:pt x="4136136" y="7619"/>
                  </a:lnTo>
                  <a:lnTo>
                    <a:pt x="4136136" y="6095"/>
                  </a:lnTo>
                  <a:lnTo>
                    <a:pt x="4148328" y="6095"/>
                  </a:lnTo>
                  <a:lnTo>
                    <a:pt x="4148328" y="7619"/>
                  </a:lnTo>
                  <a:close/>
                </a:path>
                <a:path w="4876800" h="7620">
                  <a:moveTo>
                    <a:pt x="4194048" y="1524"/>
                  </a:moveTo>
                  <a:lnTo>
                    <a:pt x="4181856" y="1524"/>
                  </a:lnTo>
                  <a:lnTo>
                    <a:pt x="4181856" y="0"/>
                  </a:lnTo>
                  <a:lnTo>
                    <a:pt x="4194048" y="0"/>
                  </a:lnTo>
                  <a:lnTo>
                    <a:pt x="4194048" y="1524"/>
                  </a:lnTo>
                  <a:close/>
                </a:path>
                <a:path w="4876800" h="7620">
                  <a:moveTo>
                    <a:pt x="4195571" y="6095"/>
                  </a:moveTo>
                  <a:lnTo>
                    <a:pt x="4180332" y="6095"/>
                  </a:lnTo>
                  <a:lnTo>
                    <a:pt x="4180332" y="1524"/>
                  </a:lnTo>
                  <a:lnTo>
                    <a:pt x="4195571" y="1524"/>
                  </a:lnTo>
                  <a:lnTo>
                    <a:pt x="4195571" y="6095"/>
                  </a:lnTo>
                  <a:close/>
                </a:path>
                <a:path w="4876800" h="7620">
                  <a:moveTo>
                    <a:pt x="4194048" y="7619"/>
                  </a:moveTo>
                  <a:lnTo>
                    <a:pt x="4181856" y="7619"/>
                  </a:lnTo>
                  <a:lnTo>
                    <a:pt x="4181856" y="6095"/>
                  </a:lnTo>
                  <a:lnTo>
                    <a:pt x="4194048" y="6095"/>
                  </a:lnTo>
                  <a:lnTo>
                    <a:pt x="4194048" y="7619"/>
                  </a:lnTo>
                  <a:close/>
                </a:path>
                <a:path w="4876800" h="7620">
                  <a:moveTo>
                    <a:pt x="4238244" y="7619"/>
                  </a:moveTo>
                  <a:lnTo>
                    <a:pt x="4227576" y="7619"/>
                  </a:lnTo>
                  <a:lnTo>
                    <a:pt x="4226052" y="6095"/>
                  </a:lnTo>
                  <a:lnTo>
                    <a:pt x="4226052" y="1524"/>
                  </a:lnTo>
                  <a:lnTo>
                    <a:pt x="4227576" y="0"/>
                  </a:lnTo>
                  <a:lnTo>
                    <a:pt x="4238244" y="0"/>
                  </a:lnTo>
                  <a:lnTo>
                    <a:pt x="4241292" y="3047"/>
                  </a:lnTo>
                  <a:lnTo>
                    <a:pt x="4241292" y="4571"/>
                  </a:lnTo>
                  <a:lnTo>
                    <a:pt x="4238244" y="7619"/>
                  </a:lnTo>
                  <a:close/>
                </a:path>
                <a:path w="4876800" h="7620">
                  <a:moveTo>
                    <a:pt x="4283964" y="7619"/>
                  </a:moveTo>
                  <a:lnTo>
                    <a:pt x="4273296" y="7619"/>
                  </a:lnTo>
                  <a:lnTo>
                    <a:pt x="4271771" y="6095"/>
                  </a:lnTo>
                  <a:lnTo>
                    <a:pt x="4271771" y="1524"/>
                  </a:lnTo>
                  <a:lnTo>
                    <a:pt x="4273296" y="0"/>
                  </a:lnTo>
                  <a:lnTo>
                    <a:pt x="4283964" y="0"/>
                  </a:lnTo>
                  <a:lnTo>
                    <a:pt x="4285487" y="1524"/>
                  </a:lnTo>
                  <a:lnTo>
                    <a:pt x="4285487" y="6095"/>
                  </a:lnTo>
                  <a:lnTo>
                    <a:pt x="4283964" y="7619"/>
                  </a:lnTo>
                  <a:close/>
                </a:path>
                <a:path w="4876800" h="7620">
                  <a:moveTo>
                    <a:pt x="4329684" y="7619"/>
                  </a:moveTo>
                  <a:lnTo>
                    <a:pt x="4319016" y="7619"/>
                  </a:lnTo>
                  <a:lnTo>
                    <a:pt x="4315968" y="4571"/>
                  </a:lnTo>
                  <a:lnTo>
                    <a:pt x="4315968" y="3047"/>
                  </a:lnTo>
                  <a:lnTo>
                    <a:pt x="4319016" y="0"/>
                  </a:lnTo>
                  <a:lnTo>
                    <a:pt x="4329684" y="0"/>
                  </a:lnTo>
                  <a:lnTo>
                    <a:pt x="4331207" y="1524"/>
                  </a:lnTo>
                  <a:lnTo>
                    <a:pt x="4331207" y="6095"/>
                  </a:lnTo>
                  <a:lnTo>
                    <a:pt x="4329684" y="7619"/>
                  </a:lnTo>
                  <a:close/>
                </a:path>
                <a:path w="4876800" h="7620">
                  <a:moveTo>
                    <a:pt x="4375403" y="1524"/>
                  </a:moveTo>
                  <a:lnTo>
                    <a:pt x="4363212" y="1524"/>
                  </a:lnTo>
                  <a:lnTo>
                    <a:pt x="4363212" y="0"/>
                  </a:lnTo>
                  <a:lnTo>
                    <a:pt x="4375403" y="0"/>
                  </a:lnTo>
                  <a:lnTo>
                    <a:pt x="4375403" y="1524"/>
                  </a:lnTo>
                  <a:close/>
                </a:path>
                <a:path w="4876800" h="7620">
                  <a:moveTo>
                    <a:pt x="4376928" y="6095"/>
                  </a:moveTo>
                  <a:lnTo>
                    <a:pt x="4361687" y="6095"/>
                  </a:lnTo>
                  <a:lnTo>
                    <a:pt x="4361687" y="1524"/>
                  </a:lnTo>
                  <a:lnTo>
                    <a:pt x="4376928" y="1524"/>
                  </a:lnTo>
                  <a:lnTo>
                    <a:pt x="4376928" y="6095"/>
                  </a:lnTo>
                  <a:close/>
                </a:path>
                <a:path w="4876800" h="7620">
                  <a:moveTo>
                    <a:pt x="4375403" y="7619"/>
                  </a:moveTo>
                  <a:lnTo>
                    <a:pt x="4363212" y="7619"/>
                  </a:lnTo>
                  <a:lnTo>
                    <a:pt x="4363212" y="6095"/>
                  </a:lnTo>
                  <a:lnTo>
                    <a:pt x="4375403" y="6095"/>
                  </a:lnTo>
                  <a:lnTo>
                    <a:pt x="4375403" y="7619"/>
                  </a:lnTo>
                  <a:close/>
                </a:path>
                <a:path w="4876800" h="7620">
                  <a:moveTo>
                    <a:pt x="4421123" y="1524"/>
                  </a:moveTo>
                  <a:lnTo>
                    <a:pt x="4408932" y="1524"/>
                  </a:lnTo>
                  <a:lnTo>
                    <a:pt x="4408932" y="0"/>
                  </a:lnTo>
                  <a:lnTo>
                    <a:pt x="4421123" y="0"/>
                  </a:lnTo>
                  <a:lnTo>
                    <a:pt x="4421123" y="1524"/>
                  </a:lnTo>
                  <a:close/>
                </a:path>
                <a:path w="4876800" h="7620">
                  <a:moveTo>
                    <a:pt x="4422648" y="6095"/>
                  </a:moveTo>
                  <a:lnTo>
                    <a:pt x="4407407" y="6095"/>
                  </a:lnTo>
                  <a:lnTo>
                    <a:pt x="4407407" y="1524"/>
                  </a:lnTo>
                  <a:lnTo>
                    <a:pt x="4422648" y="1524"/>
                  </a:lnTo>
                  <a:lnTo>
                    <a:pt x="4422648" y="6095"/>
                  </a:lnTo>
                  <a:close/>
                </a:path>
                <a:path w="4876800" h="7620">
                  <a:moveTo>
                    <a:pt x="4421123" y="7619"/>
                  </a:moveTo>
                  <a:lnTo>
                    <a:pt x="4408932" y="7619"/>
                  </a:lnTo>
                  <a:lnTo>
                    <a:pt x="4408932" y="6095"/>
                  </a:lnTo>
                  <a:lnTo>
                    <a:pt x="4421123" y="6095"/>
                  </a:lnTo>
                  <a:lnTo>
                    <a:pt x="4421123" y="7619"/>
                  </a:lnTo>
                  <a:close/>
                </a:path>
                <a:path w="4876800" h="7620">
                  <a:moveTo>
                    <a:pt x="4466844" y="1524"/>
                  </a:moveTo>
                  <a:lnTo>
                    <a:pt x="4454652" y="1524"/>
                  </a:lnTo>
                  <a:lnTo>
                    <a:pt x="4454652" y="0"/>
                  </a:lnTo>
                  <a:lnTo>
                    <a:pt x="4466844" y="0"/>
                  </a:lnTo>
                  <a:lnTo>
                    <a:pt x="4466844" y="1524"/>
                  </a:lnTo>
                  <a:close/>
                </a:path>
                <a:path w="4876800" h="7620">
                  <a:moveTo>
                    <a:pt x="4468368" y="6095"/>
                  </a:moveTo>
                  <a:lnTo>
                    <a:pt x="4453128" y="6095"/>
                  </a:lnTo>
                  <a:lnTo>
                    <a:pt x="4453128" y="1524"/>
                  </a:lnTo>
                  <a:lnTo>
                    <a:pt x="4468368" y="1524"/>
                  </a:lnTo>
                  <a:lnTo>
                    <a:pt x="4468368" y="6095"/>
                  </a:lnTo>
                  <a:close/>
                </a:path>
                <a:path w="4876800" h="7620">
                  <a:moveTo>
                    <a:pt x="4466844" y="7619"/>
                  </a:moveTo>
                  <a:lnTo>
                    <a:pt x="4454652" y="7619"/>
                  </a:lnTo>
                  <a:lnTo>
                    <a:pt x="4454652" y="6095"/>
                  </a:lnTo>
                  <a:lnTo>
                    <a:pt x="4466844" y="6095"/>
                  </a:lnTo>
                  <a:lnTo>
                    <a:pt x="4466844" y="7619"/>
                  </a:lnTo>
                  <a:close/>
                </a:path>
                <a:path w="4876800" h="7620">
                  <a:moveTo>
                    <a:pt x="4511039" y="7619"/>
                  </a:moveTo>
                  <a:lnTo>
                    <a:pt x="4500371" y="7619"/>
                  </a:lnTo>
                  <a:lnTo>
                    <a:pt x="4498848" y="6095"/>
                  </a:lnTo>
                  <a:lnTo>
                    <a:pt x="4498848" y="1524"/>
                  </a:lnTo>
                  <a:lnTo>
                    <a:pt x="4500371" y="0"/>
                  </a:lnTo>
                  <a:lnTo>
                    <a:pt x="4511039" y="0"/>
                  </a:lnTo>
                  <a:lnTo>
                    <a:pt x="4514087" y="3047"/>
                  </a:lnTo>
                  <a:lnTo>
                    <a:pt x="4514087" y="4571"/>
                  </a:lnTo>
                  <a:lnTo>
                    <a:pt x="4511039" y="7619"/>
                  </a:lnTo>
                  <a:close/>
                </a:path>
                <a:path w="4876800" h="7620">
                  <a:moveTo>
                    <a:pt x="4556760" y="7619"/>
                  </a:moveTo>
                  <a:lnTo>
                    <a:pt x="4546092" y="7619"/>
                  </a:lnTo>
                  <a:lnTo>
                    <a:pt x="4543044" y="4571"/>
                  </a:lnTo>
                  <a:lnTo>
                    <a:pt x="4543044" y="3047"/>
                  </a:lnTo>
                  <a:lnTo>
                    <a:pt x="4546092" y="0"/>
                  </a:lnTo>
                  <a:lnTo>
                    <a:pt x="4556760" y="0"/>
                  </a:lnTo>
                  <a:lnTo>
                    <a:pt x="4558284" y="1524"/>
                  </a:lnTo>
                  <a:lnTo>
                    <a:pt x="4558284" y="6095"/>
                  </a:lnTo>
                  <a:lnTo>
                    <a:pt x="4556760" y="7619"/>
                  </a:lnTo>
                  <a:close/>
                </a:path>
                <a:path w="4876800" h="7620">
                  <a:moveTo>
                    <a:pt x="4602480" y="7619"/>
                  </a:moveTo>
                  <a:lnTo>
                    <a:pt x="4590287" y="7619"/>
                  </a:lnTo>
                  <a:lnTo>
                    <a:pt x="4590287" y="6095"/>
                  </a:lnTo>
                  <a:lnTo>
                    <a:pt x="4588764" y="4571"/>
                  </a:lnTo>
                  <a:lnTo>
                    <a:pt x="4588764" y="3047"/>
                  </a:lnTo>
                  <a:lnTo>
                    <a:pt x="4590287" y="1524"/>
                  </a:lnTo>
                  <a:lnTo>
                    <a:pt x="4590287" y="0"/>
                  </a:lnTo>
                  <a:lnTo>
                    <a:pt x="4602480" y="0"/>
                  </a:lnTo>
                  <a:lnTo>
                    <a:pt x="4602480" y="1524"/>
                  </a:lnTo>
                  <a:lnTo>
                    <a:pt x="4604003" y="1524"/>
                  </a:lnTo>
                  <a:lnTo>
                    <a:pt x="4604003" y="6095"/>
                  </a:lnTo>
                  <a:lnTo>
                    <a:pt x="4602480" y="6095"/>
                  </a:lnTo>
                  <a:lnTo>
                    <a:pt x="4602480" y="7619"/>
                  </a:lnTo>
                  <a:close/>
                </a:path>
                <a:path w="4876800" h="7620">
                  <a:moveTo>
                    <a:pt x="4648200" y="1524"/>
                  </a:moveTo>
                  <a:lnTo>
                    <a:pt x="4636007" y="1524"/>
                  </a:lnTo>
                  <a:lnTo>
                    <a:pt x="4636007" y="0"/>
                  </a:lnTo>
                  <a:lnTo>
                    <a:pt x="4648200" y="0"/>
                  </a:lnTo>
                  <a:lnTo>
                    <a:pt x="4648200" y="1524"/>
                  </a:lnTo>
                  <a:close/>
                </a:path>
                <a:path w="4876800" h="7620">
                  <a:moveTo>
                    <a:pt x="4649723" y="6095"/>
                  </a:moveTo>
                  <a:lnTo>
                    <a:pt x="4634484" y="6095"/>
                  </a:lnTo>
                  <a:lnTo>
                    <a:pt x="4634484" y="1524"/>
                  </a:lnTo>
                  <a:lnTo>
                    <a:pt x="4649723" y="1524"/>
                  </a:lnTo>
                  <a:lnTo>
                    <a:pt x="4649723" y="6095"/>
                  </a:lnTo>
                  <a:close/>
                </a:path>
                <a:path w="4876800" h="7620">
                  <a:moveTo>
                    <a:pt x="4648200" y="7619"/>
                  </a:moveTo>
                  <a:lnTo>
                    <a:pt x="4636007" y="7619"/>
                  </a:lnTo>
                  <a:lnTo>
                    <a:pt x="4636007" y="6095"/>
                  </a:lnTo>
                  <a:lnTo>
                    <a:pt x="4648200" y="6095"/>
                  </a:lnTo>
                  <a:lnTo>
                    <a:pt x="4648200" y="7619"/>
                  </a:lnTo>
                  <a:close/>
                </a:path>
                <a:path w="4876800" h="7620">
                  <a:moveTo>
                    <a:pt x="4693920" y="1524"/>
                  </a:moveTo>
                  <a:lnTo>
                    <a:pt x="4681728" y="1524"/>
                  </a:lnTo>
                  <a:lnTo>
                    <a:pt x="4681728" y="0"/>
                  </a:lnTo>
                  <a:lnTo>
                    <a:pt x="4693920" y="0"/>
                  </a:lnTo>
                  <a:lnTo>
                    <a:pt x="4693920" y="1524"/>
                  </a:lnTo>
                  <a:close/>
                </a:path>
                <a:path w="4876800" h="7620">
                  <a:moveTo>
                    <a:pt x="4695444" y="6095"/>
                  </a:moveTo>
                  <a:lnTo>
                    <a:pt x="4680203" y="6095"/>
                  </a:lnTo>
                  <a:lnTo>
                    <a:pt x="4680203" y="1524"/>
                  </a:lnTo>
                  <a:lnTo>
                    <a:pt x="4695444" y="1524"/>
                  </a:lnTo>
                  <a:lnTo>
                    <a:pt x="4695444" y="6095"/>
                  </a:lnTo>
                  <a:close/>
                </a:path>
                <a:path w="4876800" h="7620">
                  <a:moveTo>
                    <a:pt x="4693920" y="7619"/>
                  </a:moveTo>
                  <a:lnTo>
                    <a:pt x="4681728" y="7619"/>
                  </a:lnTo>
                  <a:lnTo>
                    <a:pt x="4681728" y="6095"/>
                  </a:lnTo>
                  <a:lnTo>
                    <a:pt x="4693920" y="6095"/>
                  </a:lnTo>
                  <a:lnTo>
                    <a:pt x="4693920" y="7619"/>
                  </a:lnTo>
                  <a:close/>
                </a:path>
                <a:path w="4876800" h="7620">
                  <a:moveTo>
                    <a:pt x="4738116" y="7619"/>
                  </a:moveTo>
                  <a:lnTo>
                    <a:pt x="4727448" y="7619"/>
                  </a:lnTo>
                  <a:lnTo>
                    <a:pt x="4725923" y="6095"/>
                  </a:lnTo>
                  <a:lnTo>
                    <a:pt x="4725923" y="1524"/>
                  </a:lnTo>
                  <a:lnTo>
                    <a:pt x="4727448" y="0"/>
                  </a:lnTo>
                  <a:lnTo>
                    <a:pt x="4738116" y="0"/>
                  </a:lnTo>
                  <a:lnTo>
                    <a:pt x="4741164" y="3047"/>
                  </a:lnTo>
                  <a:lnTo>
                    <a:pt x="4741164" y="4571"/>
                  </a:lnTo>
                  <a:lnTo>
                    <a:pt x="4738116" y="7619"/>
                  </a:lnTo>
                  <a:close/>
                </a:path>
                <a:path w="4876800" h="7620">
                  <a:moveTo>
                    <a:pt x="4783836" y="7619"/>
                  </a:moveTo>
                  <a:lnTo>
                    <a:pt x="4773168" y="7619"/>
                  </a:lnTo>
                  <a:lnTo>
                    <a:pt x="4771644" y="6095"/>
                  </a:lnTo>
                  <a:lnTo>
                    <a:pt x="4771644" y="1524"/>
                  </a:lnTo>
                  <a:lnTo>
                    <a:pt x="4773168" y="0"/>
                  </a:lnTo>
                  <a:lnTo>
                    <a:pt x="4783836" y="0"/>
                  </a:lnTo>
                  <a:lnTo>
                    <a:pt x="4785360" y="1524"/>
                  </a:lnTo>
                  <a:lnTo>
                    <a:pt x="4785360" y="6095"/>
                  </a:lnTo>
                  <a:lnTo>
                    <a:pt x="4783836" y="7619"/>
                  </a:lnTo>
                  <a:close/>
                </a:path>
                <a:path w="4876800" h="7620">
                  <a:moveTo>
                    <a:pt x="4829555" y="7619"/>
                  </a:moveTo>
                  <a:lnTo>
                    <a:pt x="4818887" y="7619"/>
                  </a:lnTo>
                  <a:lnTo>
                    <a:pt x="4815839" y="4571"/>
                  </a:lnTo>
                  <a:lnTo>
                    <a:pt x="4815839" y="3047"/>
                  </a:lnTo>
                  <a:lnTo>
                    <a:pt x="4818887" y="0"/>
                  </a:lnTo>
                  <a:lnTo>
                    <a:pt x="4829555" y="0"/>
                  </a:lnTo>
                  <a:lnTo>
                    <a:pt x="4831080" y="1524"/>
                  </a:lnTo>
                  <a:lnTo>
                    <a:pt x="4831080" y="6095"/>
                  </a:lnTo>
                  <a:lnTo>
                    <a:pt x="4829555" y="7619"/>
                  </a:lnTo>
                  <a:close/>
                </a:path>
                <a:path w="4876800" h="7620">
                  <a:moveTo>
                    <a:pt x="4875276" y="1524"/>
                  </a:moveTo>
                  <a:lnTo>
                    <a:pt x="4863084" y="1524"/>
                  </a:lnTo>
                  <a:lnTo>
                    <a:pt x="4863084" y="0"/>
                  </a:lnTo>
                  <a:lnTo>
                    <a:pt x="4875276" y="0"/>
                  </a:lnTo>
                  <a:lnTo>
                    <a:pt x="4875276" y="1524"/>
                  </a:lnTo>
                  <a:close/>
                </a:path>
                <a:path w="4876800" h="7620">
                  <a:moveTo>
                    <a:pt x="4876800" y="6095"/>
                  </a:moveTo>
                  <a:lnTo>
                    <a:pt x="4861560" y="6095"/>
                  </a:lnTo>
                  <a:lnTo>
                    <a:pt x="4861560" y="1524"/>
                  </a:lnTo>
                  <a:lnTo>
                    <a:pt x="4876800" y="1524"/>
                  </a:lnTo>
                  <a:lnTo>
                    <a:pt x="4876800" y="6095"/>
                  </a:lnTo>
                  <a:close/>
                </a:path>
                <a:path w="4876800" h="7620">
                  <a:moveTo>
                    <a:pt x="4875276" y="7619"/>
                  </a:moveTo>
                  <a:lnTo>
                    <a:pt x="4863084" y="7619"/>
                  </a:lnTo>
                  <a:lnTo>
                    <a:pt x="4863084" y="6095"/>
                  </a:lnTo>
                  <a:lnTo>
                    <a:pt x="4875276" y="6095"/>
                  </a:lnTo>
                  <a:lnTo>
                    <a:pt x="4875276" y="7619"/>
                  </a:lnTo>
                  <a:close/>
                </a:path>
              </a:pathLst>
            </a:custGeom>
            <a:solidFill>
              <a:srgbClr val="C8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3672" y="4011167"/>
              <a:ext cx="22860" cy="66040"/>
            </a:xfrm>
            <a:custGeom>
              <a:avLst/>
              <a:gdLst/>
              <a:ahLst/>
              <a:cxnLst/>
              <a:rect l="l" t="t" r="r" b="b"/>
              <a:pathLst>
                <a:path w="22859" h="66039">
                  <a:moveTo>
                    <a:pt x="0" y="18288"/>
                  </a:moveTo>
                  <a:lnTo>
                    <a:pt x="0" y="10668"/>
                  </a:lnTo>
                  <a:lnTo>
                    <a:pt x="1524" y="9144"/>
                  </a:lnTo>
                  <a:lnTo>
                    <a:pt x="4572" y="9144"/>
                  </a:lnTo>
                  <a:lnTo>
                    <a:pt x="7620" y="7620"/>
                  </a:lnTo>
                  <a:lnTo>
                    <a:pt x="9144" y="7620"/>
                  </a:lnTo>
                  <a:lnTo>
                    <a:pt x="12192" y="4572"/>
                  </a:lnTo>
                  <a:lnTo>
                    <a:pt x="13716" y="4572"/>
                  </a:lnTo>
                  <a:lnTo>
                    <a:pt x="16764" y="1524"/>
                  </a:lnTo>
                  <a:lnTo>
                    <a:pt x="18288" y="1524"/>
                  </a:lnTo>
                  <a:lnTo>
                    <a:pt x="19812" y="0"/>
                  </a:lnTo>
                  <a:lnTo>
                    <a:pt x="22860" y="0"/>
                  </a:lnTo>
                  <a:lnTo>
                    <a:pt x="22860" y="10668"/>
                  </a:lnTo>
                  <a:lnTo>
                    <a:pt x="13716" y="10668"/>
                  </a:lnTo>
                  <a:lnTo>
                    <a:pt x="12192" y="12192"/>
                  </a:lnTo>
                  <a:lnTo>
                    <a:pt x="10668" y="12192"/>
                  </a:lnTo>
                  <a:lnTo>
                    <a:pt x="10668" y="13716"/>
                  </a:lnTo>
                  <a:lnTo>
                    <a:pt x="9144" y="13716"/>
                  </a:lnTo>
                  <a:lnTo>
                    <a:pt x="7620" y="15240"/>
                  </a:lnTo>
                  <a:lnTo>
                    <a:pt x="6096" y="15240"/>
                  </a:lnTo>
                  <a:lnTo>
                    <a:pt x="4572" y="16764"/>
                  </a:lnTo>
                  <a:lnTo>
                    <a:pt x="1524" y="16764"/>
                  </a:lnTo>
                  <a:lnTo>
                    <a:pt x="0" y="18288"/>
                  </a:lnTo>
                  <a:close/>
                </a:path>
                <a:path w="22859" h="66039">
                  <a:moveTo>
                    <a:pt x="22860" y="65532"/>
                  </a:moveTo>
                  <a:lnTo>
                    <a:pt x="15240" y="65532"/>
                  </a:lnTo>
                  <a:lnTo>
                    <a:pt x="15240" y="10668"/>
                  </a:lnTo>
                  <a:lnTo>
                    <a:pt x="22860" y="10668"/>
                  </a:lnTo>
                  <a:lnTo>
                    <a:pt x="22860" y="65532"/>
                  </a:lnTo>
                  <a:close/>
                </a:path>
              </a:pathLst>
            </a:custGeom>
            <a:solidFill>
              <a:srgbClr val="605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67867" y="4011168"/>
              <a:ext cx="137160" cy="6553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912363" y="5004816"/>
              <a:ext cx="428244" cy="7315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89560" y="3881627"/>
              <a:ext cx="73152" cy="84124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65048" y="3811524"/>
              <a:ext cx="7620" cy="1015365"/>
            </a:xfrm>
            <a:custGeom>
              <a:avLst/>
              <a:gdLst/>
              <a:ahLst/>
              <a:cxnLst/>
              <a:rect l="l" t="t" r="r" b="b"/>
              <a:pathLst>
                <a:path w="7620" h="1015364">
                  <a:moveTo>
                    <a:pt x="4572" y="1014984"/>
                  </a:moveTo>
                  <a:lnTo>
                    <a:pt x="1524" y="1014984"/>
                  </a:lnTo>
                  <a:lnTo>
                    <a:pt x="0" y="1013459"/>
                  </a:lnTo>
                  <a:lnTo>
                    <a:pt x="0" y="1001267"/>
                  </a:lnTo>
                  <a:lnTo>
                    <a:pt x="1524" y="999743"/>
                  </a:lnTo>
                  <a:lnTo>
                    <a:pt x="4572" y="999743"/>
                  </a:lnTo>
                  <a:lnTo>
                    <a:pt x="7620" y="1002792"/>
                  </a:lnTo>
                  <a:lnTo>
                    <a:pt x="7620" y="1011935"/>
                  </a:lnTo>
                  <a:lnTo>
                    <a:pt x="4572" y="1014984"/>
                  </a:lnTo>
                  <a:close/>
                </a:path>
                <a:path w="7620" h="1015364">
                  <a:moveTo>
                    <a:pt x="4572" y="969264"/>
                  </a:moveTo>
                  <a:lnTo>
                    <a:pt x="1524" y="969264"/>
                  </a:lnTo>
                  <a:lnTo>
                    <a:pt x="0" y="967740"/>
                  </a:lnTo>
                  <a:lnTo>
                    <a:pt x="0" y="955548"/>
                  </a:lnTo>
                  <a:lnTo>
                    <a:pt x="1524" y="954024"/>
                  </a:lnTo>
                  <a:lnTo>
                    <a:pt x="4572" y="954024"/>
                  </a:lnTo>
                  <a:lnTo>
                    <a:pt x="7620" y="957072"/>
                  </a:lnTo>
                  <a:lnTo>
                    <a:pt x="7620" y="966216"/>
                  </a:lnTo>
                  <a:lnTo>
                    <a:pt x="4572" y="969264"/>
                  </a:lnTo>
                  <a:close/>
                </a:path>
                <a:path w="7620" h="1015364">
                  <a:moveTo>
                    <a:pt x="4572" y="923543"/>
                  </a:moveTo>
                  <a:lnTo>
                    <a:pt x="1524" y="923543"/>
                  </a:lnTo>
                  <a:lnTo>
                    <a:pt x="0" y="922019"/>
                  </a:lnTo>
                  <a:lnTo>
                    <a:pt x="0" y="909827"/>
                  </a:lnTo>
                  <a:lnTo>
                    <a:pt x="1524" y="908303"/>
                  </a:lnTo>
                  <a:lnTo>
                    <a:pt x="4572" y="908303"/>
                  </a:lnTo>
                  <a:lnTo>
                    <a:pt x="7620" y="911351"/>
                  </a:lnTo>
                  <a:lnTo>
                    <a:pt x="7620" y="920495"/>
                  </a:lnTo>
                  <a:lnTo>
                    <a:pt x="4572" y="923543"/>
                  </a:lnTo>
                  <a:close/>
                </a:path>
                <a:path w="7620" h="1015364">
                  <a:moveTo>
                    <a:pt x="4572" y="864108"/>
                  </a:moveTo>
                  <a:lnTo>
                    <a:pt x="1524" y="864108"/>
                  </a:lnTo>
                  <a:lnTo>
                    <a:pt x="1524" y="862583"/>
                  </a:lnTo>
                  <a:lnTo>
                    <a:pt x="4572" y="862583"/>
                  </a:lnTo>
                  <a:lnTo>
                    <a:pt x="4572" y="864108"/>
                  </a:lnTo>
                  <a:close/>
                </a:path>
                <a:path w="7620" h="1015364">
                  <a:moveTo>
                    <a:pt x="6095" y="877824"/>
                  </a:moveTo>
                  <a:lnTo>
                    <a:pt x="0" y="877824"/>
                  </a:lnTo>
                  <a:lnTo>
                    <a:pt x="0" y="864108"/>
                  </a:lnTo>
                  <a:lnTo>
                    <a:pt x="6095" y="864108"/>
                  </a:lnTo>
                  <a:lnTo>
                    <a:pt x="6095" y="865632"/>
                  </a:lnTo>
                  <a:lnTo>
                    <a:pt x="7620" y="865632"/>
                  </a:lnTo>
                  <a:lnTo>
                    <a:pt x="7620" y="876300"/>
                  </a:lnTo>
                  <a:lnTo>
                    <a:pt x="6095" y="876300"/>
                  </a:lnTo>
                  <a:lnTo>
                    <a:pt x="6095" y="877824"/>
                  </a:lnTo>
                  <a:close/>
                </a:path>
                <a:path w="7620" h="1015364">
                  <a:moveTo>
                    <a:pt x="6095" y="832103"/>
                  </a:moveTo>
                  <a:lnTo>
                    <a:pt x="0" y="832103"/>
                  </a:lnTo>
                  <a:lnTo>
                    <a:pt x="0" y="818387"/>
                  </a:lnTo>
                  <a:lnTo>
                    <a:pt x="6095" y="818387"/>
                  </a:lnTo>
                  <a:lnTo>
                    <a:pt x="6095" y="819911"/>
                  </a:lnTo>
                  <a:lnTo>
                    <a:pt x="7620" y="819911"/>
                  </a:lnTo>
                  <a:lnTo>
                    <a:pt x="7620" y="830579"/>
                  </a:lnTo>
                  <a:lnTo>
                    <a:pt x="6095" y="830579"/>
                  </a:lnTo>
                  <a:lnTo>
                    <a:pt x="6095" y="832103"/>
                  </a:lnTo>
                  <a:close/>
                </a:path>
                <a:path w="7620" h="1015364">
                  <a:moveTo>
                    <a:pt x="4572" y="833627"/>
                  </a:moveTo>
                  <a:lnTo>
                    <a:pt x="1524" y="833627"/>
                  </a:lnTo>
                  <a:lnTo>
                    <a:pt x="1524" y="832103"/>
                  </a:lnTo>
                  <a:lnTo>
                    <a:pt x="4572" y="832103"/>
                  </a:lnTo>
                  <a:lnTo>
                    <a:pt x="4572" y="833627"/>
                  </a:lnTo>
                  <a:close/>
                </a:path>
                <a:path w="7620" h="1015364">
                  <a:moveTo>
                    <a:pt x="6095" y="786383"/>
                  </a:moveTo>
                  <a:lnTo>
                    <a:pt x="0" y="786383"/>
                  </a:lnTo>
                  <a:lnTo>
                    <a:pt x="0" y="772667"/>
                  </a:lnTo>
                  <a:lnTo>
                    <a:pt x="6095" y="772667"/>
                  </a:lnTo>
                  <a:lnTo>
                    <a:pt x="6095" y="774192"/>
                  </a:lnTo>
                  <a:lnTo>
                    <a:pt x="7620" y="775716"/>
                  </a:lnTo>
                  <a:lnTo>
                    <a:pt x="7620" y="784859"/>
                  </a:lnTo>
                  <a:lnTo>
                    <a:pt x="6095" y="784859"/>
                  </a:lnTo>
                  <a:lnTo>
                    <a:pt x="6095" y="786383"/>
                  </a:lnTo>
                  <a:close/>
                </a:path>
                <a:path w="7620" h="1015364">
                  <a:moveTo>
                    <a:pt x="4572" y="787908"/>
                  </a:moveTo>
                  <a:lnTo>
                    <a:pt x="1524" y="787908"/>
                  </a:lnTo>
                  <a:lnTo>
                    <a:pt x="1524" y="786383"/>
                  </a:lnTo>
                  <a:lnTo>
                    <a:pt x="4572" y="786383"/>
                  </a:lnTo>
                  <a:lnTo>
                    <a:pt x="4572" y="787908"/>
                  </a:lnTo>
                  <a:close/>
                </a:path>
                <a:path w="7620" h="1015364">
                  <a:moveTo>
                    <a:pt x="4572" y="742187"/>
                  </a:moveTo>
                  <a:lnTo>
                    <a:pt x="1524" y="742187"/>
                  </a:lnTo>
                  <a:lnTo>
                    <a:pt x="0" y="740664"/>
                  </a:lnTo>
                  <a:lnTo>
                    <a:pt x="0" y="728472"/>
                  </a:lnTo>
                  <a:lnTo>
                    <a:pt x="1524" y="726948"/>
                  </a:lnTo>
                  <a:lnTo>
                    <a:pt x="4572" y="726948"/>
                  </a:lnTo>
                  <a:lnTo>
                    <a:pt x="7620" y="729995"/>
                  </a:lnTo>
                  <a:lnTo>
                    <a:pt x="7620" y="739140"/>
                  </a:lnTo>
                  <a:lnTo>
                    <a:pt x="4572" y="742187"/>
                  </a:lnTo>
                  <a:close/>
                </a:path>
                <a:path w="7620" h="1015364">
                  <a:moveTo>
                    <a:pt x="4572" y="696467"/>
                  </a:moveTo>
                  <a:lnTo>
                    <a:pt x="1524" y="696467"/>
                  </a:lnTo>
                  <a:lnTo>
                    <a:pt x="0" y="694943"/>
                  </a:lnTo>
                  <a:lnTo>
                    <a:pt x="0" y="682751"/>
                  </a:lnTo>
                  <a:lnTo>
                    <a:pt x="1524" y="681227"/>
                  </a:lnTo>
                  <a:lnTo>
                    <a:pt x="4572" y="681227"/>
                  </a:lnTo>
                  <a:lnTo>
                    <a:pt x="7620" y="684275"/>
                  </a:lnTo>
                  <a:lnTo>
                    <a:pt x="7620" y="693419"/>
                  </a:lnTo>
                  <a:lnTo>
                    <a:pt x="4572" y="696467"/>
                  </a:lnTo>
                  <a:close/>
                </a:path>
                <a:path w="7620" h="1015364">
                  <a:moveTo>
                    <a:pt x="4572" y="637032"/>
                  </a:moveTo>
                  <a:lnTo>
                    <a:pt x="1524" y="637032"/>
                  </a:lnTo>
                  <a:lnTo>
                    <a:pt x="1524" y="635508"/>
                  </a:lnTo>
                  <a:lnTo>
                    <a:pt x="4572" y="635508"/>
                  </a:lnTo>
                  <a:lnTo>
                    <a:pt x="4572" y="637032"/>
                  </a:lnTo>
                  <a:close/>
                </a:path>
                <a:path w="7620" h="1015364">
                  <a:moveTo>
                    <a:pt x="6095" y="650748"/>
                  </a:moveTo>
                  <a:lnTo>
                    <a:pt x="0" y="650748"/>
                  </a:lnTo>
                  <a:lnTo>
                    <a:pt x="0" y="637032"/>
                  </a:lnTo>
                  <a:lnTo>
                    <a:pt x="6095" y="637032"/>
                  </a:lnTo>
                  <a:lnTo>
                    <a:pt x="6095" y="638556"/>
                  </a:lnTo>
                  <a:lnTo>
                    <a:pt x="7620" y="638556"/>
                  </a:lnTo>
                  <a:lnTo>
                    <a:pt x="7620" y="647700"/>
                  </a:lnTo>
                  <a:lnTo>
                    <a:pt x="6095" y="649224"/>
                  </a:lnTo>
                  <a:lnTo>
                    <a:pt x="6095" y="650748"/>
                  </a:lnTo>
                  <a:close/>
                </a:path>
                <a:path w="7620" h="1015364">
                  <a:moveTo>
                    <a:pt x="6095" y="605027"/>
                  </a:moveTo>
                  <a:lnTo>
                    <a:pt x="0" y="605027"/>
                  </a:lnTo>
                  <a:lnTo>
                    <a:pt x="0" y="591311"/>
                  </a:lnTo>
                  <a:lnTo>
                    <a:pt x="6095" y="591311"/>
                  </a:lnTo>
                  <a:lnTo>
                    <a:pt x="6095" y="592835"/>
                  </a:lnTo>
                  <a:lnTo>
                    <a:pt x="7620" y="592835"/>
                  </a:lnTo>
                  <a:lnTo>
                    <a:pt x="7620" y="603503"/>
                  </a:lnTo>
                  <a:lnTo>
                    <a:pt x="6095" y="603503"/>
                  </a:lnTo>
                  <a:lnTo>
                    <a:pt x="6095" y="605027"/>
                  </a:lnTo>
                  <a:close/>
                </a:path>
                <a:path w="7620" h="1015364">
                  <a:moveTo>
                    <a:pt x="6095" y="559308"/>
                  </a:moveTo>
                  <a:lnTo>
                    <a:pt x="0" y="559308"/>
                  </a:lnTo>
                  <a:lnTo>
                    <a:pt x="0" y="545591"/>
                  </a:lnTo>
                  <a:lnTo>
                    <a:pt x="6095" y="545591"/>
                  </a:lnTo>
                  <a:lnTo>
                    <a:pt x="6095" y="547116"/>
                  </a:lnTo>
                  <a:lnTo>
                    <a:pt x="7620" y="548640"/>
                  </a:lnTo>
                  <a:lnTo>
                    <a:pt x="7620" y="557783"/>
                  </a:lnTo>
                  <a:lnTo>
                    <a:pt x="6095" y="557783"/>
                  </a:lnTo>
                  <a:lnTo>
                    <a:pt x="6095" y="559308"/>
                  </a:lnTo>
                  <a:close/>
                </a:path>
                <a:path w="7620" h="1015364">
                  <a:moveTo>
                    <a:pt x="4572" y="560832"/>
                  </a:moveTo>
                  <a:lnTo>
                    <a:pt x="1524" y="560832"/>
                  </a:lnTo>
                  <a:lnTo>
                    <a:pt x="1524" y="559308"/>
                  </a:lnTo>
                  <a:lnTo>
                    <a:pt x="4572" y="559308"/>
                  </a:lnTo>
                  <a:lnTo>
                    <a:pt x="4572" y="560832"/>
                  </a:lnTo>
                  <a:close/>
                </a:path>
                <a:path w="7620" h="1015364">
                  <a:moveTo>
                    <a:pt x="4572" y="515111"/>
                  </a:moveTo>
                  <a:lnTo>
                    <a:pt x="1524" y="515111"/>
                  </a:lnTo>
                  <a:lnTo>
                    <a:pt x="0" y="513587"/>
                  </a:lnTo>
                  <a:lnTo>
                    <a:pt x="0" y="501395"/>
                  </a:lnTo>
                  <a:lnTo>
                    <a:pt x="1524" y="499872"/>
                  </a:lnTo>
                  <a:lnTo>
                    <a:pt x="4572" y="499872"/>
                  </a:lnTo>
                  <a:lnTo>
                    <a:pt x="7620" y="502919"/>
                  </a:lnTo>
                  <a:lnTo>
                    <a:pt x="7620" y="512064"/>
                  </a:lnTo>
                  <a:lnTo>
                    <a:pt x="4572" y="515111"/>
                  </a:lnTo>
                  <a:close/>
                </a:path>
                <a:path w="7620" h="1015364">
                  <a:moveTo>
                    <a:pt x="4572" y="469391"/>
                  </a:moveTo>
                  <a:lnTo>
                    <a:pt x="1524" y="469391"/>
                  </a:lnTo>
                  <a:lnTo>
                    <a:pt x="0" y="467867"/>
                  </a:lnTo>
                  <a:lnTo>
                    <a:pt x="0" y="455675"/>
                  </a:lnTo>
                  <a:lnTo>
                    <a:pt x="1524" y="454151"/>
                  </a:lnTo>
                  <a:lnTo>
                    <a:pt x="4572" y="454151"/>
                  </a:lnTo>
                  <a:lnTo>
                    <a:pt x="7620" y="457200"/>
                  </a:lnTo>
                  <a:lnTo>
                    <a:pt x="7620" y="466343"/>
                  </a:lnTo>
                  <a:lnTo>
                    <a:pt x="4572" y="469391"/>
                  </a:lnTo>
                  <a:close/>
                </a:path>
                <a:path w="7620" h="1015364">
                  <a:moveTo>
                    <a:pt x="4572" y="409956"/>
                  </a:moveTo>
                  <a:lnTo>
                    <a:pt x="1524" y="409956"/>
                  </a:lnTo>
                  <a:lnTo>
                    <a:pt x="1524" y="408432"/>
                  </a:lnTo>
                  <a:lnTo>
                    <a:pt x="4572" y="408432"/>
                  </a:lnTo>
                  <a:lnTo>
                    <a:pt x="4572" y="409956"/>
                  </a:lnTo>
                  <a:close/>
                </a:path>
                <a:path w="7620" h="1015364">
                  <a:moveTo>
                    <a:pt x="4572" y="423672"/>
                  </a:moveTo>
                  <a:lnTo>
                    <a:pt x="1524" y="423672"/>
                  </a:lnTo>
                  <a:lnTo>
                    <a:pt x="0" y="422148"/>
                  </a:lnTo>
                  <a:lnTo>
                    <a:pt x="0" y="409956"/>
                  </a:lnTo>
                  <a:lnTo>
                    <a:pt x="6095" y="409956"/>
                  </a:lnTo>
                  <a:lnTo>
                    <a:pt x="7620" y="411479"/>
                  </a:lnTo>
                  <a:lnTo>
                    <a:pt x="7620" y="420624"/>
                  </a:lnTo>
                  <a:lnTo>
                    <a:pt x="4572" y="423672"/>
                  </a:lnTo>
                  <a:close/>
                </a:path>
                <a:path w="7620" h="1015364">
                  <a:moveTo>
                    <a:pt x="4572" y="364235"/>
                  </a:moveTo>
                  <a:lnTo>
                    <a:pt x="1524" y="364235"/>
                  </a:lnTo>
                  <a:lnTo>
                    <a:pt x="1524" y="362711"/>
                  </a:lnTo>
                  <a:lnTo>
                    <a:pt x="4572" y="362711"/>
                  </a:lnTo>
                  <a:lnTo>
                    <a:pt x="4572" y="364235"/>
                  </a:lnTo>
                  <a:close/>
                </a:path>
                <a:path w="7620" h="1015364">
                  <a:moveTo>
                    <a:pt x="6095" y="377951"/>
                  </a:moveTo>
                  <a:lnTo>
                    <a:pt x="0" y="377951"/>
                  </a:lnTo>
                  <a:lnTo>
                    <a:pt x="0" y="364235"/>
                  </a:lnTo>
                  <a:lnTo>
                    <a:pt x="6095" y="364235"/>
                  </a:lnTo>
                  <a:lnTo>
                    <a:pt x="6095" y="365759"/>
                  </a:lnTo>
                  <a:lnTo>
                    <a:pt x="7620" y="365759"/>
                  </a:lnTo>
                  <a:lnTo>
                    <a:pt x="7620" y="376427"/>
                  </a:lnTo>
                  <a:lnTo>
                    <a:pt x="6095" y="376427"/>
                  </a:lnTo>
                  <a:lnTo>
                    <a:pt x="6095" y="377951"/>
                  </a:lnTo>
                  <a:close/>
                </a:path>
                <a:path w="7620" h="1015364">
                  <a:moveTo>
                    <a:pt x="6095" y="332232"/>
                  </a:moveTo>
                  <a:lnTo>
                    <a:pt x="0" y="332232"/>
                  </a:lnTo>
                  <a:lnTo>
                    <a:pt x="0" y="318516"/>
                  </a:lnTo>
                  <a:lnTo>
                    <a:pt x="6095" y="318516"/>
                  </a:lnTo>
                  <a:lnTo>
                    <a:pt x="6095" y="320040"/>
                  </a:lnTo>
                  <a:lnTo>
                    <a:pt x="7620" y="320040"/>
                  </a:lnTo>
                  <a:lnTo>
                    <a:pt x="7620" y="330708"/>
                  </a:lnTo>
                  <a:lnTo>
                    <a:pt x="6095" y="330708"/>
                  </a:lnTo>
                  <a:lnTo>
                    <a:pt x="6095" y="332232"/>
                  </a:lnTo>
                  <a:close/>
                </a:path>
                <a:path w="7620" h="1015364">
                  <a:moveTo>
                    <a:pt x="4572" y="333756"/>
                  </a:moveTo>
                  <a:lnTo>
                    <a:pt x="1524" y="333756"/>
                  </a:lnTo>
                  <a:lnTo>
                    <a:pt x="1524" y="332232"/>
                  </a:lnTo>
                  <a:lnTo>
                    <a:pt x="4572" y="332232"/>
                  </a:lnTo>
                  <a:lnTo>
                    <a:pt x="4572" y="333756"/>
                  </a:lnTo>
                  <a:close/>
                </a:path>
                <a:path w="7620" h="1015364">
                  <a:moveTo>
                    <a:pt x="4572" y="288035"/>
                  </a:moveTo>
                  <a:lnTo>
                    <a:pt x="1524" y="288035"/>
                  </a:lnTo>
                  <a:lnTo>
                    <a:pt x="0" y="286511"/>
                  </a:lnTo>
                  <a:lnTo>
                    <a:pt x="0" y="274319"/>
                  </a:lnTo>
                  <a:lnTo>
                    <a:pt x="1524" y="272795"/>
                  </a:lnTo>
                  <a:lnTo>
                    <a:pt x="4572" y="272795"/>
                  </a:lnTo>
                  <a:lnTo>
                    <a:pt x="7620" y="275843"/>
                  </a:lnTo>
                  <a:lnTo>
                    <a:pt x="7620" y="284987"/>
                  </a:lnTo>
                  <a:lnTo>
                    <a:pt x="4572" y="288035"/>
                  </a:lnTo>
                  <a:close/>
                </a:path>
                <a:path w="7620" h="1015364">
                  <a:moveTo>
                    <a:pt x="4572" y="242316"/>
                  </a:moveTo>
                  <a:lnTo>
                    <a:pt x="1524" y="242316"/>
                  </a:lnTo>
                  <a:lnTo>
                    <a:pt x="0" y="240791"/>
                  </a:lnTo>
                  <a:lnTo>
                    <a:pt x="0" y="228600"/>
                  </a:lnTo>
                  <a:lnTo>
                    <a:pt x="1524" y="227075"/>
                  </a:lnTo>
                  <a:lnTo>
                    <a:pt x="4572" y="227075"/>
                  </a:lnTo>
                  <a:lnTo>
                    <a:pt x="7620" y="230124"/>
                  </a:lnTo>
                  <a:lnTo>
                    <a:pt x="7620" y="239267"/>
                  </a:lnTo>
                  <a:lnTo>
                    <a:pt x="4572" y="242316"/>
                  </a:lnTo>
                  <a:close/>
                </a:path>
                <a:path w="7620" h="1015364">
                  <a:moveTo>
                    <a:pt x="4572" y="196595"/>
                  </a:moveTo>
                  <a:lnTo>
                    <a:pt x="1524" y="196595"/>
                  </a:lnTo>
                  <a:lnTo>
                    <a:pt x="0" y="195072"/>
                  </a:lnTo>
                  <a:lnTo>
                    <a:pt x="0" y="182879"/>
                  </a:lnTo>
                  <a:lnTo>
                    <a:pt x="1524" y="181356"/>
                  </a:lnTo>
                  <a:lnTo>
                    <a:pt x="4572" y="181356"/>
                  </a:lnTo>
                  <a:lnTo>
                    <a:pt x="7620" y="184403"/>
                  </a:lnTo>
                  <a:lnTo>
                    <a:pt x="7620" y="193548"/>
                  </a:lnTo>
                  <a:lnTo>
                    <a:pt x="4572" y="196595"/>
                  </a:lnTo>
                  <a:close/>
                </a:path>
                <a:path w="7620" h="1015364">
                  <a:moveTo>
                    <a:pt x="4572" y="137159"/>
                  </a:moveTo>
                  <a:lnTo>
                    <a:pt x="1524" y="137159"/>
                  </a:lnTo>
                  <a:lnTo>
                    <a:pt x="1524" y="135635"/>
                  </a:lnTo>
                  <a:lnTo>
                    <a:pt x="4572" y="135635"/>
                  </a:lnTo>
                  <a:lnTo>
                    <a:pt x="4572" y="137159"/>
                  </a:lnTo>
                  <a:close/>
                </a:path>
                <a:path w="7620" h="1015364">
                  <a:moveTo>
                    <a:pt x="6095" y="150875"/>
                  </a:moveTo>
                  <a:lnTo>
                    <a:pt x="0" y="150875"/>
                  </a:lnTo>
                  <a:lnTo>
                    <a:pt x="0" y="137159"/>
                  </a:lnTo>
                  <a:lnTo>
                    <a:pt x="6095" y="137159"/>
                  </a:lnTo>
                  <a:lnTo>
                    <a:pt x="6095" y="138683"/>
                  </a:lnTo>
                  <a:lnTo>
                    <a:pt x="7620" y="138683"/>
                  </a:lnTo>
                  <a:lnTo>
                    <a:pt x="7620" y="149351"/>
                  </a:lnTo>
                  <a:lnTo>
                    <a:pt x="6095" y="149351"/>
                  </a:lnTo>
                  <a:lnTo>
                    <a:pt x="6095" y="150875"/>
                  </a:lnTo>
                  <a:close/>
                </a:path>
                <a:path w="7620" h="1015364">
                  <a:moveTo>
                    <a:pt x="6095" y="105156"/>
                  </a:moveTo>
                  <a:lnTo>
                    <a:pt x="0" y="105156"/>
                  </a:lnTo>
                  <a:lnTo>
                    <a:pt x="0" y="91440"/>
                  </a:lnTo>
                  <a:lnTo>
                    <a:pt x="6095" y="91440"/>
                  </a:lnTo>
                  <a:lnTo>
                    <a:pt x="6095" y="92964"/>
                  </a:lnTo>
                  <a:lnTo>
                    <a:pt x="7620" y="92964"/>
                  </a:lnTo>
                  <a:lnTo>
                    <a:pt x="7620" y="103632"/>
                  </a:lnTo>
                  <a:lnTo>
                    <a:pt x="6095" y="103632"/>
                  </a:lnTo>
                  <a:lnTo>
                    <a:pt x="6095" y="105156"/>
                  </a:lnTo>
                  <a:close/>
                </a:path>
                <a:path w="7620" h="1015364">
                  <a:moveTo>
                    <a:pt x="4572" y="106679"/>
                  </a:moveTo>
                  <a:lnTo>
                    <a:pt x="1524" y="106679"/>
                  </a:lnTo>
                  <a:lnTo>
                    <a:pt x="1524" y="105156"/>
                  </a:lnTo>
                  <a:lnTo>
                    <a:pt x="4572" y="105156"/>
                  </a:lnTo>
                  <a:lnTo>
                    <a:pt x="4572" y="106679"/>
                  </a:lnTo>
                  <a:close/>
                </a:path>
                <a:path w="7620" h="1015364">
                  <a:moveTo>
                    <a:pt x="6095" y="59435"/>
                  </a:moveTo>
                  <a:lnTo>
                    <a:pt x="0" y="59435"/>
                  </a:lnTo>
                  <a:lnTo>
                    <a:pt x="0" y="45719"/>
                  </a:lnTo>
                  <a:lnTo>
                    <a:pt x="6095" y="45719"/>
                  </a:lnTo>
                  <a:lnTo>
                    <a:pt x="6095" y="47243"/>
                  </a:lnTo>
                  <a:lnTo>
                    <a:pt x="7620" y="48767"/>
                  </a:lnTo>
                  <a:lnTo>
                    <a:pt x="7620" y="57911"/>
                  </a:lnTo>
                  <a:lnTo>
                    <a:pt x="6095" y="57911"/>
                  </a:lnTo>
                  <a:lnTo>
                    <a:pt x="6095" y="59435"/>
                  </a:lnTo>
                  <a:close/>
                </a:path>
                <a:path w="7620" h="1015364">
                  <a:moveTo>
                    <a:pt x="4572" y="60959"/>
                  </a:moveTo>
                  <a:lnTo>
                    <a:pt x="1524" y="60959"/>
                  </a:lnTo>
                  <a:lnTo>
                    <a:pt x="1524" y="59435"/>
                  </a:lnTo>
                  <a:lnTo>
                    <a:pt x="4572" y="59435"/>
                  </a:lnTo>
                  <a:lnTo>
                    <a:pt x="4572" y="60959"/>
                  </a:lnTo>
                  <a:close/>
                </a:path>
                <a:path w="7620" h="1015364">
                  <a:moveTo>
                    <a:pt x="4572" y="15240"/>
                  </a:moveTo>
                  <a:lnTo>
                    <a:pt x="1524" y="15240"/>
                  </a:lnTo>
                  <a:lnTo>
                    <a:pt x="0" y="13716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4572" y="0"/>
                  </a:lnTo>
                  <a:lnTo>
                    <a:pt x="7620" y="3048"/>
                  </a:lnTo>
                  <a:lnTo>
                    <a:pt x="7620" y="12191"/>
                  </a:lnTo>
                  <a:lnTo>
                    <a:pt x="4572" y="15240"/>
                  </a:lnTo>
                  <a:close/>
                </a:path>
              </a:pathLst>
            </a:custGeom>
            <a:solidFill>
              <a:srgbClr val="C8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48283" y="4870704"/>
              <a:ext cx="41275" cy="67310"/>
            </a:xfrm>
            <a:custGeom>
              <a:avLst/>
              <a:gdLst/>
              <a:ahLst/>
              <a:cxnLst/>
              <a:rect l="l" t="t" r="r" b="b"/>
              <a:pathLst>
                <a:path w="41275" h="67310">
                  <a:moveTo>
                    <a:pt x="22860" y="67056"/>
                  </a:moveTo>
                  <a:lnTo>
                    <a:pt x="16764" y="67056"/>
                  </a:lnTo>
                  <a:lnTo>
                    <a:pt x="10668" y="64008"/>
                  </a:lnTo>
                  <a:lnTo>
                    <a:pt x="9144" y="62484"/>
                  </a:lnTo>
                  <a:lnTo>
                    <a:pt x="6096" y="60960"/>
                  </a:lnTo>
                  <a:lnTo>
                    <a:pt x="0" y="48768"/>
                  </a:lnTo>
                  <a:lnTo>
                    <a:pt x="0" y="24384"/>
                  </a:lnTo>
                  <a:lnTo>
                    <a:pt x="1524" y="19812"/>
                  </a:lnTo>
                  <a:lnTo>
                    <a:pt x="1524" y="15240"/>
                  </a:lnTo>
                  <a:lnTo>
                    <a:pt x="6096" y="6096"/>
                  </a:lnTo>
                  <a:lnTo>
                    <a:pt x="12192" y="3048"/>
                  </a:lnTo>
                  <a:lnTo>
                    <a:pt x="13716" y="1524"/>
                  </a:lnTo>
                  <a:lnTo>
                    <a:pt x="16764" y="0"/>
                  </a:lnTo>
                  <a:lnTo>
                    <a:pt x="21336" y="0"/>
                  </a:lnTo>
                  <a:lnTo>
                    <a:pt x="29575" y="2238"/>
                  </a:lnTo>
                  <a:lnTo>
                    <a:pt x="33263" y="6096"/>
                  </a:lnTo>
                  <a:lnTo>
                    <a:pt x="19812" y="6096"/>
                  </a:lnTo>
                  <a:lnTo>
                    <a:pt x="14049" y="7834"/>
                  </a:lnTo>
                  <a:lnTo>
                    <a:pt x="10287" y="13144"/>
                  </a:lnTo>
                  <a:lnTo>
                    <a:pt x="8239" y="22169"/>
                  </a:lnTo>
                  <a:lnTo>
                    <a:pt x="7620" y="35052"/>
                  </a:lnTo>
                  <a:lnTo>
                    <a:pt x="8239" y="45934"/>
                  </a:lnTo>
                  <a:lnTo>
                    <a:pt x="10287" y="53530"/>
                  </a:lnTo>
                  <a:lnTo>
                    <a:pt x="14049" y="57983"/>
                  </a:lnTo>
                  <a:lnTo>
                    <a:pt x="19812" y="59436"/>
                  </a:lnTo>
                  <a:lnTo>
                    <a:pt x="34290" y="59436"/>
                  </a:lnTo>
                  <a:lnTo>
                    <a:pt x="33528" y="60960"/>
                  </a:lnTo>
                  <a:lnTo>
                    <a:pt x="30480" y="62484"/>
                  </a:lnTo>
                  <a:lnTo>
                    <a:pt x="28956" y="64008"/>
                  </a:lnTo>
                  <a:lnTo>
                    <a:pt x="22860" y="67056"/>
                  </a:lnTo>
                  <a:close/>
                </a:path>
                <a:path w="41275" h="67310">
                  <a:moveTo>
                    <a:pt x="34290" y="59436"/>
                  </a:moveTo>
                  <a:lnTo>
                    <a:pt x="19812" y="59436"/>
                  </a:lnTo>
                  <a:lnTo>
                    <a:pt x="25812" y="57959"/>
                  </a:lnTo>
                  <a:lnTo>
                    <a:pt x="30099" y="53340"/>
                  </a:lnTo>
                  <a:lnTo>
                    <a:pt x="32670" y="45291"/>
                  </a:lnTo>
                  <a:lnTo>
                    <a:pt x="33528" y="33528"/>
                  </a:lnTo>
                  <a:lnTo>
                    <a:pt x="32670" y="21526"/>
                  </a:lnTo>
                  <a:lnTo>
                    <a:pt x="30099" y="12954"/>
                  </a:lnTo>
                  <a:lnTo>
                    <a:pt x="25812" y="7810"/>
                  </a:lnTo>
                  <a:lnTo>
                    <a:pt x="19812" y="6096"/>
                  </a:lnTo>
                  <a:lnTo>
                    <a:pt x="33263" y="6096"/>
                  </a:lnTo>
                  <a:lnTo>
                    <a:pt x="35814" y="8763"/>
                  </a:lnTo>
                  <a:lnTo>
                    <a:pt x="39766" y="19288"/>
                  </a:lnTo>
                  <a:lnTo>
                    <a:pt x="41148" y="33528"/>
                  </a:lnTo>
                  <a:lnTo>
                    <a:pt x="41148" y="42672"/>
                  </a:lnTo>
                  <a:lnTo>
                    <a:pt x="38100" y="51816"/>
                  </a:lnTo>
                  <a:lnTo>
                    <a:pt x="34290" y="59436"/>
                  </a:lnTo>
                  <a:close/>
                </a:path>
              </a:pathLst>
            </a:custGeom>
            <a:solidFill>
              <a:srgbClr val="605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38961" y="3811524"/>
              <a:ext cx="4491227" cy="1126235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5C8FA32-4E5A-468E-B60B-B0D066768675}"/>
              </a:ext>
            </a:extLst>
          </p:cNvPr>
          <p:cNvSpPr txBox="1"/>
          <p:nvPr/>
        </p:nvSpPr>
        <p:spPr>
          <a:xfrm>
            <a:off x="2100070" y="152144"/>
            <a:ext cx="524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Credit card week over week report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</Words>
  <Application>Microsoft Office PowerPoint</Application>
  <PresentationFormat>Custom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</dc:title>
  <cp:lastModifiedBy>narendrabanshkar@outlook.com</cp:lastModifiedBy>
  <cp:revision>1</cp:revision>
  <dcterms:created xsi:type="dcterms:W3CDTF">2024-05-15T16:16:10Z</dcterms:created>
  <dcterms:modified xsi:type="dcterms:W3CDTF">2024-05-15T16:20:41Z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2024-05-15T00:00:00Z</vt:filetime>
  </property>
  <property fmtid="{D5CDD505-2E9C-101B-9397-08002B2CF9AE}" pid="3" name="LastSaved">
    <vt:filetime>2024-05-15T00:00:00Z</vt:filetime>
  </property>
  <property fmtid="{D5CDD505-2E9C-101B-9397-08002B2CF9AE}" pid="4" name="Producer">
    <vt:lpwstr>Microsoft: Print To PDF</vt:lpwstr>
  </property>
</Properties>
</file>