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D7AB94-4758-45C3-976D-E9355194AA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Book1 - Copy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77BDE0-7581-4D19-8BBF-EE2E59CDE2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15-06-23 11.10.54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rating System" id="2" name="slide2">
            <a:extLst>
              <a:ext uri="{FF2B5EF4-FFF2-40B4-BE49-F238E27FC236}">
                <a16:creationId xmlns:a16="http://schemas.microsoft.com/office/drawing/2014/main" id="{9EFB760F-CF9F-4328-AF6C-3F3BE171A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73" y="0"/>
            <a:ext cx="9758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 Volume by Year" id="3" name="slide3">
            <a:extLst>
              <a:ext uri="{FF2B5EF4-FFF2-40B4-BE49-F238E27FC236}">
                <a16:creationId xmlns:a16="http://schemas.microsoft.com/office/drawing/2014/main" id="{BCA1FEB2-D2D6-4E87-BAAA-821E1C4E6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07"/>
            <a:ext cx="12192000" cy="67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% of usage " id="4" name="slide4">
            <a:extLst>
              <a:ext uri="{FF2B5EF4-FFF2-40B4-BE49-F238E27FC236}">
                <a16:creationId xmlns:a16="http://schemas.microsoft.com/office/drawing/2014/main" id="{7EBC3669-EED7-4AF4-AFCF-8AEBCC3F0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952625"/>
            <a:ext cx="35433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bile Operating Systems " id="5" name="slide5">
            <a:extLst>
              <a:ext uri="{FF2B5EF4-FFF2-40B4-BE49-F238E27FC236}">
                <a16:creationId xmlns:a16="http://schemas.microsoft.com/office/drawing/2014/main" id="{5D5C06AD-0BB2-4428-BDCD-7F6285B27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07"/>
            <a:ext cx="12192000" cy="67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unt of usage by OS" id="6" name="slide6">
            <a:extLst>
              <a:ext uri="{FF2B5EF4-FFF2-40B4-BE49-F238E27FC236}">
                <a16:creationId xmlns:a16="http://schemas.microsoft.com/office/drawing/2014/main" id="{EC00793D-D80E-49D4-94EA-25A7E858C4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08" y="0"/>
            <a:ext cx="2821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CF42E8BC-0A1C-4023-84A3-0CA37087E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2023-06-15T17:40:54Z</dcterms:created>
  <dcterms:modified xsi:type="dcterms:W3CDTF">2023-06-15T17:40:54Z</dcterms:modified>
</cp:coreProperties>
</file>