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3325" y="0"/>
            <a:ext cx="15895975" cy="10287000"/>
          </a:xfrm>
          <a:custGeom>
            <a:avLst/>
            <a:gdLst/>
            <a:ahLst/>
            <a:cxnLst/>
            <a:rect r="r" b="b" t="t" l="l"/>
            <a:pathLst>
              <a:path h="10287000" w="15895975">
                <a:moveTo>
                  <a:pt x="0" y="0"/>
                </a:moveTo>
                <a:lnTo>
                  <a:pt x="15895975" y="0"/>
                </a:lnTo>
                <a:lnTo>
                  <a:pt x="158959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443" y="323048"/>
            <a:ext cx="17776384" cy="5332915"/>
          </a:xfrm>
          <a:custGeom>
            <a:avLst/>
            <a:gdLst/>
            <a:ahLst/>
            <a:cxnLst/>
            <a:rect r="r" b="b" t="t" l="l"/>
            <a:pathLst>
              <a:path h="5332915" w="17776384">
                <a:moveTo>
                  <a:pt x="0" y="0"/>
                </a:moveTo>
                <a:lnTo>
                  <a:pt x="17776384" y="0"/>
                </a:lnTo>
                <a:lnTo>
                  <a:pt x="17776384" y="5332915"/>
                </a:lnTo>
                <a:lnTo>
                  <a:pt x="0" y="5332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1529" y="7227646"/>
            <a:ext cx="16944942" cy="974334"/>
          </a:xfrm>
          <a:custGeom>
            <a:avLst/>
            <a:gdLst/>
            <a:ahLst/>
            <a:cxnLst/>
            <a:rect r="r" b="b" t="t" l="l"/>
            <a:pathLst>
              <a:path h="974334" w="16944942">
                <a:moveTo>
                  <a:pt x="0" y="0"/>
                </a:moveTo>
                <a:lnTo>
                  <a:pt x="16944942" y="0"/>
                </a:lnTo>
                <a:lnTo>
                  <a:pt x="16944942" y="974334"/>
                </a:lnTo>
                <a:lnTo>
                  <a:pt x="0" y="974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0958" y="0"/>
            <a:ext cx="16826083" cy="7235216"/>
          </a:xfrm>
          <a:custGeom>
            <a:avLst/>
            <a:gdLst/>
            <a:ahLst/>
            <a:cxnLst/>
            <a:rect r="r" b="b" t="t" l="l"/>
            <a:pathLst>
              <a:path h="7235216" w="16826083">
                <a:moveTo>
                  <a:pt x="0" y="0"/>
                </a:moveTo>
                <a:lnTo>
                  <a:pt x="16826084" y="0"/>
                </a:lnTo>
                <a:lnTo>
                  <a:pt x="16826084" y="7235216"/>
                </a:lnTo>
                <a:lnTo>
                  <a:pt x="0" y="7235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0958" y="7666844"/>
            <a:ext cx="17064189" cy="1621098"/>
          </a:xfrm>
          <a:custGeom>
            <a:avLst/>
            <a:gdLst/>
            <a:ahLst/>
            <a:cxnLst/>
            <a:rect r="r" b="b" t="t" l="l"/>
            <a:pathLst>
              <a:path h="1621098" w="17064189">
                <a:moveTo>
                  <a:pt x="0" y="0"/>
                </a:moveTo>
                <a:lnTo>
                  <a:pt x="17064189" y="0"/>
                </a:lnTo>
                <a:lnTo>
                  <a:pt x="17064189" y="1621098"/>
                </a:lnTo>
                <a:lnTo>
                  <a:pt x="0" y="16210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409" y="442713"/>
            <a:ext cx="17991181" cy="5284909"/>
          </a:xfrm>
          <a:custGeom>
            <a:avLst/>
            <a:gdLst/>
            <a:ahLst/>
            <a:cxnLst/>
            <a:rect r="r" b="b" t="t" l="l"/>
            <a:pathLst>
              <a:path h="5284909" w="17991181">
                <a:moveTo>
                  <a:pt x="0" y="0"/>
                </a:moveTo>
                <a:lnTo>
                  <a:pt x="17991182" y="0"/>
                </a:lnTo>
                <a:lnTo>
                  <a:pt x="17991182" y="5284910"/>
                </a:lnTo>
                <a:lnTo>
                  <a:pt x="0" y="528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205" y="6907621"/>
            <a:ext cx="18139591" cy="816282"/>
          </a:xfrm>
          <a:custGeom>
            <a:avLst/>
            <a:gdLst/>
            <a:ahLst/>
            <a:cxnLst/>
            <a:rect r="r" b="b" t="t" l="l"/>
            <a:pathLst>
              <a:path h="816282" w="18139591">
                <a:moveTo>
                  <a:pt x="0" y="0"/>
                </a:moveTo>
                <a:lnTo>
                  <a:pt x="18139590" y="0"/>
                </a:lnTo>
                <a:lnTo>
                  <a:pt x="18139590" y="816282"/>
                </a:lnTo>
                <a:lnTo>
                  <a:pt x="0" y="816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5772" y="315984"/>
            <a:ext cx="17624781" cy="5309465"/>
          </a:xfrm>
          <a:custGeom>
            <a:avLst/>
            <a:gdLst/>
            <a:ahLst/>
            <a:cxnLst/>
            <a:rect r="r" b="b" t="t" l="l"/>
            <a:pathLst>
              <a:path h="5309465" w="17624781">
                <a:moveTo>
                  <a:pt x="0" y="0"/>
                </a:moveTo>
                <a:lnTo>
                  <a:pt x="17624780" y="0"/>
                </a:lnTo>
                <a:lnTo>
                  <a:pt x="17624780" y="5309466"/>
                </a:lnTo>
                <a:lnTo>
                  <a:pt x="0" y="5309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1610" y="7093125"/>
            <a:ext cx="17624781" cy="925301"/>
          </a:xfrm>
          <a:custGeom>
            <a:avLst/>
            <a:gdLst/>
            <a:ahLst/>
            <a:cxnLst/>
            <a:rect r="r" b="b" t="t" l="l"/>
            <a:pathLst>
              <a:path h="925301" w="17624781">
                <a:moveTo>
                  <a:pt x="0" y="0"/>
                </a:moveTo>
                <a:lnTo>
                  <a:pt x="17624780" y="0"/>
                </a:lnTo>
                <a:lnTo>
                  <a:pt x="17624780" y="925301"/>
                </a:lnTo>
                <a:lnTo>
                  <a:pt x="0" y="925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43884"/>
            <a:ext cx="18288000" cy="4251960"/>
          </a:xfrm>
          <a:custGeom>
            <a:avLst/>
            <a:gdLst/>
            <a:ahLst/>
            <a:cxnLst/>
            <a:rect r="r" b="b" t="t" l="l"/>
            <a:pathLst>
              <a:path h="4251960" w="18288000">
                <a:moveTo>
                  <a:pt x="0" y="0"/>
                </a:moveTo>
                <a:lnTo>
                  <a:pt x="18288000" y="0"/>
                </a:lnTo>
                <a:lnTo>
                  <a:pt x="18288000" y="4251960"/>
                </a:lnTo>
                <a:lnTo>
                  <a:pt x="0" y="4251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54248"/>
            <a:ext cx="18420811" cy="6078868"/>
          </a:xfrm>
          <a:custGeom>
            <a:avLst/>
            <a:gdLst/>
            <a:ahLst/>
            <a:cxnLst/>
            <a:rect r="r" b="b" t="t" l="l"/>
            <a:pathLst>
              <a:path h="6078868" w="18420811">
                <a:moveTo>
                  <a:pt x="0" y="0"/>
                </a:moveTo>
                <a:lnTo>
                  <a:pt x="18420811" y="0"/>
                </a:lnTo>
                <a:lnTo>
                  <a:pt x="18420811" y="6078868"/>
                </a:lnTo>
                <a:lnTo>
                  <a:pt x="0" y="6078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28681" y="2869906"/>
            <a:ext cx="9030639" cy="2724118"/>
          </a:xfrm>
          <a:custGeom>
            <a:avLst/>
            <a:gdLst/>
            <a:ahLst/>
            <a:cxnLst/>
            <a:rect r="r" b="b" t="t" l="l"/>
            <a:pathLst>
              <a:path h="2724118" w="9030639">
                <a:moveTo>
                  <a:pt x="0" y="0"/>
                </a:moveTo>
                <a:lnTo>
                  <a:pt x="9030638" y="0"/>
                </a:lnTo>
                <a:lnTo>
                  <a:pt x="9030638" y="2724118"/>
                </a:lnTo>
                <a:lnTo>
                  <a:pt x="0" y="2724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64197" y="2591332"/>
            <a:ext cx="19050391" cy="4357777"/>
          </a:xfrm>
          <a:custGeom>
            <a:avLst/>
            <a:gdLst/>
            <a:ahLst/>
            <a:cxnLst/>
            <a:rect r="r" b="b" t="t" l="l"/>
            <a:pathLst>
              <a:path h="4357777" w="19050391">
                <a:moveTo>
                  <a:pt x="0" y="0"/>
                </a:moveTo>
                <a:lnTo>
                  <a:pt x="19050391" y="0"/>
                </a:lnTo>
                <a:lnTo>
                  <a:pt x="19050391" y="4357777"/>
                </a:lnTo>
                <a:lnTo>
                  <a:pt x="0" y="435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857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33426"/>
            <a:ext cx="18288000" cy="4709160"/>
          </a:xfrm>
          <a:custGeom>
            <a:avLst/>
            <a:gdLst/>
            <a:ahLst/>
            <a:cxnLst/>
            <a:rect r="r" b="b" t="t" l="l"/>
            <a:pathLst>
              <a:path h="4709160" w="18288000">
                <a:moveTo>
                  <a:pt x="0" y="0"/>
                </a:moveTo>
                <a:lnTo>
                  <a:pt x="18288000" y="0"/>
                </a:lnTo>
                <a:lnTo>
                  <a:pt x="18288000" y="4709160"/>
                </a:lnTo>
                <a:lnTo>
                  <a:pt x="0" y="4709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84490"/>
            <a:ext cx="18288000" cy="5966460"/>
          </a:xfrm>
          <a:custGeom>
            <a:avLst/>
            <a:gdLst/>
            <a:ahLst/>
            <a:cxnLst/>
            <a:rect r="r" b="b" t="t" l="l"/>
            <a:pathLst>
              <a:path h="5966460" w="18288000">
                <a:moveTo>
                  <a:pt x="0" y="0"/>
                </a:moveTo>
                <a:lnTo>
                  <a:pt x="18288000" y="0"/>
                </a:lnTo>
                <a:lnTo>
                  <a:pt x="18288000" y="5966460"/>
                </a:lnTo>
                <a:lnTo>
                  <a:pt x="0" y="596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331" y="7230408"/>
            <a:ext cx="17887338" cy="916726"/>
          </a:xfrm>
          <a:custGeom>
            <a:avLst/>
            <a:gdLst/>
            <a:ahLst/>
            <a:cxnLst/>
            <a:rect r="r" b="b" t="t" l="l"/>
            <a:pathLst>
              <a:path h="916726" w="17887338">
                <a:moveTo>
                  <a:pt x="0" y="0"/>
                </a:moveTo>
                <a:lnTo>
                  <a:pt x="17887338" y="0"/>
                </a:lnTo>
                <a:lnTo>
                  <a:pt x="17887338" y="916726"/>
                </a:lnTo>
                <a:lnTo>
                  <a:pt x="0" y="916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4110" y="260439"/>
            <a:ext cx="12767969" cy="8139580"/>
          </a:xfrm>
          <a:custGeom>
            <a:avLst/>
            <a:gdLst/>
            <a:ahLst/>
            <a:cxnLst/>
            <a:rect r="r" b="b" t="t" l="l"/>
            <a:pathLst>
              <a:path h="8139580" w="12767969">
                <a:moveTo>
                  <a:pt x="0" y="0"/>
                </a:moveTo>
                <a:lnTo>
                  <a:pt x="12767968" y="0"/>
                </a:lnTo>
                <a:lnTo>
                  <a:pt x="12767968" y="8139580"/>
                </a:lnTo>
                <a:lnTo>
                  <a:pt x="0" y="8139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49163" y="8691254"/>
            <a:ext cx="17789674" cy="1134092"/>
          </a:xfrm>
          <a:custGeom>
            <a:avLst/>
            <a:gdLst/>
            <a:ahLst/>
            <a:cxnLst/>
            <a:rect r="r" b="b" t="t" l="l"/>
            <a:pathLst>
              <a:path h="1134092" w="17789674">
                <a:moveTo>
                  <a:pt x="0" y="0"/>
                </a:moveTo>
                <a:lnTo>
                  <a:pt x="17789674" y="0"/>
                </a:lnTo>
                <a:lnTo>
                  <a:pt x="17789674" y="1134092"/>
                </a:lnTo>
                <a:lnTo>
                  <a:pt x="0" y="1134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6240780"/>
          </a:xfrm>
          <a:custGeom>
            <a:avLst/>
            <a:gdLst/>
            <a:ahLst/>
            <a:cxnLst/>
            <a:rect r="r" b="b" t="t" l="l"/>
            <a:pathLst>
              <a:path h="6240780" w="18288000">
                <a:moveTo>
                  <a:pt x="0" y="0"/>
                </a:moveTo>
                <a:lnTo>
                  <a:pt x="18288000" y="0"/>
                </a:lnTo>
                <a:lnTo>
                  <a:pt x="18288000" y="6240780"/>
                </a:lnTo>
                <a:lnTo>
                  <a:pt x="0" y="6240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7888" y="7216281"/>
            <a:ext cx="17844756" cy="959156"/>
          </a:xfrm>
          <a:custGeom>
            <a:avLst/>
            <a:gdLst/>
            <a:ahLst/>
            <a:cxnLst/>
            <a:rect r="r" b="b" t="t" l="l"/>
            <a:pathLst>
              <a:path h="959156" w="17844756">
                <a:moveTo>
                  <a:pt x="0" y="0"/>
                </a:moveTo>
                <a:lnTo>
                  <a:pt x="17844756" y="0"/>
                </a:lnTo>
                <a:lnTo>
                  <a:pt x="17844756" y="959156"/>
                </a:lnTo>
                <a:lnTo>
                  <a:pt x="0" y="95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54864"/>
            <a:ext cx="18288000" cy="5669280"/>
          </a:xfrm>
          <a:custGeom>
            <a:avLst/>
            <a:gdLst/>
            <a:ahLst/>
            <a:cxnLst/>
            <a:rect r="r" b="b" t="t" l="l"/>
            <a:pathLst>
              <a:path h="5669280" w="18288000">
                <a:moveTo>
                  <a:pt x="0" y="0"/>
                </a:moveTo>
                <a:lnTo>
                  <a:pt x="18288000" y="0"/>
                </a:lnTo>
                <a:lnTo>
                  <a:pt x="18288000" y="5669280"/>
                </a:lnTo>
                <a:lnTo>
                  <a:pt x="0" y="5669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997" y="6967844"/>
            <a:ext cx="17482090" cy="2010440"/>
          </a:xfrm>
          <a:custGeom>
            <a:avLst/>
            <a:gdLst/>
            <a:ahLst/>
            <a:cxnLst/>
            <a:rect r="r" b="b" t="t" l="l"/>
            <a:pathLst>
              <a:path h="2010440" w="17482090">
                <a:moveTo>
                  <a:pt x="0" y="0"/>
                </a:moveTo>
                <a:lnTo>
                  <a:pt x="17482090" y="0"/>
                </a:lnTo>
                <a:lnTo>
                  <a:pt x="17482090" y="2010441"/>
                </a:lnTo>
                <a:lnTo>
                  <a:pt x="0" y="20104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6615" y="0"/>
            <a:ext cx="16272685" cy="6183620"/>
          </a:xfrm>
          <a:custGeom>
            <a:avLst/>
            <a:gdLst/>
            <a:ahLst/>
            <a:cxnLst/>
            <a:rect r="r" b="b" t="t" l="l"/>
            <a:pathLst>
              <a:path h="6183620" w="16272685">
                <a:moveTo>
                  <a:pt x="0" y="0"/>
                </a:moveTo>
                <a:lnTo>
                  <a:pt x="16272685" y="0"/>
                </a:lnTo>
                <a:lnTo>
                  <a:pt x="16272685" y="6183620"/>
                </a:lnTo>
                <a:lnTo>
                  <a:pt x="0" y="618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881" y="7059349"/>
            <a:ext cx="17378217" cy="1216475"/>
          </a:xfrm>
          <a:custGeom>
            <a:avLst/>
            <a:gdLst/>
            <a:ahLst/>
            <a:cxnLst/>
            <a:rect r="r" b="b" t="t" l="l"/>
            <a:pathLst>
              <a:path h="1216475" w="17378217">
                <a:moveTo>
                  <a:pt x="0" y="0"/>
                </a:moveTo>
                <a:lnTo>
                  <a:pt x="17378218" y="0"/>
                </a:lnTo>
                <a:lnTo>
                  <a:pt x="17378218" y="1216475"/>
                </a:lnTo>
                <a:lnTo>
                  <a:pt x="0" y="1216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4313"/>
            <a:ext cx="18288000" cy="5029200"/>
          </a:xfrm>
          <a:custGeom>
            <a:avLst/>
            <a:gdLst/>
            <a:ahLst/>
            <a:cxnLst/>
            <a:rect r="r" b="b" t="t" l="l"/>
            <a:pathLst>
              <a:path h="5029200" w="18288000">
                <a:moveTo>
                  <a:pt x="0" y="0"/>
                </a:moveTo>
                <a:lnTo>
                  <a:pt x="18288000" y="0"/>
                </a:lnTo>
                <a:lnTo>
                  <a:pt x="1828800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666" y="6968747"/>
            <a:ext cx="18082667" cy="1243183"/>
          </a:xfrm>
          <a:custGeom>
            <a:avLst/>
            <a:gdLst/>
            <a:ahLst/>
            <a:cxnLst/>
            <a:rect r="r" b="b" t="t" l="l"/>
            <a:pathLst>
              <a:path h="1243183" w="18082667">
                <a:moveTo>
                  <a:pt x="0" y="0"/>
                </a:moveTo>
                <a:lnTo>
                  <a:pt x="18082668" y="0"/>
                </a:lnTo>
                <a:lnTo>
                  <a:pt x="18082668" y="1243184"/>
                </a:lnTo>
                <a:lnTo>
                  <a:pt x="0" y="1243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DAGVQamjscc</dc:identifier>
  <dcterms:modified xsi:type="dcterms:W3CDTF">2011-08-01T06:04:30Z</dcterms:modified>
  <cp:revision>1</cp:revision>
  <dc:title>[{"metadata":{"scrolled":false,"trusted":true},"id":"84c7918d","cell_type":"code","source":"# plotting a bar chart for Gender and it's count\nplt.figure(figsize=(15, 4))\nax = sns.countplot(x = 'Gender',data = df)\nplt.title('Distribution of Customers by</dc:title>
</cp:coreProperties>
</file>