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7C8760-54F8-45AA-AAF8-E902F19953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Hollywood Most Profitable Stories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E60596-B658-41AC-907C-608BBB105B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22-06-23 12.26.36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wide Gross 2007-12" id="2" name="slide2">
            <a:extLst>
              <a:ext uri="{FF2B5EF4-FFF2-40B4-BE49-F238E27FC236}">
                <a16:creationId xmlns:a16="http://schemas.microsoft.com/office/drawing/2014/main" id="{BB0BD9FB-57D3-41C9-83B0-02D4098D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" y="0"/>
            <a:ext cx="12073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rofitable Genre" id="3" name="slide3">
            <a:extLst>
              <a:ext uri="{FF2B5EF4-FFF2-40B4-BE49-F238E27FC236}">
                <a16:creationId xmlns:a16="http://schemas.microsoft.com/office/drawing/2014/main" id="{FC9D1867-5FD9-4305-AC08-96FEF46536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01" y="0"/>
            <a:ext cx="1581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d Studio Profitability" id="4" name="slide4">
            <a:extLst>
              <a:ext uri="{FF2B5EF4-FFF2-40B4-BE49-F238E27FC236}">
                <a16:creationId xmlns:a16="http://schemas.microsoft.com/office/drawing/2014/main" id="{4EBB6829-5AA7-4456-AE32-67C4E2217C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10" y="0"/>
            <a:ext cx="7731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8E8F0FB3-BFC2-43A5-A7EA-BEF9C4142A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2023-06-21T18:56:37Z</dcterms:created>
  <dcterms:modified xsi:type="dcterms:W3CDTF">2023-06-21T18:56:37Z</dcterms:modified>
</cp:coreProperties>
</file>