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D6400D-7C73-4CF0-81F2-FFD3B91DEF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139EF3-FAE2-42B5-809F-F016A78055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11-06-23 5.46.24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bar chart" id="2" name="slide2">
            <a:extLst>
              <a:ext uri="{FF2B5EF4-FFF2-40B4-BE49-F238E27FC236}">
                <a16:creationId xmlns:a16="http://schemas.microsoft.com/office/drawing/2014/main" id="{34AC578E-B7EC-4D6C-A226-90EA86B723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109537"/>
            <a:ext cx="38290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3" name="slide3">
            <a:extLst>
              <a:ext uri="{FF2B5EF4-FFF2-40B4-BE49-F238E27FC236}">
                <a16:creationId xmlns:a16="http://schemas.microsoft.com/office/drawing/2014/main" id="{A66B857D-056B-4968-BC39-FBA670A74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76262"/>
            <a:ext cx="90678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t" id="4" name="slide4">
            <a:extLst>
              <a:ext uri="{FF2B5EF4-FFF2-40B4-BE49-F238E27FC236}">
                <a16:creationId xmlns:a16="http://schemas.microsoft.com/office/drawing/2014/main" id="{E9B3AFE0-4787-4247-8EFD-8885988ED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5" y="0"/>
            <a:ext cx="202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re" id="5" name="slide5">
            <a:extLst>
              <a:ext uri="{FF2B5EF4-FFF2-40B4-BE49-F238E27FC236}">
                <a16:creationId xmlns:a16="http://schemas.microsoft.com/office/drawing/2014/main" id="{25641FBC-3A95-4A50-BC67-CD9416B9BE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476250"/>
            <a:ext cx="40957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re hist" id="6" name="slide6">
            <a:extLst>
              <a:ext uri="{FF2B5EF4-FFF2-40B4-BE49-F238E27FC236}">
                <a16:creationId xmlns:a16="http://schemas.microsoft.com/office/drawing/2014/main" id="{D6E0B0B0-AF5E-4826-9598-3E375F1AAA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376237"/>
            <a:ext cx="62674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s" id="7" name="slide7">
            <a:extLst>
              <a:ext uri="{FF2B5EF4-FFF2-40B4-BE49-F238E27FC236}">
                <a16:creationId xmlns:a16="http://schemas.microsoft.com/office/drawing/2014/main" id="{45D1BE95-028B-48BC-98D4-48E79BE9B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68" y="0"/>
            <a:ext cx="173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et" id="8" name="slide8">
            <a:extLst>
              <a:ext uri="{FF2B5EF4-FFF2-40B4-BE49-F238E27FC236}">
                <a16:creationId xmlns:a16="http://schemas.microsoft.com/office/drawing/2014/main" id="{A6D5591B-5A5B-4CA8-A19D-5C0E6C9333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2452687"/>
            <a:ext cx="33718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DB8CCE05-8823-4AD1-BEF6-B1DF88ED33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2023-06-11T12:16:26Z</dcterms:created>
  <dcterms:modified xsi:type="dcterms:W3CDTF">2023-06-11T12:16:26Z</dcterms:modified>
</cp:coreProperties>
</file>