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71" r:id="rId3"/>
    <p:sldId id="269" r:id="rId4"/>
    <p:sldId id="277" r:id="rId5"/>
    <p:sldId id="278" r:id="rId6"/>
    <p:sldId id="257" r:id="rId7"/>
    <p:sldId id="258" r:id="rId8"/>
    <p:sldId id="279" r:id="rId9"/>
    <p:sldId id="280" r:id="rId10"/>
    <p:sldId id="261" r:id="rId11"/>
    <p:sldId id="272" r:id="rId12"/>
    <p:sldId id="262" r:id="rId13"/>
    <p:sldId id="264" r:id="rId14"/>
    <p:sldId id="273" r:id="rId15"/>
    <p:sldId id="266" r:id="rId16"/>
    <p:sldId id="275" r:id="rId17"/>
    <p:sldId id="265" r:id="rId18"/>
    <p:sldId id="267" r:id="rId19"/>
    <p:sldId id="268" r:id="rId20"/>
    <p:sldId id="270"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8BD561-7F3C-4D66-AA9F-CA8AA97E88A4}" v="1" dt="2022-06-17T16:29:05.0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4652" autoAdjust="0"/>
  </p:normalViewPr>
  <p:slideViewPr>
    <p:cSldViewPr snapToGrid="0">
      <p:cViewPr varScale="1">
        <p:scale>
          <a:sx n="54" d="100"/>
          <a:sy n="54" d="100"/>
        </p:scale>
        <p:origin x="13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ugundla, Narendra" userId="053c15ed-3f9f-44a4-9cd2-4d7b358300de" providerId="ADAL" clId="{CBA6CA32-3874-4758-8F79-7F051734298E}"/>
    <pc:docChg chg="undo custSel addSld delSld modSld">
      <pc:chgData name="Charugundla, Narendra" userId="053c15ed-3f9f-44a4-9cd2-4d7b358300de" providerId="ADAL" clId="{CBA6CA32-3874-4758-8F79-7F051734298E}" dt="2022-01-17T02:12:26.113" v="3818"/>
      <pc:docMkLst>
        <pc:docMk/>
      </pc:docMkLst>
      <pc:sldChg chg="modSp mod">
        <pc:chgData name="Charugundla, Narendra" userId="053c15ed-3f9f-44a4-9cd2-4d7b358300de" providerId="ADAL" clId="{CBA6CA32-3874-4758-8F79-7F051734298E}" dt="2022-01-16T14:25:08.994" v="50" actId="1076"/>
        <pc:sldMkLst>
          <pc:docMk/>
          <pc:sldMk cId="768896512" sldId="256"/>
        </pc:sldMkLst>
        <pc:spChg chg="mod">
          <ac:chgData name="Charugundla, Narendra" userId="053c15ed-3f9f-44a4-9cd2-4d7b358300de" providerId="ADAL" clId="{CBA6CA32-3874-4758-8F79-7F051734298E}" dt="2022-01-16T14:16:50.272" v="28" actId="14100"/>
          <ac:spMkLst>
            <pc:docMk/>
            <pc:sldMk cId="768896512" sldId="256"/>
            <ac:spMk id="5" creationId="{00000000-0000-0000-0000-000000000000}"/>
          </ac:spMkLst>
        </pc:spChg>
        <pc:picChg chg="mod">
          <ac:chgData name="Charugundla, Narendra" userId="053c15ed-3f9f-44a4-9cd2-4d7b358300de" providerId="ADAL" clId="{CBA6CA32-3874-4758-8F79-7F051734298E}" dt="2022-01-16T14:25:08.994" v="50" actId="1076"/>
          <ac:picMkLst>
            <pc:docMk/>
            <pc:sldMk cId="768896512" sldId="256"/>
            <ac:picMk id="4" creationId="{00000000-0000-0000-0000-000000000000}"/>
          </ac:picMkLst>
        </pc:picChg>
      </pc:sldChg>
      <pc:sldChg chg="modSp mod modNotesTx">
        <pc:chgData name="Charugundla, Narendra" userId="053c15ed-3f9f-44a4-9cd2-4d7b358300de" providerId="ADAL" clId="{CBA6CA32-3874-4758-8F79-7F051734298E}" dt="2022-01-17T00:36:55.566" v="2527" actId="108"/>
        <pc:sldMkLst>
          <pc:docMk/>
          <pc:sldMk cId="1257416497" sldId="257"/>
        </pc:sldMkLst>
        <pc:spChg chg="mod">
          <ac:chgData name="Charugundla, Narendra" userId="053c15ed-3f9f-44a4-9cd2-4d7b358300de" providerId="ADAL" clId="{CBA6CA32-3874-4758-8F79-7F051734298E}" dt="2022-01-17T00:26:34.288" v="1952" actId="20577"/>
          <ac:spMkLst>
            <pc:docMk/>
            <pc:sldMk cId="1257416497" sldId="257"/>
            <ac:spMk id="2" creationId="{00000000-0000-0000-0000-000000000000}"/>
          </ac:spMkLst>
        </pc:spChg>
        <pc:spChg chg="mod">
          <ac:chgData name="Charugundla, Narendra" userId="053c15ed-3f9f-44a4-9cd2-4d7b358300de" providerId="ADAL" clId="{CBA6CA32-3874-4758-8F79-7F051734298E}" dt="2022-01-17T00:36:55.566" v="2527" actId="108"/>
          <ac:spMkLst>
            <pc:docMk/>
            <pc:sldMk cId="1257416497" sldId="257"/>
            <ac:spMk id="3" creationId="{00000000-0000-0000-0000-000000000000}"/>
          </ac:spMkLst>
        </pc:spChg>
      </pc:sldChg>
      <pc:sldChg chg="addSp delSp modSp mod">
        <pc:chgData name="Charugundla, Narendra" userId="053c15ed-3f9f-44a4-9cd2-4d7b358300de" providerId="ADAL" clId="{CBA6CA32-3874-4758-8F79-7F051734298E}" dt="2022-01-16T14:19:38.609" v="42" actId="14100"/>
        <pc:sldMkLst>
          <pc:docMk/>
          <pc:sldMk cId="3065682167" sldId="261"/>
        </pc:sldMkLst>
        <pc:spChg chg="mod">
          <ac:chgData name="Charugundla, Narendra" userId="053c15ed-3f9f-44a4-9cd2-4d7b358300de" providerId="ADAL" clId="{CBA6CA32-3874-4758-8F79-7F051734298E}" dt="2022-01-16T14:18:50.681" v="36" actId="1076"/>
          <ac:spMkLst>
            <pc:docMk/>
            <pc:sldMk cId="3065682167" sldId="261"/>
            <ac:spMk id="2" creationId="{00000000-0000-0000-0000-000000000000}"/>
          </ac:spMkLst>
        </pc:spChg>
        <pc:spChg chg="mod">
          <ac:chgData name="Charugundla, Narendra" userId="053c15ed-3f9f-44a4-9cd2-4d7b358300de" providerId="ADAL" clId="{CBA6CA32-3874-4758-8F79-7F051734298E}" dt="2022-01-16T14:18:56.139" v="37" actId="1076"/>
          <ac:spMkLst>
            <pc:docMk/>
            <pc:sldMk cId="3065682167" sldId="261"/>
            <ac:spMk id="3" creationId="{00000000-0000-0000-0000-000000000000}"/>
          </ac:spMkLst>
        </pc:spChg>
        <pc:picChg chg="del">
          <ac:chgData name="Charugundla, Narendra" userId="053c15ed-3f9f-44a4-9cd2-4d7b358300de" providerId="ADAL" clId="{CBA6CA32-3874-4758-8F79-7F051734298E}" dt="2022-01-16T14:18:34.128" v="31" actId="478"/>
          <ac:picMkLst>
            <pc:docMk/>
            <pc:sldMk cId="3065682167" sldId="261"/>
            <ac:picMk id="4" creationId="{00000000-0000-0000-0000-000000000000}"/>
          </ac:picMkLst>
        </pc:picChg>
        <pc:picChg chg="add mod">
          <ac:chgData name="Charugundla, Narendra" userId="053c15ed-3f9f-44a4-9cd2-4d7b358300de" providerId="ADAL" clId="{CBA6CA32-3874-4758-8F79-7F051734298E}" dt="2022-01-16T14:19:38.609" v="42" actId="14100"/>
          <ac:picMkLst>
            <pc:docMk/>
            <pc:sldMk cId="3065682167" sldId="261"/>
            <ac:picMk id="6" creationId="{A6B9C8F4-FB64-4B55-A63F-F79D5CBD85C8}"/>
          </ac:picMkLst>
        </pc:picChg>
      </pc:sldChg>
      <pc:sldChg chg="modSp mod">
        <pc:chgData name="Charugundla, Narendra" userId="053c15ed-3f9f-44a4-9cd2-4d7b358300de" providerId="ADAL" clId="{CBA6CA32-3874-4758-8F79-7F051734298E}" dt="2022-01-17T00:50:45.871" v="3100" actId="255"/>
        <pc:sldMkLst>
          <pc:docMk/>
          <pc:sldMk cId="651403172" sldId="266"/>
        </pc:sldMkLst>
        <pc:spChg chg="mod">
          <ac:chgData name="Charugundla, Narendra" userId="053c15ed-3f9f-44a4-9cd2-4d7b358300de" providerId="ADAL" clId="{CBA6CA32-3874-4758-8F79-7F051734298E}" dt="2022-01-17T00:44:03.030" v="2623" actId="1076"/>
          <ac:spMkLst>
            <pc:docMk/>
            <pc:sldMk cId="651403172" sldId="266"/>
            <ac:spMk id="2" creationId="{00000000-0000-0000-0000-000000000000}"/>
          </ac:spMkLst>
        </pc:spChg>
        <pc:spChg chg="mod">
          <ac:chgData name="Charugundla, Narendra" userId="053c15ed-3f9f-44a4-9cd2-4d7b358300de" providerId="ADAL" clId="{CBA6CA32-3874-4758-8F79-7F051734298E}" dt="2022-01-17T00:50:45.871" v="3100" actId="255"/>
          <ac:spMkLst>
            <pc:docMk/>
            <pc:sldMk cId="651403172" sldId="266"/>
            <ac:spMk id="3" creationId="{00000000-0000-0000-0000-000000000000}"/>
          </ac:spMkLst>
        </pc:spChg>
      </pc:sldChg>
      <pc:sldChg chg="modSp mod">
        <pc:chgData name="Charugundla, Narendra" userId="053c15ed-3f9f-44a4-9cd2-4d7b358300de" providerId="ADAL" clId="{CBA6CA32-3874-4758-8F79-7F051734298E}" dt="2022-01-17T02:12:26.113" v="3818"/>
        <pc:sldMkLst>
          <pc:docMk/>
          <pc:sldMk cId="2320767325" sldId="268"/>
        </pc:sldMkLst>
        <pc:spChg chg="mod">
          <ac:chgData name="Charugundla, Narendra" userId="053c15ed-3f9f-44a4-9cd2-4d7b358300de" providerId="ADAL" clId="{CBA6CA32-3874-4758-8F79-7F051734298E}" dt="2022-01-17T02:12:26.113" v="3818"/>
          <ac:spMkLst>
            <pc:docMk/>
            <pc:sldMk cId="2320767325" sldId="268"/>
            <ac:spMk id="3" creationId="{00000000-0000-0000-0000-000000000000}"/>
          </ac:spMkLst>
        </pc:spChg>
      </pc:sldChg>
      <pc:sldChg chg="modSp mod modNotesTx">
        <pc:chgData name="Charugundla, Narendra" userId="053c15ed-3f9f-44a4-9cd2-4d7b358300de" providerId="ADAL" clId="{CBA6CA32-3874-4758-8F79-7F051734298E}" dt="2022-01-17T00:10:40.276" v="1302" actId="20577"/>
        <pc:sldMkLst>
          <pc:docMk/>
          <pc:sldMk cId="1841854273" sldId="269"/>
        </pc:sldMkLst>
        <pc:spChg chg="mod">
          <ac:chgData name="Charugundla, Narendra" userId="053c15ed-3f9f-44a4-9cd2-4d7b358300de" providerId="ADAL" clId="{CBA6CA32-3874-4758-8F79-7F051734298E}" dt="2022-01-16T23:41:34.861" v="829" actId="14100"/>
          <ac:spMkLst>
            <pc:docMk/>
            <pc:sldMk cId="1841854273" sldId="269"/>
            <ac:spMk id="2" creationId="{00000000-0000-0000-0000-000000000000}"/>
          </ac:spMkLst>
        </pc:spChg>
        <pc:spChg chg="mod">
          <ac:chgData name="Charugundla, Narendra" userId="053c15ed-3f9f-44a4-9cd2-4d7b358300de" providerId="ADAL" clId="{CBA6CA32-3874-4758-8F79-7F051734298E}" dt="2022-01-17T00:10:40.276" v="1302" actId="20577"/>
          <ac:spMkLst>
            <pc:docMk/>
            <pc:sldMk cId="1841854273" sldId="269"/>
            <ac:spMk id="3" creationId="{00000000-0000-0000-0000-000000000000}"/>
          </ac:spMkLst>
        </pc:spChg>
      </pc:sldChg>
      <pc:sldChg chg="modSp mod">
        <pc:chgData name="Charugundla, Narendra" userId="053c15ed-3f9f-44a4-9cd2-4d7b358300de" providerId="ADAL" clId="{CBA6CA32-3874-4758-8F79-7F051734298E}" dt="2022-01-16T14:16:58.634" v="30" actId="27636"/>
        <pc:sldMkLst>
          <pc:docMk/>
          <pc:sldMk cId="853359482" sldId="271"/>
        </pc:sldMkLst>
        <pc:spChg chg="mod">
          <ac:chgData name="Charugundla, Narendra" userId="053c15ed-3f9f-44a4-9cd2-4d7b358300de" providerId="ADAL" clId="{CBA6CA32-3874-4758-8F79-7F051734298E}" dt="2022-01-16T14:16:58.634" v="30" actId="27636"/>
          <ac:spMkLst>
            <pc:docMk/>
            <pc:sldMk cId="853359482" sldId="271"/>
            <ac:spMk id="3" creationId="{00000000-0000-0000-0000-000000000000}"/>
          </ac:spMkLst>
        </pc:spChg>
      </pc:sldChg>
      <pc:sldChg chg="addSp delSp modSp mod">
        <pc:chgData name="Charugundla, Narendra" userId="053c15ed-3f9f-44a4-9cd2-4d7b358300de" providerId="ADAL" clId="{CBA6CA32-3874-4758-8F79-7F051734298E}" dt="2022-01-16T14:21:05.205" v="49" actId="14100"/>
        <pc:sldMkLst>
          <pc:docMk/>
          <pc:sldMk cId="3630034757" sldId="272"/>
        </pc:sldMkLst>
        <pc:spChg chg="mod">
          <ac:chgData name="Charugundla, Narendra" userId="053c15ed-3f9f-44a4-9cd2-4d7b358300de" providerId="ADAL" clId="{CBA6CA32-3874-4758-8F79-7F051734298E}" dt="2022-01-16T14:21:05.205" v="49" actId="14100"/>
          <ac:spMkLst>
            <pc:docMk/>
            <pc:sldMk cId="3630034757" sldId="272"/>
            <ac:spMk id="2" creationId="{00000000-0000-0000-0000-000000000000}"/>
          </ac:spMkLst>
        </pc:spChg>
        <pc:picChg chg="del mod">
          <ac:chgData name="Charugundla, Narendra" userId="053c15ed-3f9f-44a4-9cd2-4d7b358300de" providerId="ADAL" clId="{CBA6CA32-3874-4758-8F79-7F051734298E}" dt="2022-01-16T14:20:20.379" v="44" actId="478"/>
          <ac:picMkLst>
            <pc:docMk/>
            <pc:sldMk cId="3630034757" sldId="272"/>
            <ac:picMk id="4" creationId="{00000000-0000-0000-0000-000000000000}"/>
          </ac:picMkLst>
        </pc:picChg>
        <pc:picChg chg="add mod">
          <ac:chgData name="Charugundla, Narendra" userId="053c15ed-3f9f-44a4-9cd2-4d7b358300de" providerId="ADAL" clId="{CBA6CA32-3874-4758-8F79-7F051734298E}" dt="2022-01-16T14:20:49.911" v="46" actId="1076"/>
          <ac:picMkLst>
            <pc:docMk/>
            <pc:sldMk cId="3630034757" sldId="272"/>
            <ac:picMk id="6" creationId="{DFD8299B-F559-41B5-A16B-A598489B4B3F}"/>
          </ac:picMkLst>
        </pc:picChg>
      </pc:sldChg>
      <pc:sldChg chg="new del">
        <pc:chgData name="Charugundla, Narendra" userId="053c15ed-3f9f-44a4-9cd2-4d7b358300de" providerId="ADAL" clId="{CBA6CA32-3874-4758-8F79-7F051734298E}" dt="2022-01-16T23:27:16.534" v="259" actId="680"/>
        <pc:sldMkLst>
          <pc:docMk/>
          <pc:sldMk cId="1898433509" sldId="277"/>
        </pc:sldMkLst>
      </pc:sldChg>
      <pc:sldChg chg="modSp add mod">
        <pc:chgData name="Charugundla, Narendra" userId="053c15ed-3f9f-44a4-9cd2-4d7b358300de" providerId="ADAL" clId="{CBA6CA32-3874-4758-8F79-7F051734298E}" dt="2022-01-17T00:24:59.088" v="1937" actId="20577"/>
        <pc:sldMkLst>
          <pc:docMk/>
          <pc:sldMk cId="3579336136" sldId="277"/>
        </pc:sldMkLst>
        <pc:spChg chg="mod">
          <ac:chgData name="Charugundla, Narendra" userId="053c15ed-3f9f-44a4-9cd2-4d7b358300de" providerId="ADAL" clId="{CBA6CA32-3874-4758-8F79-7F051734298E}" dt="2022-01-17T00:03:07.159" v="1034" actId="33524"/>
          <ac:spMkLst>
            <pc:docMk/>
            <pc:sldMk cId="3579336136" sldId="277"/>
            <ac:spMk id="2" creationId="{00000000-0000-0000-0000-000000000000}"/>
          </ac:spMkLst>
        </pc:spChg>
        <pc:spChg chg="mod">
          <ac:chgData name="Charugundla, Narendra" userId="053c15ed-3f9f-44a4-9cd2-4d7b358300de" providerId="ADAL" clId="{CBA6CA32-3874-4758-8F79-7F051734298E}" dt="2022-01-17T00:24:59.088" v="1937" actId="20577"/>
          <ac:spMkLst>
            <pc:docMk/>
            <pc:sldMk cId="3579336136" sldId="277"/>
            <ac:spMk id="3" creationId="{00000000-0000-0000-0000-000000000000}"/>
          </ac:spMkLst>
        </pc:spChg>
      </pc:sldChg>
      <pc:sldChg chg="modSp add mod">
        <pc:chgData name="Charugundla, Narendra" userId="053c15ed-3f9f-44a4-9cd2-4d7b358300de" providerId="ADAL" clId="{CBA6CA32-3874-4758-8F79-7F051734298E}" dt="2022-01-17T00:19:07.575" v="1752" actId="1076"/>
        <pc:sldMkLst>
          <pc:docMk/>
          <pc:sldMk cId="1524364307" sldId="278"/>
        </pc:sldMkLst>
        <pc:spChg chg="mod">
          <ac:chgData name="Charugundla, Narendra" userId="053c15ed-3f9f-44a4-9cd2-4d7b358300de" providerId="ADAL" clId="{CBA6CA32-3874-4758-8F79-7F051734298E}" dt="2022-01-17T00:19:04.613" v="1751" actId="14100"/>
          <ac:spMkLst>
            <pc:docMk/>
            <pc:sldMk cId="1524364307" sldId="278"/>
            <ac:spMk id="2" creationId="{00000000-0000-0000-0000-000000000000}"/>
          </ac:spMkLst>
        </pc:spChg>
        <pc:spChg chg="mod">
          <ac:chgData name="Charugundla, Narendra" userId="053c15ed-3f9f-44a4-9cd2-4d7b358300de" providerId="ADAL" clId="{CBA6CA32-3874-4758-8F79-7F051734298E}" dt="2022-01-17T00:19:07.575" v="1752" actId="1076"/>
          <ac:spMkLst>
            <pc:docMk/>
            <pc:sldMk cId="1524364307" sldId="278"/>
            <ac:spMk id="3" creationId="{00000000-0000-0000-0000-000000000000}"/>
          </ac:spMkLst>
        </pc:spChg>
      </pc:sldChg>
      <pc:sldChg chg="modSp add mod">
        <pc:chgData name="Charugundla, Narendra" userId="053c15ed-3f9f-44a4-9cd2-4d7b358300de" providerId="ADAL" clId="{CBA6CA32-3874-4758-8F79-7F051734298E}" dt="2022-01-17T00:55:58.602" v="3456" actId="20577"/>
        <pc:sldMkLst>
          <pc:docMk/>
          <pc:sldMk cId="2224373558" sldId="279"/>
        </pc:sldMkLst>
        <pc:spChg chg="mod">
          <ac:chgData name="Charugundla, Narendra" userId="053c15ed-3f9f-44a4-9cd2-4d7b358300de" providerId="ADAL" clId="{CBA6CA32-3874-4758-8F79-7F051734298E}" dt="2022-01-17T00:52:24.275" v="3124" actId="27636"/>
          <ac:spMkLst>
            <pc:docMk/>
            <pc:sldMk cId="2224373558" sldId="279"/>
            <ac:spMk id="2" creationId="{00000000-0000-0000-0000-000000000000}"/>
          </ac:spMkLst>
        </pc:spChg>
        <pc:spChg chg="mod">
          <ac:chgData name="Charugundla, Narendra" userId="053c15ed-3f9f-44a4-9cd2-4d7b358300de" providerId="ADAL" clId="{CBA6CA32-3874-4758-8F79-7F051734298E}" dt="2022-01-17T00:55:58.602" v="3456" actId="20577"/>
          <ac:spMkLst>
            <pc:docMk/>
            <pc:sldMk cId="2224373558" sldId="279"/>
            <ac:spMk id="3" creationId="{00000000-0000-0000-0000-000000000000}"/>
          </ac:spMkLst>
        </pc:spChg>
      </pc:sldChg>
      <pc:sldChg chg="modSp add mod">
        <pc:chgData name="Charugundla, Narendra" userId="053c15ed-3f9f-44a4-9cd2-4d7b358300de" providerId="ADAL" clId="{CBA6CA32-3874-4758-8F79-7F051734298E}" dt="2022-01-17T01:01:40.399" v="3798" actId="20577"/>
        <pc:sldMkLst>
          <pc:docMk/>
          <pc:sldMk cId="4222378109" sldId="280"/>
        </pc:sldMkLst>
        <pc:spChg chg="mod">
          <ac:chgData name="Charugundla, Narendra" userId="053c15ed-3f9f-44a4-9cd2-4d7b358300de" providerId="ADAL" clId="{CBA6CA32-3874-4758-8F79-7F051734298E}" dt="2022-01-17T00:57:07.376" v="3461" actId="20577"/>
          <ac:spMkLst>
            <pc:docMk/>
            <pc:sldMk cId="4222378109" sldId="280"/>
            <ac:spMk id="2" creationId="{00000000-0000-0000-0000-000000000000}"/>
          </ac:spMkLst>
        </pc:spChg>
        <pc:spChg chg="mod">
          <ac:chgData name="Charugundla, Narendra" userId="053c15ed-3f9f-44a4-9cd2-4d7b358300de" providerId="ADAL" clId="{CBA6CA32-3874-4758-8F79-7F051734298E}" dt="2022-01-17T01:01:40.399" v="3798" actId="20577"/>
          <ac:spMkLst>
            <pc:docMk/>
            <pc:sldMk cId="4222378109" sldId="280"/>
            <ac:spMk id="3" creationId="{00000000-0000-0000-0000-000000000000}"/>
          </ac:spMkLst>
        </pc:spChg>
      </pc:sldChg>
    </pc:docChg>
  </pc:docChgLst>
  <pc:docChgLst>
    <pc:chgData name="Charugundla, Narendra" userId="053c15ed-3f9f-44a4-9cd2-4d7b358300de" providerId="ADAL" clId="{6C8BD561-7F3C-4D66-AA9F-CA8AA97E88A4}"/>
    <pc:docChg chg="undo custSel modSld">
      <pc:chgData name="Charugundla, Narendra" userId="053c15ed-3f9f-44a4-9cd2-4d7b358300de" providerId="ADAL" clId="{6C8BD561-7F3C-4D66-AA9F-CA8AA97E88A4}" dt="2022-06-17T16:29:22.254" v="70"/>
      <pc:docMkLst>
        <pc:docMk/>
      </pc:docMkLst>
      <pc:sldChg chg="modSp mod modNotesTx">
        <pc:chgData name="Charugundla, Narendra" userId="053c15ed-3f9f-44a4-9cd2-4d7b358300de" providerId="ADAL" clId="{6C8BD561-7F3C-4D66-AA9F-CA8AA97E88A4}" dt="2022-06-17T16:21:49.697" v="48" actId="20577"/>
        <pc:sldMkLst>
          <pc:docMk/>
          <pc:sldMk cId="1841854273" sldId="269"/>
        </pc:sldMkLst>
        <pc:spChg chg="mod">
          <ac:chgData name="Charugundla, Narendra" userId="053c15ed-3f9f-44a4-9cd2-4d7b358300de" providerId="ADAL" clId="{6C8BD561-7F3C-4D66-AA9F-CA8AA97E88A4}" dt="2022-06-17T16:20:17.530" v="41" actId="20577"/>
          <ac:spMkLst>
            <pc:docMk/>
            <pc:sldMk cId="1841854273" sldId="269"/>
            <ac:spMk id="3" creationId="{00000000-0000-0000-0000-000000000000}"/>
          </ac:spMkLst>
        </pc:spChg>
      </pc:sldChg>
      <pc:sldChg chg="modSp mod modNotesTx">
        <pc:chgData name="Charugundla, Narendra" userId="053c15ed-3f9f-44a4-9cd2-4d7b358300de" providerId="ADAL" clId="{6C8BD561-7F3C-4D66-AA9F-CA8AA97E88A4}" dt="2022-06-17T16:29:22.254" v="70"/>
        <pc:sldMkLst>
          <pc:docMk/>
          <pc:sldMk cId="3579336136" sldId="277"/>
        </pc:sldMkLst>
        <pc:spChg chg="mod">
          <ac:chgData name="Charugundla, Narendra" userId="053c15ed-3f9f-44a4-9cd2-4d7b358300de" providerId="ADAL" clId="{6C8BD561-7F3C-4D66-AA9F-CA8AA97E88A4}" dt="2022-06-17T16:25:49.247" v="69" actId="20577"/>
          <ac:spMkLst>
            <pc:docMk/>
            <pc:sldMk cId="3579336136" sldId="277"/>
            <ac:spMk id="3" creationId="{00000000-0000-0000-0000-000000000000}"/>
          </ac:spMkLst>
        </pc:spChg>
      </pc:sldChg>
      <pc:sldChg chg="modSp mod">
        <pc:chgData name="Charugundla, Narendra" userId="053c15ed-3f9f-44a4-9cd2-4d7b358300de" providerId="ADAL" clId="{6C8BD561-7F3C-4D66-AA9F-CA8AA97E88A4}" dt="2022-06-17T16:24:21.214" v="62" actId="27636"/>
        <pc:sldMkLst>
          <pc:docMk/>
          <pc:sldMk cId="1524364307" sldId="278"/>
        </pc:sldMkLst>
        <pc:spChg chg="mod">
          <ac:chgData name="Charugundla, Narendra" userId="053c15ed-3f9f-44a4-9cd2-4d7b358300de" providerId="ADAL" clId="{6C8BD561-7F3C-4D66-AA9F-CA8AA97E88A4}" dt="2022-06-17T16:24:21.214" v="62" actId="27636"/>
          <ac:spMkLst>
            <pc:docMk/>
            <pc:sldMk cId="1524364307" sldId="27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DFD404-DFF4-4113-823A-E86C8DE70023}" type="datetimeFigureOut">
              <a:rPr lang="en-US" smtClean="0"/>
              <a:t>6/17/2022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F2E632-B872-41DE-8AB3-30438EF64AB7}" type="slidenum">
              <a:rPr lang="en-US" smtClean="0"/>
              <a:t>‹#›</a:t>
            </a:fld>
            <a:endParaRPr lang="en-US"/>
          </a:p>
        </p:txBody>
      </p:sp>
    </p:spTree>
    <p:extLst>
      <p:ext uri="{BB962C8B-B14F-4D97-AF65-F5344CB8AC3E}">
        <p14:creationId xmlns:p14="http://schemas.microsoft.com/office/powerpoint/2010/main" val="1015486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228600" indent="-228600">
              <a:buAutoNum type="arabicParenR"/>
            </a:pPr>
            <a:endParaRPr lang="en-US" dirty="0"/>
          </a:p>
          <a:p>
            <a:pPr marL="0" indent="0">
              <a:buNone/>
            </a:pPr>
            <a:endParaRPr lang="en-US" dirty="0"/>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AAF2E632-B872-41DE-8AB3-30438EF64AB7}" type="slidenum">
              <a:rPr lang="en-US" smtClean="0"/>
              <a:t>3</a:t>
            </a:fld>
            <a:endParaRPr lang="en-US"/>
          </a:p>
        </p:txBody>
      </p:sp>
    </p:spTree>
    <p:extLst>
      <p:ext uri="{BB962C8B-B14F-4D97-AF65-F5344CB8AC3E}">
        <p14:creationId xmlns:p14="http://schemas.microsoft.com/office/powerpoint/2010/main" val="1565403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Browser’s Based Java script Engines:</a:t>
            </a:r>
          </a:p>
          <a:p>
            <a:pPr marL="228600" indent="-228600">
              <a:buAutoNum type="arabicParenR"/>
            </a:pPr>
            <a:r>
              <a:rPr lang="en-US" dirty="0"/>
              <a:t>Microsoft Internet Explorer- Chakra</a:t>
            </a:r>
          </a:p>
          <a:p>
            <a:pPr marL="228600" indent="-228600">
              <a:buAutoNum type="arabicParenR"/>
            </a:pPr>
            <a:r>
              <a:rPr lang="en-US" dirty="0"/>
              <a:t>Firefox browser-Spider Monkey</a:t>
            </a:r>
          </a:p>
          <a:p>
            <a:pPr marL="228600" indent="-228600">
              <a:buAutoNum type="arabicParenR"/>
            </a:pPr>
            <a:r>
              <a:rPr lang="en-US" dirty="0"/>
              <a:t>Google Chrome-V8</a:t>
            </a:r>
          </a:p>
          <a:p>
            <a:endParaRPr lang="en-US" dirty="0"/>
          </a:p>
        </p:txBody>
      </p:sp>
      <p:sp>
        <p:nvSpPr>
          <p:cNvPr id="4" name="Slide Number Placeholder 3"/>
          <p:cNvSpPr>
            <a:spLocks noGrp="1"/>
          </p:cNvSpPr>
          <p:nvPr>
            <p:ph type="sldNum" sz="quarter" idx="5"/>
          </p:nvPr>
        </p:nvSpPr>
        <p:spPr/>
        <p:txBody>
          <a:bodyPr/>
          <a:lstStyle/>
          <a:p>
            <a:fld id="{AAF2E632-B872-41DE-8AB3-30438EF64AB7}" type="slidenum">
              <a:rPr lang="en-US" smtClean="0"/>
              <a:t>4</a:t>
            </a:fld>
            <a:endParaRPr lang="en-US"/>
          </a:p>
        </p:txBody>
      </p:sp>
    </p:spTree>
    <p:extLst>
      <p:ext uri="{BB962C8B-B14F-4D97-AF65-F5344CB8AC3E}">
        <p14:creationId xmlns:p14="http://schemas.microsoft.com/office/powerpoint/2010/main" val="3572332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F2E632-B872-41DE-8AB3-30438EF64AB7}" type="slidenum">
              <a:rPr lang="en-US" smtClean="0"/>
              <a:t>6</a:t>
            </a:fld>
            <a:endParaRPr lang="en-US"/>
          </a:p>
        </p:txBody>
      </p:sp>
    </p:spTree>
    <p:extLst>
      <p:ext uri="{BB962C8B-B14F-4D97-AF65-F5344CB8AC3E}">
        <p14:creationId xmlns:p14="http://schemas.microsoft.com/office/powerpoint/2010/main" val="1476310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F2E632-B872-41DE-8AB3-30438EF64AB7}" type="slidenum">
              <a:rPr lang="en-US" smtClean="0"/>
              <a:t>9</a:t>
            </a:fld>
            <a:endParaRPr lang="en-US"/>
          </a:p>
        </p:txBody>
      </p:sp>
    </p:spTree>
    <p:extLst>
      <p:ext uri="{BB962C8B-B14F-4D97-AF65-F5344CB8AC3E}">
        <p14:creationId xmlns:p14="http://schemas.microsoft.com/office/powerpoint/2010/main" val="3347419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740DAF-3EC2-47F2-A421-9D0EAC1FF57C}" type="datetimeFigureOut">
              <a:rPr lang="en-US" smtClean="0"/>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EA854-CD33-4371-AA42-D6E09C62B875}"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3717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C740DAF-3EC2-47F2-A421-9D0EAC1FF57C}" type="datetimeFigureOut">
              <a:rPr lang="en-US" smtClean="0"/>
              <a:t>6/17/2022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8EA854-CD33-4371-AA42-D6E09C62B875}" type="slidenum">
              <a:rPr lang="en-US" smtClean="0"/>
              <a:t>‹#›</a:t>
            </a:fld>
            <a:endParaRPr lang="en-US"/>
          </a:p>
        </p:txBody>
      </p:sp>
    </p:spTree>
    <p:extLst>
      <p:ext uri="{BB962C8B-B14F-4D97-AF65-F5344CB8AC3E}">
        <p14:creationId xmlns:p14="http://schemas.microsoft.com/office/powerpoint/2010/main" val="504972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740DAF-3EC2-47F2-A421-9D0EAC1FF57C}" type="datetimeFigureOut">
              <a:rPr lang="en-US" smtClean="0"/>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EA854-CD33-4371-AA42-D6E09C62B875}" type="slidenum">
              <a:rPr lang="en-US" smtClean="0"/>
              <a:t>‹#›</a:t>
            </a:fld>
            <a:endParaRPr lang="en-US"/>
          </a:p>
        </p:txBody>
      </p:sp>
    </p:spTree>
    <p:extLst>
      <p:ext uri="{BB962C8B-B14F-4D97-AF65-F5344CB8AC3E}">
        <p14:creationId xmlns:p14="http://schemas.microsoft.com/office/powerpoint/2010/main" val="305901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740DAF-3EC2-47F2-A421-9D0EAC1FF57C}" type="datetimeFigureOut">
              <a:rPr lang="en-US" smtClean="0"/>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EA854-CD33-4371-AA42-D6E09C62B875}"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58188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740DAF-3EC2-47F2-A421-9D0EAC1FF57C}" type="datetimeFigureOut">
              <a:rPr lang="en-US" smtClean="0"/>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EA854-CD33-4371-AA42-D6E09C62B875}" type="slidenum">
              <a:rPr lang="en-US" smtClean="0"/>
              <a:t>‹#›</a:t>
            </a:fld>
            <a:endParaRPr lang="en-US"/>
          </a:p>
        </p:txBody>
      </p:sp>
    </p:spTree>
    <p:extLst>
      <p:ext uri="{BB962C8B-B14F-4D97-AF65-F5344CB8AC3E}">
        <p14:creationId xmlns:p14="http://schemas.microsoft.com/office/powerpoint/2010/main" val="60471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740DAF-3EC2-47F2-A421-9D0EAC1FF57C}" type="datetimeFigureOut">
              <a:rPr lang="en-US" smtClean="0"/>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EA854-CD33-4371-AA42-D6E09C62B875}"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20133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740DAF-3EC2-47F2-A421-9D0EAC1FF57C}" type="datetimeFigureOut">
              <a:rPr lang="en-US" smtClean="0"/>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EA854-CD33-4371-AA42-D6E09C62B875}" type="slidenum">
              <a:rPr lang="en-US" smtClean="0"/>
              <a:t>‹#›</a:t>
            </a:fld>
            <a:endParaRPr lang="en-US"/>
          </a:p>
        </p:txBody>
      </p:sp>
    </p:spTree>
    <p:extLst>
      <p:ext uri="{BB962C8B-B14F-4D97-AF65-F5344CB8AC3E}">
        <p14:creationId xmlns:p14="http://schemas.microsoft.com/office/powerpoint/2010/main" val="3499777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740DAF-3EC2-47F2-A421-9D0EAC1FF57C}" type="datetimeFigureOut">
              <a:rPr lang="en-US" smtClean="0"/>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EA854-CD33-4371-AA42-D6E09C62B875}" type="slidenum">
              <a:rPr lang="en-US" smtClean="0"/>
              <a:t>‹#›</a:t>
            </a:fld>
            <a:endParaRPr lang="en-US"/>
          </a:p>
        </p:txBody>
      </p:sp>
    </p:spTree>
    <p:extLst>
      <p:ext uri="{BB962C8B-B14F-4D97-AF65-F5344CB8AC3E}">
        <p14:creationId xmlns:p14="http://schemas.microsoft.com/office/powerpoint/2010/main" val="23338785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740DAF-3EC2-47F2-A421-9D0EAC1FF57C}" type="datetimeFigureOut">
              <a:rPr lang="en-US" smtClean="0"/>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EA854-CD33-4371-AA42-D6E09C62B875}" type="slidenum">
              <a:rPr lang="en-US" smtClean="0"/>
              <a:t>‹#›</a:t>
            </a:fld>
            <a:endParaRPr lang="en-US"/>
          </a:p>
        </p:txBody>
      </p:sp>
    </p:spTree>
    <p:extLst>
      <p:ext uri="{BB962C8B-B14F-4D97-AF65-F5344CB8AC3E}">
        <p14:creationId xmlns:p14="http://schemas.microsoft.com/office/powerpoint/2010/main" val="2386224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740DAF-3EC2-47F2-A421-9D0EAC1FF57C}" type="datetimeFigureOut">
              <a:rPr lang="en-US" smtClean="0"/>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EA854-CD33-4371-AA42-D6E09C62B875}" type="slidenum">
              <a:rPr lang="en-US" smtClean="0"/>
              <a:t>‹#›</a:t>
            </a:fld>
            <a:endParaRPr lang="en-US"/>
          </a:p>
        </p:txBody>
      </p:sp>
    </p:spTree>
    <p:extLst>
      <p:ext uri="{BB962C8B-B14F-4D97-AF65-F5344CB8AC3E}">
        <p14:creationId xmlns:p14="http://schemas.microsoft.com/office/powerpoint/2010/main" val="3008565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740DAF-3EC2-47F2-A421-9D0EAC1FF57C}" type="datetimeFigureOut">
              <a:rPr lang="en-US" smtClean="0"/>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EA854-CD33-4371-AA42-D6E09C62B875}" type="slidenum">
              <a:rPr lang="en-US" smtClean="0"/>
              <a:t>‹#›</a:t>
            </a:fld>
            <a:endParaRPr lang="en-US"/>
          </a:p>
        </p:txBody>
      </p:sp>
    </p:spTree>
    <p:extLst>
      <p:ext uri="{BB962C8B-B14F-4D97-AF65-F5344CB8AC3E}">
        <p14:creationId xmlns:p14="http://schemas.microsoft.com/office/powerpoint/2010/main" val="2846895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740DAF-3EC2-47F2-A421-9D0EAC1FF57C}" type="datetimeFigureOut">
              <a:rPr lang="en-US" smtClean="0"/>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8EA854-CD33-4371-AA42-D6E09C62B875}" type="slidenum">
              <a:rPr lang="en-US" smtClean="0"/>
              <a:t>‹#›</a:t>
            </a:fld>
            <a:endParaRPr lang="en-US"/>
          </a:p>
        </p:txBody>
      </p:sp>
    </p:spTree>
    <p:extLst>
      <p:ext uri="{BB962C8B-B14F-4D97-AF65-F5344CB8AC3E}">
        <p14:creationId xmlns:p14="http://schemas.microsoft.com/office/powerpoint/2010/main" val="51365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740DAF-3EC2-47F2-A421-9D0EAC1FF57C}" type="datetimeFigureOut">
              <a:rPr lang="en-US" smtClean="0"/>
              <a:t>6/17/2022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8EA854-CD33-4371-AA42-D6E09C62B875}" type="slidenum">
              <a:rPr lang="en-US" smtClean="0"/>
              <a:t>‹#›</a:t>
            </a:fld>
            <a:endParaRPr lang="en-US"/>
          </a:p>
        </p:txBody>
      </p:sp>
    </p:spTree>
    <p:extLst>
      <p:ext uri="{BB962C8B-B14F-4D97-AF65-F5344CB8AC3E}">
        <p14:creationId xmlns:p14="http://schemas.microsoft.com/office/powerpoint/2010/main" val="976266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740DAF-3EC2-47F2-A421-9D0EAC1FF57C}" type="datetimeFigureOut">
              <a:rPr lang="en-US" smtClean="0"/>
              <a:t>6/17/2022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8EA854-CD33-4371-AA42-D6E09C62B875}" type="slidenum">
              <a:rPr lang="en-US" smtClean="0"/>
              <a:t>‹#›</a:t>
            </a:fld>
            <a:endParaRPr lang="en-US"/>
          </a:p>
        </p:txBody>
      </p:sp>
    </p:spTree>
    <p:extLst>
      <p:ext uri="{BB962C8B-B14F-4D97-AF65-F5344CB8AC3E}">
        <p14:creationId xmlns:p14="http://schemas.microsoft.com/office/powerpoint/2010/main" val="1367456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740DAF-3EC2-47F2-A421-9D0EAC1FF57C}" type="datetimeFigureOut">
              <a:rPr lang="en-US" smtClean="0"/>
              <a:t>6/17/2022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8EA854-CD33-4371-AA42-D6E09C62B875}" type="slidenum">
              <a:rPr lang="en-US" smtClean="0"/>
              <a:t>‹#›</a:t>
            </a:fld>
            <a:endParaRPr lang="en-US"/>
          </a:p>
        </p:txBody>
      </p:sp>
    </p:spTree>
    <p:extLst>
      <p:ext uri="{BB962C8B-B14F-4D97-AF65-F5344CB8AC3E}">
        <p14:creationId xmlns:p14="http://schemas.microsoft.com/office/powerpoint/2010/main" val="3503897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740DAF-3EC2-47F2-A421-9D0EAC1FF57C}" type="datetimeFigureOut">
              <a:rPr lang="en-US" smtClean="0"/>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8EA854-CD33-4371-AA42-D6E09C62B875}" type="slidenum">
              <a:rPr lang="en-US" smtClean="0"/>
              <a:t>‹#›</a:t>
            </a:fld>
            <a:endParaRPr lang="en-US"/>
          </a:p>
        </p:txBody>
      </p:sp>
    </p:spTree>
    <p:extLst>
      <p:ext uri="{BB962C8B-B14F-4D97-AF65-F5344CB8AC3E}">
        <p14:creationId xmlns:p14="http://schemas.microsoft.com/office/powerpoint/2010/main" val="1203908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740DAF-3EC2-47F2-A421-9D0EAC1FF57C}" type="datetimeFigureOut">
              <a:rPr lang="en-US" smtClean="0"/>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8EA854-CD33-4371-AA42-D6E09C62B875}" type="slidenum">
              <a:rPr lang="en-US" smtClean="0"/>
              <a:t>‹#›</a:t>
            </a:fld>
            <a:endParaRPr lang="en-US"/>
          </a:p>
        </p:txBody>
      </p:sp>
    </p:spTree>
    <p:extLst>
      <p:ext uri="{BB962C8B-B14F-4D97-AF65-F5344CB8AC3E}">
        <p14:creationId xmlns:p14="http://schemas.microsoft.com/office/powerpoint/2010/main" val="2178691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C740DAF-3EC2-47F2-A421-9D0EAC1FF57C}" type="datetimeFigureOut">
              <a:rPr lang="en-US" smtClean="0"/>
              <a:t>6/17/2022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A8EA854-CD33-4371-AA42-D6E09C62B875}" type="slidenum">
              <a:rPr lang="en-US" smtClean="0"/>
              <a:t>‹#›</a:t>
            </a:fld>
            <a:endParaRPr lang="en-US"/>
          </a:p>
        </p:txBody>
      </p:sp>
    </p:spTree>
    <p:extLst>
      <p:ext uri="{BB962C8B-B14F-4D97-AF65-F5344CB8AC3E}">
        <p14:creationId xmlns:p14="http://schemas.microsoft.com/office/powerpoint/2010/main" val="6196543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nodejs.org/en/"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hyperlink" Target="https://www.tutorialspoint.com/nodejs/nodejs_repl_terminal.htm" TargetMode="External"/><Relationship Id="rId3" Type="http://schemas.openxmlformats.org/officeDocument/2006/relationships/hyperlink" Target="http://www.journaldev.com/7462/node-js-architecture-single-threaded-event-loop" TargetMode="External"/><Relationship Id="rId7" Type="http://schemas.openxmlformats.org/officeDocument/2006/relationships/hyperlink" Target="https://codeforgeek.com/node-js-tutorial-step-by-step/" TargetMode="External"/><Relationship Id="rId2" Type="http://schemas.openxmlformats.org/officeDocument/2006/relationships/hyperlink" Target="https://nodejs.org/en/" TargetMode="External"/><Relationship Id="rId1" Type="http://schemas.openxmlformats.org/officeDocument/2006/relationships/slideLayout" Target="../slideLayouts/slideLayout1.xml"/><Relationship Id="rId6" Type="http://schemas.openxmlformats.org/officeDocument/2006/relationships/hyperlink" Target="https://nodejs.dev/learn/introduction-to-nodejs" TargetMode="External"/><Relationship Id="rId5" Type="http://schemas.openxmlformats.org/officeDocument/2006/relationships/hyperlink" Target="https://nodejs.dev/learn/differences-between-nodejs-and-the-browser" TargetMode="External"/><Relationship Id="rId4" Type="http://schemas.openxmlformats.org/officeDocument/2006/relationships/hyperlink" Target="https://www.npmjs.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41279" y="1242813"/>
            <a:ext cx="7309441" cy="2704338"/>
          </a:xfrm>
          <a:prstGeom prst="rect">
            <a:avLst/>
          </a:prstGeom>
        </p:spPr>
      </p:pic>
      <p:sp>
        <p:nvSpPr>
          <p:cNvPr id="5" name="Rectangle 4"/>
          <p:cNvSpPr/>
          <p:nvPr/>
        </p:nvSpPr>
        <p:spPr>
          <a:xfrm>
            <a:off x="3567953" y="4589929"/>
            <a:ext cx="4643717" cy="400110"/>
          </a:xfrm>
          <a:prstGeom prst="rect">
            <a:avLst/>
          </a:prstGeom>
        </p:spPr>
        <p:txBody>
          <a:bodyPr wrap="square">
            <a:spAutoFit/>
          </a:bodyPr>
          <a:lstStyle/>
          <a:p>
            <a:pPr algn="ctr"/>
            <a:r>
              <a:rPr lang="en-US" sz="2000" b="1" dirty="0">
                <a:ln w="0"/>
                <a:solidFill>
                  <a:schemeClr val="bg1"/>
                </a:solidFill>
                <a:effectLst>
                  <a:outerShdw blurRad="38100" dist="25400" dir="5400000" algn="ctr" rotWithShape="0">
                    <a:srgbClr val="6E747A">
                      <a:alpha val="43000"/>
                    </a:srgbClr>
                  </a:outerShdw>
                </a:effectLst>
              </a:rPr>
              <a:t>Narendra Kumar Charugundla</a:t>
            </a:r>
          </a:p>
        </p:txBody>
      </p:sp>
    </p:spTree>
    <p:extLst>
      <p:ext uri="{BB962C8B-B14F-4D97-AF65-F5344CB8AC3E}">
        <p14:creationId xmlns:p14="http://schemas.microsoft.com/office/powerpoint/2010/main" val="768896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384464"/>
            <a:ext cx="7724682" cy="551330"/>
          </a:xfrm>
        </p:spPr>
        <p:txBody>
          <a:bodyPr>
            <a:normAutofit fontScale="90000"/>
          </a:bodyPr>
          <a:lstStyle/>
          <a:p>
            <a:r>
              <a:rPr lang="en-US" dirty="0"/>
              <a:t>How to install </a:t>
            </a:r>
            <a:r>
              <a:rPr lang="en-US" dirty="0" err="1"/>
              <a:t>NodeJS</a:t>
            </a:r>
            <a:endParaRPr lang="en-US" dirty="0"/>
          </a:p>
        </p:txBody>
      </p:sp>
      <p:sp>
        <p:nvSpPr>
          <p:cNvPr id="3" name="Subtitle 2"/>
          <p:cNvSpPr>
            <a:spLocks noGrp="1"/>
          </p:cNvSpPr>
          <p:nvPr>
            <p:ph type="subTitle" idx="1"/>
          </p:nvPr>
        </p:nvSpPr>
        <p:spPr>
          <a:xfrm>
            <a:off x="522846" y="1218182"/>
            <a:ext cx="10548361" cy="4717472"/>
          </a:xfrm>
        </p:spPr>
        <p:txBody>
          <a:bodyPr>
            <a:normAutofit/>
          </a:bodyPr>
          <a:lstStyle/>
          <a:p>
            <a:pPr marL="457200" indent="-457200">
              <a:buFont typeface="Wingdings" panose="05000000000000000000" pitchFamily="2" charset="2"/>
              <a:buChar char="Ø"/>
            </a:pPr>
            <a:r>
              <a:rPr lang="en-US" sz="2900" b="1" dirty="0">
                <a:solidFill>
                  <a:schemeClr val="tx1"/>
                </a:solidFill>
                <a:effectLst>
                  <a:outerShdw blurRad="38100" dist="38100" dir="2700000" algn="tl">
                    <a:srgbClr val="000000">
                      <a:alpha val="43137"/>
                    </a:srgbClr>
                  </a:outerShdw>
                </a:effectLst>
                <a:ea typeface="MS PGothic" panose="020B0600070205080204" pitchFamily="34" charset="-128"/>
                <a:cs typeface="ＭＳ Ｐゴシック" charset="0"/>
              </a:rPr>
              <a:t>Download latest nodejs.exe from </a:t>
            </a:r>
            <a:r>
              <a:rPr lang="en-US" sz="2900" dirty="0">
                <a:solidFill>
                  <a:schemeClr val="tx1"/>
                </a:solidFill>
                <a:ea typeface="MS PGothic" panose="020B0600070205080204" pitchFamily="34" charset="-128"/>
                <a:cs typeface="ＭＳ Ｐゴシック" charset="0"/>
              </a:rPr>
              <a:t>- </a:t>
            </a:r>
            <a:r>
              <a:rPr lang="en-US" sz="2900" dirty="0">
                <a:solidFill>
                  <a:schemeClr val="tx1"/>
                </a:solidFill>
                <a:ea typeface="MS PGothic" panose="020B0600070205080204" pitchFamily="34" charset="-128"/>
                <a:cs typeface="ＭＳ Ｐゴシック" charset="0"/>
                <a:hlinkClick r:id="rId2"/>
              </a:rPr>
              <a:t>https://nodejs.org/en/</a:t>
            </a:r>
            <a:endParaRPr lang="en-US" sz="2900" dirty="0">
              <a:solidFill>
                <a:schemeClr val="tx1"/>
              </a:solidFill>
              <a:ea typeface="MS PGothic" panose="020B0600070205080204" pitchFamily="34" charset="-128"/>
              <a:cs typeface="ＭＳ Ｐゴシック" charset="0"/>
            </a:endParaRPr>
          </a:p>
          <a:p>
            <a:pPr marL="457200" indent="-457200">
              <a:buFont typeface="Wingdings" panose="05000000000000000000" pitchFamily="2" charset="2"/>
              <a:buChar char="Ø"/>
            </a:pPr>
            <a:r>
              <a:rPr lang="en-US" sz="2900" b="1" dirty="0">
                <a:solidFill>
                  <a:schemeClr val="tx1"/>
                </a:solidFill>
                <a:effectLst>
                  <a:outerShdw blurRad="38100" dist="38100" dir="2700000" algn="tl">
                    <a:srgbClr val="000000">
                      <a:alpha val="43137"/>
                    </a:srgbClr>
                  </a:outerShdw>
                </a:effectLst>
                <a:ea typeface="MS PGothic" panose="020B0600070205080204" pitchFamily="34" charset="-128"/>
                <a:cs typeface="ＭＳ Ｐゴシック" charset="0"/>
              </a:rPr>
              <a:t>Execute the exe</a:t>
            </a:r>
            <a:endParaRPr lang="en-US" sz="2900" dirty="0">
              <a:solidFill>
                <a:schemeClr val="tx1"/>
              </a:solidFill>
              <a:ea typeface="MS PGothic" panose="020B0600070205080204" pitchFamily="34" charset="-128"/>
              <a:cs typeface="ＭＳ Ｐゴシック" charset="0"/>
            </a:endParaRPr>
          </a:p>
          <a:p>
            <a:r>
              <a:rPr lang="en-US" sz="2900" dirty="0">
                <a:solidFill>
                  <a:schemeClr val="tx1"/>
                </a:solidFill>
                <a:ea typeface="MS PGothic" panose="020B0600070205080204" pitchFamily="34" charset="-128"/>
                <a:cs typeface="ＭＳ Ｐゴシック" charset="0"/>
              </a:rPr>
              <a:t>		</a:t>
            </a:r>
          </a:p>
          <a:p>
            <a:endParaRPr lang="en-US" sz="2800" dirty="0">
              <a:solidFill>
                <a:schemeClr val="tx1"/>
              </a:solidFill>
              <a:ea typeface="MS PGothic" panose="020B0600070205080204" pitchFamily="34" charset="-128"/>
              <a:cs typeface="ＭＳ Ｐゴシック" charset="0"/>
            </a:endParaRPr>
          </a:p>
          <a:p>
            <a:endParaRPr lang="en-US" sz="2700" dirty="0">
              <a:solidFill>
                <a:schemeClr val="tx1"/>
              </a:solidFill>
              <a:ea typeface="MS PGothic" panose="020B0600070205080204" pitchFamily="34" charset="-128"/>
              <a:cs typeface="ＭＳ Ｐゴシック" charset="0"/>
            </a:endParaRPr>
          </a:p>
        </p:txBody>
      </p:sp>
      <p:pic>
        <p:nvPicPr>
          <p:cNvPr id="6" name="Picture 5">
            <a:extLst>
              <a:ext uri="{FF2B5EF4-FFF2-40B4-BE49-F238E27FC236}">
                <a16:creationId xmlns:a16="http://schemas.microsoft.com/office/drawing/2014/main" id="{A6B9C8F4-FB64-4B55-A63F-F79D5CBD85C8}"/>
              </a:ext>
            </a:extLst>
          </p:cNvPr>
          <p:cNvPicPr>
            <a:picLocks noChangeAspect="1"/>
          </p:cNvPicPr>
          <p:nvPr/>
        </p:nvPicPr>
        <p:blipFill>
          <a:blip r:embed="rId3"/>
          <a:stretch>
            <a:fillRect/>
          </a:stretch>
        </p:blipFill>
        <p:spPr>
          <a:xfrm>
            <a:off x="875555" y="2797204"/>
            <a:ext cx="8193494" cy="3676332"/>
          </a:xfrm>
          <a:prstGeom prst="rect">
            <a:avLst/>
          </a:prstGeom>
        </p:spPr>
      </p:pic>
    </p:spTree>
    <p:extLst>
      <p:ext uri="{BB962C8B-B14F-4D97-AF65-F5344CB8AC3E}">
        <p14:creationId xmlns:p14="http://schemas.microsoft.com/office/powerpoint/2010/main" val="3065682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452" y="220132"/>
            <a:ext cx="8050932" cy="1293875"/>
          </a:xfrm>
        </p:spPr>
        <p:txBody>
          <a:bodyPr>
            <a:normAutofit/>
          </a:bodyPr>
          <a:lstStyle/>
          <a:p>
            <a:r>
              <a:rPr lang="en-US" sz="2800" dirty="0"/>
              <a:t>Validate NodeJS installation</a:t>
            </a:r>
          </a:p>
        </p:txBody>
      </p:sp>
      <p:sp>
        <p:nvSpPr>
          <p:cNvPr id="3" name="Content Placeholder 2"/>
          <p:cNvSpPr>
            <a:spLocks noGrp="1"/>
          </p:cNvSpPr>
          <p:nvPr>
            <p:ph idx="1"/>
          </p:nvPr>
        </p:nvSpPr>
        <p:spPr>
          <a:xfrm>
            <a:off x="477383" y="1727200"/>
            <a:ext cx="8534400" cy="1723572"/>
          </a:xfrm>
        </p:spPr>
        <p:txBody>
          <a:bodyPr/>
          <a:lstStyle/>
          <a:p>
            <a:r>
              <a:rPr lang="en-US" dirty="0"/>
              <a:t>Command prompt,  node --version</a:t>
            </a:r>
          </a:p>
        </p:txBody>
      </p:sp>
      <p:pic>
        <p:nvPicPr>
          <p:cNvPr id="6" name="Picture 5">
            <a:extLst>
              <a:ext uri="{FF2B5EF4-FFF2-40B4-BE49-F238E27FC236}">
                <a16:creationId xmlns:a16="http://schemas.microsoft.com/office/drawing/2014/main" id="{DFD8299B-F559-41B5-A16B-A598489B4B3F}"/>
              </a:ext>
            </a:extLst>
          </p:cNvPr>
          <p:cNvPicPr>
            <a:picLocks noChangeAspect="1"/>
          </p:cNvPicPr>
          <p:nvPr/>
        </p:nvPicPr>
        <p:blipFill>
          <a:blip r:embed="rId2"/>
          <a:stretch>
            <a:fillRect/>
          </a:stretch>
        </p:blipFill>
        <p:spPr>
          <a:xfrm>
            <a:off x="1849177" y="3119890"/>
            <a:ext cx="5705475" cy="2828925"/>
          </a:xfrm>
          <a:prstGeom prst="rect">
            <a:avLst/>
          </a:prstGeom>
        </p:spPr>
      </p:pic>
    </p:spTree>
    <p:extLst>
      <p:ext uri="{BB962C8B-B14F-4D97-AF65-F5344CB8AC3E}">
        <p14:creationId xmlns:p14="http://schemas.microsoft.com/office/powerpoint/2010/main" val="3630034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955965"/>
          </a:xfrm>
        </p:spPr>
        <p:txBody>
          <a:bodyPr/>
          <a:lstStyle/>
          <a:p>
            <a:r>
              <a:rPr lang="en-US" dirty="0"/>
              <a:t>Hello </a:t>
            </a:r>
            <a:r>
              <a:rPr lang="en-US" dirty="0" err="1"/>
              <a:t>WorLD</a:t>
            </a:r>
            <a:endParaRPr lang="en-US" dirty="0"/>
          </a:p>
        </p:txBody>
      </p:sp>
      <p:sp>
        <p:nvSpPr>
          <p:cNvPr id="3" name="Subtitle 2"/>
          <p:cNvSpPr>
            <a:spLocks noGrp="1"/>
          </p:cNvSpPr>
          <p:nvPr>
            <p:ph type="subTitle" idx="1"/>
          </p:nvPr>
        </p:nvSpPr>
        <p:spPr>
          <a:xfrm>
            <a:off x="763739" y="1641764"/>
            <a:ext cx="10548361" cy="4717472"/>
          </a:xfrm>
        </p:spPr>
        <p:txBody>
          <a:bodyPr>
            <a:normAutofit/>
          </a:bodyPr>
          <a:lstStyle/>
          <a:p>
            <a:r>
              <a:rPr lang="en-US" sz="2700" dirty="0">
                <a:solidFill>
                  <a:schemeClr val="tx1"/>
                </a:solidFill>
                <a:ea typeface="MS PGothic" panose="020B0600070205080204" pitchFamily="34" charset="-128"/>
                <a:cs typeface="ＭＳ Ｐゴシック" charset="0"/>
              </a:rPr>
              <a:t> </a:t>
            </a:r>
          </a:p>
          <a:p>
            <a:endParaRPr lang="en-US" sz="2700" dirty="0">
              <a:solidFill>
                <a:schemeClr val="tx1"/>
              </a:solidFill>
              <a:ea typeface="MS PGothic" panose="020B0600070205080204" pitchFamily="34" charset="-128"/>
              <a:cs typeface="ＭＳ Ｐゴシック" charset="0"/>
            </a:endParaRPr>
          </a:p>
        </p:txBody>
      </p:sp>
      <p:pic>
        <p:nvPicPr>
          <p:cNvPr id="5" name="Picture 4"/>
          <p:cNvPicPr>
            <a:picLocks noChangeAspect="1"/>
          </p:cNvPicPr>
          <p:nvPr/>
        </p:nvPicPr>
        <p:blipFill>
          <a:blip r:embed="rId2"/>
          <a:stretch>
            <a:fillRect/>
          </a:stretch>
        </p:blipFill>
        <p:spPr>
          <a:xfrm>
            <a:off x="872920" y="2090583"/>
            <a:ext cx="5962650" cy="2761635"/>
          </a:xfrm>
          <a:prstGeom prst="rect">
            <a:avLst/>
          </a:prstGeom>
        </p:spPr>
      </p:pic>
    </p:spTree>
    <p:extLst>
      <p:ext uri="{BB962C8B-B14F-4D97-AF65-F5344CB8AC3E}">
        <p14:creationId xmlns:p14="http://schemas.microsoft.com/office/powerpoint/2010/main" val="3694754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4212" y="516195"/>
            <a:ext cx="8001000" cy="888743"/>
          </a:xfrm>
        </p:spPr>
        <p:txBody>
          <a:bodyPr/>
          <a:lstStyle/>
          <a:p>
            <a:r>
              <a:rPr lang="en-US" dirty="0" err="1"/>
              <a:t>Async</a:t>
            </a:r>
            <a:r>
              <a:rPr lang="en-US" dirty="0"/>
              <a:t> I/O</a:t>
            </a:r>
          </a:p>
        </p:txBody>
      </p:sp>
      <p:sp>
        <p:nvSpPr>
          <p:cNvPr id="3" name="Subtitle 2"/>
          <p:cNvSpPr>
            <a:spLocks noGrp="1"/>
          </p:cNvSpPr>
          <p:nvPr>
            <p:ph type="subTitle" idx="1"/>
          </p:nvPr>
        </p:nvSpPr>
        <p:spPr>
          <a:xfrm>
            <a:off x="684211" y="1756064"/>
            <a:ext cx="10548361" cy="4717472"/>
          </a:xfrm>
        </p:spPr>
        <p:txBody>
          <a:bodyPr>
            <a:normAutofit/>
          </a:bodyPr>
          <a:lstStyle/>
          <a:p>
            <a:r>
              <a:rPr lang="en-US" sz="2500" dirty="0">
                <a:solidFill>
                  <a:schemeClr val="tx1"/>
                </a:solidFill>
                <a:ea typeface="MS PGothic" panose="020B0600070205080204" pitchFamily="34" charset="-128"/>
                <a:cs typeface="ＭＳ Ｐゴシック" charset="0"/>
              </a:rPr>
              <a:t> </a:t>
            </a:r>
            <a:endParaRPr lang="en-US" sz="2700" dirty="0">
              <a:solidFill>
                <a:schemeClr val="tx1"/>
              </a:solidFill>
              <a:ea typeface="MS PGothic" panose="020B0600070205080204" pitchFamily="34" charset="-128"/>
              <a:cs typeface="ＭＳ Ｐゴシック" charset="0"/>
            </a:endParaRPr>
          </a:p>
        </p:txBody>
      </p:sp>
      <p:pic>
        <p:nvPicPr>
          <p:cNvPr id="5" name="Picture 4"/>
          <p:cNvPicPr>
            <a:picLocks noChangeAspect="1"/>
          </p:cNvPicPr>
          <p:nvPr/>
        </p:nvPicPr>
        <p:blipFill>
          <a:blip r:embed="rId3"/>
          <a:stretch>
            <a:fillRect/>
          </a:stretch>
        </p:blipFill>
        <p:spPr>
          <a:xfrm>
            <a:off x="684211" y="1617560"/>
            <a:ext cx="7305675" cy="4311292"/>
          </a:xfrm>
          <a:prstGeom prst="rect">
            <a:avLst/>
          </a:prstGeom>
        </p:spPr>
      </p:pic>
    </p:spTree>
    <p:extLst>
      <p:ext uri="{BB962C8B-B14F-4D97-AF65-F5344CB8AC3E}">
        <p14:creationId xmlns:p14="http://schemas.microsoft.com/office/powerpoint/2010/main" val="373442973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2278626"/>
            <a:ext cx="8534400" cy="3615267"/>
          </a:xfrm>
        </p:spPr>
        <p:txBody>
          <a:bodyPr/>
          <a:lstStyle/>
          <a:p>
            <a:endParaRPr lang="en-US"/>
          </a:p>
        </p:txBody>
      </p:sp>
      <p:sp>
        <p:nvSpPr>
          <p:cNvPr id="5" name="Title 1"/>
          <p:cNvSpPr txBox="1">
            <a:spLocks/>
          </p:cNvSpPr>
          <p:nvPr/>
        </p:nvSpPr>
        <p:spPr>
          <a:xfrm>
            <a:off x="684212" y="685799"/>
            <a:ext cx="8001000" cy="95596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dirty="0"/>
              <a:t>sync</a:t>
            </a:r>
            <a:r>
              <a:rPr lang="en-US" dirty="0"/>
              <a:t> </a:t>
            </a:r>
            <a:r>
              <a:rPr lang="en-US" sz="4800" dirty="0"/>
              <a:t>I/O</a:t>
            </a:r>
          </a:p>
        </p:txBody>
      </p:sp>
      <p:pic>
        <p:nvPicPr>
          <p:cNvPr id="6" name="Picture 5"/>
          <p:cNvPicPr>
            <a:picLocks noChangeAspect="1"/>
          </p:cNvPicPr>
          <p:nvPr/>
        </p:nvPicPr>
        <p:blipFill>
          <a:blip r:embed="rId2"/>
          <a:stretch>
            <a:fillRect/>
          </a:stretch>
        </p:blipFill>
        <p:spPr>
          <a:xfrm>
            <a:off x="684212" y="1976285"/>
            <a:ext cx="6837465" cy="3917608"/>
          </a:xfrm>
          <a:prstGeom prst="rect">
            <a:avLst/>
          </a:prstGeom>
        </p:spPr>
      </p:pic>
    </p:spTree>
    <p:extLst>
      <p:ext uri="{BB962C8B-B14F-4D97-AF65-F5344CB8AC3E}">
        <p14:creationId xmlns:p14="http://schemas.microsoft.com/office/powerpoint/2010/main" val="1301877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819" y="146153"/>
            <a:ext cx="9728150" cy="955965"/>
          </a:xfrm>
        </p:spPr>
        <p:txBody>
          <a:bodyPr>
            <a:normAutofit fontScale="90000"/>
          </a:bodyPr>
          <a:lstStyle/>
          <a:p>
            <a:r>
              <a:rPr lang="en-US" dirty="0"/>
              <a:t>NODE Package manager (</a:t>
            </a:r>
            <a:r>
              <a:rPr lang="en-US" dirty="0" err="1"/>
              <a:t>npm</a:t>
            </a:r>
            <a:r>
              <a:rPr lang="en-US" dirty="0"/>
              <a:t>)</a:t>
            </a:r>
          </a:p>
        </p:txBody>
      </p:sp>
      <p:sp>
        <p:nvSpPr>
          <p:cNvPr id="3" name="Subtitle 2"/>
          <p:cNvSpPr>
            <a:spLocks noGrp="1"/>
          </p:cNvSpPr>
          <p:nvPr>
            <p:ph type="subTitle" idx="1"/>
          </p:nvPr>
        </p:nvSpPr>
        <p:spPr>
          <a:xfrm>
            <a:off x="821819" y="1449974"/>
            <a:ext cx="10548361" cy="3007665"/>
          </a:xfrm>
        </p:spPr>
        <p:txBody>
          <a:bodyPr>
            <a:noAutofit/>
          </a:bodyPr>
          <a:lstStyle/>
          <a:p>
            <a:pPr marL="457200" indent="-457200">
              <a:buFont typeface="Wingdings" panose="05000000000000000000" pitchFamily="2" charset="2"/>
              <a:buChar char="Ø"/>
            </a:pPr>
            <a:r>
              <a:rPr lang="en-US" sz="1800" dirty="0">
                <a:solidFill>
                  <a:schemeClr val="tx1"/>
                </a:solidFill>
                <a:ea typeface="MS PGothic" panose="020B0600070205080204" pitchFamily="34" charset="-128"/>
                <a:cs typeface="ＭＳ Ｐゴシック" charset="0"/>
              </a:rPr>
              <a:t>Node.js supports modularity. Each modules can be bundled under a single package.</a:t>
            </a:r>
          </a:p>
          <a:p>
            <a:pPr marL="457200" indent="-457200">
              <a:buFont typeface="Wingdings" panose="05000000000000000000" pitchFamily="2" charset="2"/>
              <a:buChar char="Ø"/>
            </a:pPr>
            <a:r>
              <a:rPr lang="en-US" sz="1800" dirty="0">
                <a:solidFill>
                  <a:schemeClr val="tx1"/>
                </a:solidFill>
                <a:ea typeface="MS PGothic" panose="020B0600070205080204" pitchFamily="34" charset="-128"/>
                <a:cs typeface="ＭＳ Ｐゴシック" charset="0"/>
              </a:rPr>
              <a:t>NPM is used to install, update, uninstall and configure Node JS Platform modules/packages very easily.</a:t>
            </a:r>
          </a:p>
          <a:p>
            <a:pPr marL="457200" indent="-457200">
              <a:buFont typeface="Wingdings" panose="05000000000000000000" pitchFamily="2" charset="2"/>
              <a:buChar char="Ø"/>
            </a:pPr>
            <a:r>
              <a:rPr lang="en-US" sz="1800" dirty="0">
                <a:solidFill>
                  <a:schemeClr val="tx1"/>
                </a:solidFill>
                <a:ea typeface="MS PGothic" panose="020B0600070205080204" pitchFamily="34" charset="-128"/>
                <a:cs typeface="ＭＳ Ｐゴシック" charset="0"/>
              </a:rPr>
              <a:t>Node.js heavily relies on modules, require keyword  loaded the http &amp; net modules.</a:t>
            </a:r>
          </a:p>
          <a:p>
            <a:pPr marL="457200" indent="-457200">
              <a:buFont typeface="Wingdings" panose="05000000000000000000" pitchFamily="2" charset="2"/>
              <a:buChar char="Ø"/>
            </a:pPr>
            <a:r>
              <a:rPr lang="en-US" sz="1800" dirty="0">
                <a:solidFill>
                  <a:schemeClr val="tx1"/>
                </a:solidFill>
                <a:ea typeface="MS PGothic" panose="020B0600070205080204" pitchFamily="34" charset="-128"/>
                <a:cs typeface="ＭＳ Ｐゴシック" charset="0"/>
              </a:rPr>
              <a:t>Creating a module  is easy, just put your java script code in a separate js file and include it in your code by using keyword require like this </a:t>
            </a:r>
          </a:p>
          <a:p>
            <a:r>
              <a:rPr lang="en-US" sz="1800" dirty="0">
                <a:solidFill>
                  <a:schemeClr val="tx1"/>
                </a:solidFill>
                <a:ea typeface="MS PGothic" panose="020B0600070205080204" pitchFamily="34" charset="-128"/>
                <a:cs typeface="ＭＳ Ｐゴシック" charset="0"/>
              </a:rPr>
              <a:t>     Var module= required(‘./module’);</a:t>
            </a:r>
          </a:p>
          <a:p>
            <a:pPr marL="342900" indent="-342900">
              <a:buFont typeface="Wingdings" panose="05000000000000000000" pitchFamily="2" charset="2"/>
              <a:buChar char="Ø"/>
            </a:pPr>
            <a:r>
              <a:rPr lang="en-US" sz="1800" dirty="0">
                <a:solidFill>
                  <a:schemeClr val="tx1"/>
                </a:solidFill>
                <a:ea typeface="MS PGothic" panose="020B0600070205080204" pitchFamily="34" charset="-128"/>
                <a:cs typeface="ＭＳ Ｐゴシック" charset="0"/>
              </a:rPr>
              <a:t>Libraries in Node .js are called packages and they can be installed by typing </a:t>
            </a:r>
          </a:p>
          <a:p>
            <a:pPr marL="342900" indent="-342900">
              <a:buFont typeface="Wingdings" panose="05000000000000000000" pitchFamily="2" charset="2"/>
              <a:buChar char="Ø"/>
            </a:pPr>
            <a:r>
              <a:rPr lang="en-US" sz="1800" dirty="0" err="1">
                <a:solidFill>
                  <a:schemeClr val="tx1"/>
                </a:solidFill>
                <a:ea typeface="MS PGothic" panose="020B0600070205080204" pitchFamily="34" charset="-128"/>
                <a:cs typeface="ＭＳ Ｐゴシック" charset="0"/>
              </a:rPr>
              <a:t>Npm</a:t>
            </a:r>
            <a:r>
              <a:rPr lang="en-US" sz="1800" dirty="0">
                <a:solidFill>
                  <a:schemeClr val="tx1"/>
                </a:solidFill>
                <a:ea typeface="MS PGothic" panose="020B0600070205080204" pitchFamily="34" charset="-128"/>
                <a:cs typeface="ＭＳ Ｐゴシック" charset="0"/>
              </a:rPr>
              <a:t> install “package Name”;// package should be available in </a:t>
            </a:r>
            <a:r>
              <a:rPr lang="en-US" sz="1800" dirty="0" err="1">
                <a:solidFill>
                  <a:schemeClr val="tx1"/>
                </a:solidFill>
                <a:ea typeface="MS PGothic" panose="020B0600070205080204" pitchFamily="34" charset="-128"/>
                <a:cs typeface="ＭＳ Ｐゴシック" charset="0"/>
              </a:rPr>
              <a:t>npm</a:t>
            </a:r>
            <a:r>
              <a:rPr lang="en-US" sz="1800" dirty="0">
                <a:solidFill>
                  <a:schemeClr val="tx1"/>
                </a:solidFill>
                <a:ea typeface="MS PGothic" panose="020B0600070205080204" pitchFamily="34" charset="-128"/>
                <a:cs typeface="ＭＳ Ｐゴシック" charset="0"/>
              </a:rPr>
              <a:t> registry  &amp; npmjs.org.</a:t>
            </a:r>
          </a:p>
          <a:p>
            <a:pPr marL="342900" indent="-342900">
              <a:buFont typeface="Wingdings" panose="05000000000000000000" pitchFamily="2" charset="2"/>
              <a:buChar char="Ø"/>
            </a:pPr>
            <a:r>
              <a:rPr lang="en-US" sz="1800" dirty="0">
                <a:solidFill>
                  <a:schemeClr val="tx1"/>
                </a:solidFill>
                <a:ea typeface="MS PGothic" panose="020B0600070205080204" pitchFamily="34" charset="-128"/>
                <a:cs typeface="ＭＳ Ｐゴシック" charset="0"/>
              </a:rPr>
              <a:t>NPM (Node Package Manager) comes bundled with Node JS  Installation</a:t>
            </a:r>
          </a:p>
        </p:txBody>
      </p:sp>
    </p:spTree>
    <p:extLst>
      <p:ext uri="{BB962C8B-B14F-4D97-AF65-F5344CB8AC3E}">
        <p14:creationId xmlns:p14="http://schemas.microsoft.com/office/powerpoint/2010/main" val="651403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799"/>
            <a:ext cx="9875634" cy="955965"/>
          </a:xfrm>
        </p:spPr>
        <p:txBody>
          <a:bodyPr>
            <a:normAutofit fontScale="90000"/>
          </a:bodyPr>
          <a:lstStyle/>
          <a:p>
            <a:r>
              <a:rPr lang="en-US" dirty="0"/>
              <a:t>Installing third party modules</a:t>
            </a:r>
          </a:p>
        </p:txBody>
      </p:sp>
      <p:sp>
        <p:nvSpPr>
          <p:cNvPr id="3" name="Subtitle 2"/>
          <p:cNvSpPr>
            <a:spLocks noGrp="1"/>
          </p:cNvSpPr>
          <p:nvPr>
            <p:ph type="subTitle" idx="1"/>
          </p:nvPr>
        </p:nvSpPr>
        <p:spPr>
          <a:xfrm>
            <a:off x="684211" y="2228012"/>
            <a:ext cx="10548361" cy="3833575"/>
          </a:xfrm>
        </p:spPr>
        <p:txBody>
          <a:bodyPr>
            <a:normAutofit/>
          </a:bodyPr>
          <a:lstStyle/>
          <a:p>
            <a:pPr marL="457200" indent="-457200">
              <a:buFont typeface="Wingdings" panose="05000000000000000000" pitchFamily="2" charset="2"/>
              <a:buChar char="Ø"/>
            </a:pPr>
            <a:r>
              <a:rPr lang="en-US" sz="2500" dirty="0">
                <a:solidFill>
                  <a:schemeClr val="tx1"/>
                </a:solidFill>
                <a:ea typeface="MS PGothic" panose="020B0600070205080204" pitchFamily="34" charset="-128"/>
                <a:cs typeface="ＭＳ Ｐゴシック" charset="0"/>
              </a:rPr>
              <a:t>NPM Install </a:t>
            </a:r>
          </a:p>
          <a:p>
            <a:r>
              <a:rPr lang="en-US" sz="2800" b="1" dirty="0">
                <a:solidFill>
                  <a:schemeClr val="tx1"/>
                </a:solidFill>
                <a:ea typeface="MS PGothic" panose="020B0600070205080204" pitchFamily="34" charset="-128"/>
                <a:cs typeface="ＭＳ Ｐゴシック" charset="0"/>
              </a:rPr>
              <a:t> 		</a:t>
            </a:r>
            <a:r>
              <a:rPr lang="en-US" sz="2800" b="1" dirty="0" err="1">
                <a:solidFill>
                  <a:schemeClr val="tx1"/>
                </a:solidFill>
                <a:effectLst>
                  <a:outerShdw blurRad="38100" dist="38100" dir="2700000" algn="tl">
                    <a:srgbClr val="000000">
                      <a:alpha val="43137"/>
                    </a:srgbClr>
                  </a:outerShdw>
                </a:effectLst>
                <a:ea typeface="MS PGothic" panose="020B0600070205080204" pitchFamily="34" charset="-128"/>
                <a:cs typeface="ＭＳ Ｐゴシック" charset="0"/>
              </a:rPr>
              <a:t>npm</a:t>
            </a:r>
            <a:r>
              <a:rPr lang="en-US" sz="2800" b="1" dirty="0">
                <a:solidFill>
                  <a:schemeClr val="tx1"/>
                </a:solidFill>
                <a:effectLst>
                  <a:outerShdw blurRad="38100" dist="38100" dir="2700000" algn="tl">
                    <a:srgbClr val="000000">
                      <a:alpha val="43137"/>
                    </a:srgbClr>
                  </a:outerShdw>
                </a:effectLst>
                <a:ea typeface="MS PGothic" panose="020B0600070205080204" pitchFamily="34" charset="-128"/>
                <a:cs typeface="ＭＳ Ｐゴシック" charset="0"/>
              </a:rPr>
              <a:t> install &lt;options&gt; &lt;package unique name&gt;</a:t>
            </a:r>
          </a:p>
          <a:p>
            <a:r>
              <a:rPr lang="en-US" sz="2800" b="1" dirty="0">
                <a:solidFill>
                  <a:schemeClr val="tx1"/>
                </a:solidFill>
                <a:effectLst>
                  <a:outerShdw blurRad="38100" dist="38100" dir="2700000" algn="tl">
                    <a:srgbClr val="000000">
                      <a:alpha val="43137"/>
                    </a:srgbClr>
                  </a:outerShdw>
                </a:effectLst>
                <a:ea typeface="MS PGothic" panose="020B0600070205080204" pitchFamily="34" charset="-128"/>
                <a:cs typeface="ＭＳ Ｐゴシック" charset="0"/>
              </a:rPr>
              <a:t>      </a:t>
            </a:r>
            <a:r>
              <a:rPr lang="en-US" sz="2800" b="1" dirty="0" err="1">
                <a:solidFill>
                  <a:schemeClr val="tx1"/>
                </a:solidFill>
                <a:effectLst>
                  <a:outerShdw blurRad="38100" dist="38100" dir="2700000" algn="tl">
                    <a:srgbClr val="000000">
                      <a:alpha val="43137"/>
                    </a:srgbClr>
                  </a:outerShdw>
                </a:effectLst>
                <a:ea typeface="MS PGothic" panose="020B0600070205080204" pitchFamily="34" charset="-128"/>
                <a:cs typeface="ＭＳ Ｐゴシック" charset="0"/>
              </a:rPr>
              <a:t>Eg</a:t>
            </a:r>
            <a:r>
              <a:rPr lang="en-US" sz="2800" b="1" dirty="0">
                <a:solidFill>
                  <a:schemeClr val="tx1"/>
                </a:solidFill>
                <a:effectLst>
                  <a:outerShdw blurRad="38100" dist="38100" dir="2700000" algn="tl">
                    <a:srgbClr val="000000">
                      <a:alpha val="43137"/>
                    </a:srgbClr>
                  </a:outerShdw>
                </a:effectLst>
                <a:ea typeface="MS PGothic" panose="020B0600070205080204" pitchFamily="34" charset="-128"/>
                <a:cs typeface="ＭＳ Ｐゴシック" charset="0"/>
              </a:rPr>
              <a:t> - </a:t>
            </a:r>
            <a:r>
              <a:rPr lang="en-US" sz="2800" b="1" dirty="0" err="1">
                <a:solidFill>
                  <a:schemeClr val="tx1"/>
                </a:solidFill>
                <a:effectLst>
                  <a:outerShdw blurRad="38100" dist="38100" dir="2700000" algn="tl">
                    <a:srgbClr val="000000">
                      <a:alpha val="43137"/>
                    </a:srgbClr>
                  </a:outerShdw>
                </a:effectLst>
                <a:ea typeface="MS PGothic" panose="020B0600070205080204" pitchFamily="34" charset="-128"/>
                <a:cs typeface="ＭＳ Ｐゴシック" charset="0"/>
              </a:rPr>
              <a:t>npm</a:t>
            </a:r>
            <a:r>
              <a:rPr lang="en-US" sz="2800" b="1" dirty="0">
                <a:solidFill>
                  <a:schemeClr val="tx1"/>
                </a:solidFill>
                <a:effectLst>
                  <a:outerShdw blurRad="38100" dist="38100" dir="2700000" algn="tl">
                    <a:srgbClr val="000000">
                      <a:alpha val="43137"/>
                    </a:srgbClr>
                  </a:outerShdw>
                </a:effectLst>
                <a:ea typeface="MS PGothic" panose="020B0600070205080204" pitchFamily="34" charset="-128"/>
                <a:cs typeface="ＭＳ Ｐゴシック" charset="0"/>
              </a:rPr>
              <a:t> install express --save</a:t>
            </a:r>
          </a:p>
        </p:txBody>
      </p:sp>
    </p:spTree>
    <p:extLst>
      <p:ext uri="{BB962C8B-B14F-4D97-AF65-F5344CB8AC3E}">
        <p14:creationId xmlns:p14="http://schemas.microsoft.com/office/powerpoint/2010/main" val="2883504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955965"/>
          </a:xfrm>
        </p:spPr>
        <p:txBody>
          <a:bodyPr/>
          <a:lstStyle/>
          <a:p>
            <a:r>
              <a:rPr lang="en-US" dirty="0"/>
              <a:t>Node.js “require”</a:t>
            </a:r>
          </a:p>
        </p:txBody>
      </p:sp>
      <p:sp>
        <p:nvSpPr>
          <p:cNvPr id="3" name="Subtitle 2"/>
          <p:cNvSpPr>
            <a:spLocks noGrp="1"/>
          </p:cNvSpPr>
          <p:nvPr>
            <p:ph type="subTitle" idx="1"/>
          </p:nvPr>
        </p:nvSpPr>
        <p:spPr>
          <a:xfrm>
            <a:off x="684211" y="1756064"/>
            <a:ext cx="10548361" cy="4717472"/>
          </a:xfrm>
        </p:spPr>
        <p:txBody>
          <a:bodyPr>
            <a:normAutofit/>
          </a:bodyPr>
          <a:lstStyle/>
          <a:p>
            <a:r>
              <a:rPr lang="en-US" sz="2500" dirty="0">
                <a:solidFill>
                  <a:schemeClr val="tx1"/>
                </a:solidFill>
                <a:ea typeface="MS PGothic" panose="020B0600070205080204" pitchFamily="34" charset="-128"/>
                <a:cs typeface="ＭＳ Ｐゴシック" charset="0"/>
              </a:rPr>
              <a:t>The modules/packages available can be imported in .</a:t>
            </a:r>
            <a:r>
              <a:rPr lang="en-US" sz="2500" dirty="0" err="1">
                <a:solidFill>
                  <a:schemeClr val="tx1"/>
                </a:solidFill>
                <a:ea typeface="MS PGothic" panose="020B0600070205080204" pitchFamily="34" charset="-128"/>
                <a:cs typeface="ＭＳ Ｐゴシック" charset="0"/>
              </a:rPr>
              <a:t>js</a:t>
            </a:r>
            <a:r>
              <a:rPr lang="en-US" sz="2500" dirty="0">
                <a:solidFill>
                  <a:schemeClr val="tx1"/>
                </a:solidFill>
                <a:ea typeface="MS PGothic" panose="020B0600070205080204" pitchFamily="34" charset="-128"/>
                <a:cs typeface="ＭＳ Ｐゴシック" charset="0"/>
              </a:rPr>
              <a:t> file using “require” function.</a:t>
            </a:r>
          </a:p>
          <a:p>
            <a:endParaRPr lang="en-US" sz="2500" dirty="0">
              <a:solidFill>
                <a:schemeClr val="tx1"/>
              </a:solidFill>
              <a:ea typeface="MS PGothic" panose="020B0600070205080204" pitchFamily="34" charset="-128"/>
              <a:cs typeface="ＭＳ Ｐゴシック" charset="0"/>
            </a:endParaRPr>
          </a:p>
          <a:p>
            <a:r>
              <a:rPr lang="en-US" sz="2500" dirty="0">
                <a:solidFill>
                  <a:schemeClr val="tx1"/>
                </a:solidFill>
                <a:ea typeface="MS PGothic" panose="020B0600070205080204" pitchFamily="34" charset="-128"/>
                <a:cs typeface="ＭＳ Ｐゴシック" charset="0"/>
              </a:rPr>
              <a:t>Ex – require(“http”);</a:t>
            </a:r>
          </a:p>
          <a:p>
            <a:endParaRPr lang="en-US" sz="2500" dirty="0">
              <a:solidFill>
                <a:schemeClr val="tx1"/>
              </a:solidFill>
              <a:ea typeface="MS PGothic" panose="020B0600070205080204" pitchFamily="34" charset="-128"/>
              <a:cs typeface="ＭＳ Ｐゴシック" charset="0"/>
            </a:endParaRPr>
          </a:p>
          <a:p>
            <a:r>
              <a:rPr lang="en-US" sz="2500" dirty="0">
                <a:solidFill>
                  <a:schemeClr val="tx1"/>
                </a:solidFill>
                <a:ea typeface="MS PGothic" panose="020B0600070205080204" pitchFamily="34" charset="-128"/>
                <a:cs typeface="ＭＳ Ｐゴシック" charset="0"/>
              </a:rPr>
              <a:t>This helps in loading “http” package in current .</a:t>
            </a:r>
            <a:r>
              <a:rPr lang="en-US" sz="2500" dirty="0" err="1">
                <a:solidFill>
                  <a:schemeClr val="tx1"/>
                </a:solidFill>
                <a:ea typeface="MS PGothic" panose="020B0600070205080204" pitchFamily="34" charset="-128"/>
                <a:cs typeface="ＭＳ Ｐゴシック" charset="0"/>
              </a:rPr>
              <a:t>js</a:t>
            </a:r>
            <a:r>
              <a:rPr lang="en-US" sz="2500" dirty="0">
                <a:solidFill>
                  <a:schemeClr val="tx1"/>
                </a:solidFill>
                <a:ea typeface="MS PGothic" panose="020B0600070205080204" pitchFamily="34" charset="-128"/>
                <a:cs typeface="ＭＳ Ｐゴシック" charset="0"/>
              </a:rPr>
              <a:t> file.</a:t>
            </a:r>
          </a:p>
        </p:txBody>
      </p:sp>
    </p:spTree>
    <p:extLst>
      <p:ext uri="{BB962C8B-B14F-4D97-AF65-F5344CB8AC3E}">
        <p14:creationId xmlns:p14="http://schemas.microsoft.com/office/powerpoint/2010/main" val="2799785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955965"/>
          </a:xfrm>
        </p:spPr>
        <p:txBody>
          <a:bodyPr>
            <a:normAutofit fontScale="90000"/>
          </a:bodyPr>
          <a:lstStyle/>
          <a:p>
            <a:r>
              <a:rPr lang="en-US" dirty="0"/>
              <a:t>Modules export n import</a:t>
            </a:r>
          </a:p>
        </p:txBody>
      </p:sp>
      <p:sp>
        <p:nvSpPr>
          <p:cNvPr id="3" name="Subtitle 2"/>
          <p:cNvSpPr>
            <a:spLocks noGrp="1"/>
          </p:cNvSpPr>
          <p:nvPr>
            <p:ph type="subTitle" idx="1"/>
          </p:nvPr>
        </p:nvSpPr>
        <p:spPr>
          <a:xfrm>
            <a:off x="684211" y="1756064"/>
            <a:ext cx="10548361" cy="4717472"/>
          </a:xfrm>
        </p:spPr>
        <p:txBody>
          <a:bodyPr>
            <a:normAutofit/>
          </a:bodyPr>
          <a:lstStyle/>
          <a:p>
            <a:pPr marL="457200" indent="-457200">
              <a:buFont typeface="Wingdings" panose="05000000000000000000" pitchFamily="2" charset="2"/>
              <a:buChar char="Ø"/>
            </a:pPr>
            <a:r>
              <a:rPr lang="en-US" sz="2500" dirty="0">
                <a:solidFill>
                  <a:schemeClr val="tx1"/>
                </a:solidFill>
                <a:ea typeface="MS PGothic" panose="020B0600070205080204" pitchFamily="34" charset="-128"/>
                <a:cs typeface="ＭＳ Ｐゴシック" charset="0"/>
              </a:rPr>
              <a:t>A module in node.js can be exported, by which it can be imported in other files.</a:t>
            </a:r>
          </a:p>
          <a:p>
            <a:pPr marL="457200" indent="-457200">
              <a:buFont typeface="Wingdings" panose="05000000000000000000" pitchFamily="2" charset="2"/>
              <a:buChar char="Ø"/>
            </a:pPr>
            <a:r>
              <a:rPr lang="en-US" sz="2500" dirty="0">
                <a:solidFill>
                  <a:schemeClr val="tx1"/>
                </a:solidFill>
                <a:ea typeface="MS PGothic" panose="020B0600070205080204" pitchFamily="34" charset="-128"/>
                <a:cs typeface="ＭＳ Ｐゴシック" charset="0"/>
              </a:rPr>
              <a:t>The “require” function helps in importing modules.</a:t>
            </a:r>
          </a:p>
          <a:p>
            <a:pPr marL="457200" indent="-457200">
              <a:buFont typeface="Wingdings" panose="05000000000000000000" pitchFamily="2" charset="2"/>
              <a:buChar char="Ø"/>
            </a:pPr>
            <a:r>
              <a:rPr lang="en-US" sz="2500" dirty="0">
                <a:solidFill>
                  <a:schemeClr val="tx1"/>
                </a:solidFill>
                <a:ea typeface="MS PGothic" panose="020B0600070205080204" pitchFamily="34" charset="-128"/>
                <a:cs typeface="ＭＳ Ｐゴシック" charset="0"/>
              </a:rPr>
              <a:t>Exporting -</a:t>
            </a:r>
          </a:p>
          <a:p>
            <a:r>
              <a:rPr lang="en-US" sz="2500" dirty="0">
                <a:solidFill>
                  <a:schemeClr val="tx1"/>
                </a:solidFill>
                <a:ea typeface="MS PGothic" panose="020B0600070205080204" pitchFamily="34" charset="-128"/>
                <a:cs typeface="ＭＳ Ｐゴシック" charset="0"/>
              </a:rPr>
              <a:t>		</a:t>
            </a:r>
            <a:r>
              <a:rPr lang="en-US" sz="2500" dirty="0" err="1">
                <a:solidFill>
                  <a:schemeClr val="tx1"/>
                </a:solidFill>
                <a:ea typeface="MS PGothic" panose="020B0600070205080204" pitchFamily="34" charset="-128"/>
                <a:cs typeface="ＭＳ Ｐゴシック" charset="0"/>
              </a:rPr>
              <a:t>module.exports</a:t>
            </a:r>
            <a:r>
              <a:rPr lang="en-US" sz="2500" dirty="0">
                <a:solidFill>
                  <a:schemeClr val="tx1"/>
                </a:solidFill>
                <a:ea typeface="MS PGothic" panose="020B0600070205080204" pitchFamily="34" charset="-128"/>
                <a:cs typeface="ＭＳ Ｐゴシック" charset="0"/>
              </a:rPr>
              <a:t>{&lt;module to be exported&gt;}</a:t>
            </a:r>
          </a:p>
          <a:p>
            <a:pPr marL="457200" indent="-457200">
              <a:buFont typeface="Wingdings" panose="05000000000000000000" pitchFamily="2" charset="2"/>
              <a:buChar char="Ø"/>
            </a:pPr>
            <a:r>
              <a:rPr lang="en-US" sz="2500" dirty="0">
                <a:solidFill>
                  <a:schemeClr val="tx1"/>
                </a:solidFill>
                <a:ea typeface="MS PGothic" panose="020B0600070205080204" pitchFamily="34" charset="-128"/>
                <a:cs typeface="ＭＳ Ｐゴシック" charset="0"/>
              </a:rPr>
              <a:t>Importing –</a:t>
            </a:r>
          </a:p>
          <a:p>
            <a:r>
              <a:rPr lang="en-US" sz="2500" dirty="0">
                <a:solidFill>
                  <a:schemeClr val="tx1"/>
                </a:solidFill>
                <a:ea typeface="MS PGothic" panose="020B0600070205080204" pitchFamily="34" charset="-128"/>
                <a:cs typeface="ＭＳ Ｐゴシック" charset="0"/>
              </a:rPr>
              <a:t>		</a:t>
            </a:r>
            <a:r>
              <a:rPr lang="en-US" sz="2500" dirty="0" err="1">
                <a:solidFill>
                  <a:schemeClr val="tx1"/>
                </a:solidFill>
                <a:ea typeface="MS PGothic" panose="020B0600070205080204" pitchFamily="34" charset="-128"/>
                <a:cs typeface="ＭＳ Ｐゴシック" charset="0"/>
              </a:rPr>
              <a:t>var</a:t>
            </a:r>
            <a:r>
              <a:rPr lang="en-US" sz="2500" dirty="0">
                <a:solidFill>
                  <a:schemeClr val="tx1"/>
                </a:solidFill>
                <a:ea typeface="MS PGothic" panose="020B0600070205080204" pitchFamily="34" charset="-128"/>
                <a:cs typeface="ＭＳ Ｐゴシック" charset="0"/>
              </a:rPr>
              <a:t> &lt;</a:t>
            </a:r>
            <a:r>
              <a:rPr lang="en-US" sz="2500" dirty="0" err="1">
                <a:solidFill>
                  <a:schemeClr val="tx1"/>
                </a:solidFill>
                <a:ea typeface="MS PGothic" panose="020B0600070205080204" pitchFamily="34" charset="-128"/>
                <a:cs typeface="ＭＳ Ｐゴシック" charset="0"/>
              </a:rPr>
              <a:t>varName</a:t>
            </a:r>
            <a:r>
              <a:rPr lang="en-US" sz="2500" dirty="0">
                <a:solidFill>
                  <a:schemeClr val="tx1"/>
                </a:solidFill>
                <a:ea typeface="MS PGothic" panose="020B0600070205080204" pitchFamily="34" charset="-128"/>
                <a:cs typeface="ＭＳ Ｐゴシック" charset="0"/>
              </a:rPr>
              <a:t>&gt; = require(&lt;module name&gt;);</a:t>
            </a:r>
          </a:p>
          <a:p>
            <a:endParaRPr lang="en-US" sz="2700" dirty="0">
              <a:solidFill>
                <a:schemeClr val="tx1"/>
              </a:solidFill>
              <a:ea typeface="MS PGothic" panose="020B0600070205080204" pitchFamily="34" charset="-128"/>
              <a:cs typeface="ＭＳ Ｐゴシック" charset="0"/>
            </a:endParaRPr>
          </a:p>
          <a:p>
            <a:endParaRPr lang="en-US" sz="2700" dirty="0">
              <a:solidFill>
                <a:schemeClr val="tx1"/>
              </a:solidFill>
              <a:ea typeface="MS PGothic" panose="020B0600070205080204" pitchFamily="34" charset="-128"/>
              <a:cs typeface="ＭＳ Ｐゴシック" charset="0"/>
            </a:endParaRPr>
          </a:p>
          <a:p>
            <a:endParaRPr lang="en-US" sz="2700" dirty="0">
              <a:solidFill>
                <a:schemeClr val="tx1"/>
              </a:solidFill>
              <a:ea typeface="MS PGothic" panose="020B0600070205080204" pitchFamily="34" charset="-128"/>
              <a:cs typeface="ＭＳ Ｐゴシック" charset="0"/>
            </a:endParaRPr>
          </a:p>
        </p:txBody>
      </p:sp>
    </p:spTree>
    <p:extLst>
      <p:ext uri="{BB962C8B-B14F-4D97-AF65-F5344CB8AC3E}">
        <p14:creationId xmlns:p14="http://schemas.microsoft.com/office/powerpoint/2010/main" val="4109879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955965"/>
          </a:xfrm>
        </p:spPr>
        <p:txBody>
          <a:bodyPr/>
          <a:lstStyle/>
          <a:p>
            <a:r>
              <a:rPr lang="en-US" dirty="0"/>
              <a:t>References</a:t>
            </a:r>
          </a:p>
        </p:txBody>
      </p:sp>
      <p:sp>
        <p:nvSpPr>
          <p:cNvPr id="3" name="Subtitle 2"/>
          <p:cNvSpPr>
            <a:spLocks noGrp="1"/>
          </p:cNvSpPr>
          <p:nvPr>
            <p:ph type="subTitle" idx="1"/>
          </p:nvPr>
        </p:nvSpPr>
        <p:spPr>
          <a:xfrm>
            <a:off x="684211" y="1756064"/>
            <a:ext cx="10548361" cy="4717472"/>
          </a:xfrm>
        </p:spPr>
        <p:txBody>
          <a:bodyPr>
            <a:normAutofit fontScale="92500"/>
          </a:bodyPr>
          <a:lstStyle/>
          <a:p>
            <a:pPr marL="342900" indent="-342900">
              <a:buFont typeface="Wingdings" panose="05000000000000000000" pitchFamily="2" charset="2"/>
              <a:buChar char="Ø"/>
            </a:pPr>
            <a:r>
              <a:rPr lang="en-US" sz="2500" dirty="0">
                <a:solidFill>
                  <a:schemeClr val="tx1"/>
                </a:solidFill>
                <a:ea typeface="MS PGothic" panose="020B0600070205080204" pitchFamily="34" charset="-128"/>
                <a:cs typeface="ＭＳ Ｐゴシック" charset="0"/>
                <a:hlinkClick r:id="rId2"/>
              </a:rPr>
              <a:t>https://nodejs.org/en/</a:t>
            </a:r>
            <a:endParaRPr lang="en-US" sz="2500" dirty="0">
              <a:solidFill>
                <a:schemeClr val="tx1"/>
              </a:solidFill>
              <a:ea typeface="MS PGothic" panose="020B0600070205080204" pitchFamily="34" charset="-128"/>
              <a:cs typeface="ＭＳ Ｐゴシック" charset="0"/>
            </a:endParaRPr>
          </a:p>
          <a:p>
            <a:pPr marL="342900" indent="-342900">
              <a:buFont typeface="Wingdings" panose="05000000000000000000" pitchFamily="2" charset="2"/>
              <a:buChar char="Ø"/>
            </a:pPr>
            <a:r>
              <a:rPr lang="en-US" sz="2500" dirty="0">
                <a:solidFill>
                  <a:schemeClr val="tx1"/>
                </a:solidFill>
                <a:ea typeface="MS PGothic" panose="020B0600070205080204" pitchFamily="34" charset="-128"/>
                <a:cs typeface="ＭＳ Ｐゴシック" charset="0"/>
                <a:hlinkClick r:id="rId3"/>
              </a:rPr>
              <a:t>http://www.journaldev.com/7462/node-js-architecture-single-threaded-event-loop</a:t>
            </a:r>
            <a:endParaRPr lang="en-US" sz="2500" dirty="0">
              <a:solidFill>
                <a:schemeClr val="tx1"/>
              </a:solidFill>
              <a:ea typeface="MS PGothic" panose="020B0600070205080204" pitchFamily="34" charset="-128"/>
              <a:cs typeface="ＭＳ Ｐゴシック" charset="0"/>
            </a:endParaRPr>
          </a:p>
          <a:p>
            <a:pPr marL="342900" indent="-342900">
              <a:buFont typeface="Wingdings" panose="05000000000000000000" pitchFamily="2" charset="2"/>
              <a:buChar char="Ø"/>
            </a:pPr>
            <a:r>
              <a:rPr lang="en-US" sz="2500" dirty="0">
                <a:solidFill>
                  <a:schemeClr val="tx1"/>
                </a:solidFill>
                <a:ea typeface="MS PGothic" panose="020B0600070205080204" pitchFamily="34" charset="-128"/>
                <a:cs typeface="ＭＳ Ｐゴシック" charset="0"/>
                <a:hlinkClick r:id="rId4"/>
              </a:rPr>
              <a:t>https://www.npmjs.com</a:t>
            </a:r>
            <a:endParaRPr lang="en-US" sz="2500" dirty="0">
              <a:solidFill>
                <a:schemeClr val="tx1"/>
              </a:solidFill>
              <a:ea typeface="MS PGothic" panose="020B0600070205080204" pitchFamily="34" charset="-128"/>
              <a:cs typeface="ＭＳ Ｐゴシック" charset="0"/>
            </a:endParaRPr>
          </a:p>
          <a:p>
            <a:pPr marL="342900" indent="-342900">
              <a:buFont typeface="Wingdings" panose="05000000000000000000" pitchFamily="2" charset="2"/>
              <a:buChar char="Ø"/>
            </a:pPr>
            <a:r>
              <a:rPr lang="en-US" sz="2500" dirty="0">
                <a:solidFill>
                  <a:schemeClr val="tx1"/>
                </a:solidFill>
                <a:ea typeface="MS PGothic" panose="020B0600070205080204" pitchFamily="34" charset="-128"/>
                <a:cs typeface="ＭＳ Ｐゴシック" charset="0"/>
                <a:hlinkClick r:id="rId5"/>
              </a:rPr>
              <a:t>https://nodejs.dev/learn/differences-between-nodejs-and-the-browser</a:t>
            </a:r>
            <a:endParaRPr lang="en-US" sz="2500" dirty="0">
              <a:solidFill>
                <a:schemeClr val="tx1"/>
              </a:solidFill>
              <a:ea typeface="MS PGothic" panose="020B0600070205080204" pitchFamily="34" charset="-128"/>
              <a:cs typeface="ＭＳ Ｐゴシック" charset="0"/>
            </a:endParaRPr>
          </a:p>
          <a:p>
            <a:pPr marL="342900" indent="-342900">
              <a:buFont typeface="Wingdings" panose="05000000000000000000" pitchFamily="2" charset="2"/>
              <a:buChar char="Ø"/>
            </a:pPr>
            <a:r>
              <a:rPr lang="en-US" sz="2500" dirty="0">
                <a:solidFill>
                  <a:schemeClr val="tx1"/>
                </a:solidFill>
                <a:ea typeface="MS PGothic" panose="020B0600070205080204" pitchFamily="34" charset="-128"/>
                <a:cs typeface="ＭＳ Ｐゴシック" charset="0"/>
                <a:hlinkClick r:id="rId6"/>
              </a:rPr>
              <a:t>https://nodejs.dev/learn/introduction-to-nodejs</a:t>
            </a:r>
            <a:endParaRPr lang="en-US" sz="2500" dirty="0">
              <a:solidFill>
                <a:schemeClr val="tx1"/>
              </a:solidFill>
              <a:ea typeface="MS PGothic" panose="020B0600070205080204" pitchFamily="34" charset="-128"/>
              <a:cs typeface="ＭＳ Ｐゴシック" charset="0"/>
            </a:endParaRPr>
          </a:p>
          <a:p>
            <a:pPr marL="342900" indent="-342900">
              <a:buFont typeface="Wingdings" panose="05000000000000000000" pitchFamily="2" charset="2"/>
              <a:buChar char="Ø"/>
            </a:pPr>
            <a:r>
              <a:rPr lang="en-US" sz="2500" dirty="0">
                <a:solidFill>
                  <a:schemeClr val="tx1"/>
                </a:solidFill>
                <a:ea typeface="MS PGothic" panose="020B0600070205080204" pitchFamily="34" charset="-128"/>
                <a:cs typeface="ＭＳ Ｐゴシック" charset="0"/>
                <a:hlinkClick r:id="rId7"/>
              </a:rPr>
              <a:t>https://codeforgeek.com/node-js-tutorial-step-by-step/</a:t>
            </a:r>
            <a:endParaRPr lang="en-US" sz="2500" dirty="0">
              <a:solidFill>
                <a:schemeClr val="tx1"/>
              </a:solidFill>
              <a:ea typeface="MS PGothic" panose="020B0600070205080204" pitchFamily="34" charset="-128"/>
              <a:cs typeface="ＭＳ Ｐゴシック" charset="0"/>
            </a:endParaRPr>
          </a:p>
          <a:p>
            <a:pPr marL="342900" indent="-342900">
              <a:buFont typeface="Wingdings" panose="05000000000000000000" pitchFamily="2" charset="2"/>
              <a:buChar char="Ø"/>
            </a:pPr>
            <a:r>
              <a:rPr lang="en-US" sz="2500" dirty="0">
                <a:solidFill>
                  <a:schemeClr val="tx1"/>
                </a:solidFill>
                <a:ea typeface="MS PGothic" panose="020B0600070205080204" pitchFamily="34" charset="-128"/>
                <a:cs typeface="ＭＳ Ｐゴシック" charset="0"/>
                <a:hlinkClick r:id="rId8"/>
              </a:rPr>
              <a:t>https://www.tutorialspoint.com/nodejs/nodejs_repl_terminal.htm</a:t>
            </a:r>
            <a:endParaRPr lang="en-US" sz="2500" dirty="0">
              <a:solidFill>
                <a:schemeClr val="tx1"/>
              </a:solidFill>
              <a:ea typeface="MS PGothic" panose="020B0600070205080204" pitchFamily="34" charset="-128"/>
              <a:cs typeface="ＭＳ Ｐゴシック" charset="0"/>
            </a:endParaRPr>
          </a:p>
          <a:p>
            <a:pPr marL="342900" indent="-342900">
              <a:buFont typeface="Wingdings" panose="05000000000000000000" pitchFamily="2" charset="2"/>
              <a:buChar char="Ø"/>
            </a:pPr>
            <a:r>
              <a:rPr lang="en-US" sz="2500">
                <a:solidFill>
                  <a:schemeClr val="tx1"/>
                </a:solidFill>
                <a:ea typeface="MS PGothic" panose="020B0600070205080204" pitchFamily="34" charset="-128"/>
                <a:cs typeface="ＭＳ Ｐゴシック" charset="0"/>
              </a:rPr>
              <a:t>https://www.w3schools.com/js/js_es6.asp</a:t>
            </a:r>
            <a:br>
              <a:rPr lang="en-US" sz="2500" dirty="0">
                <a:solidFill>
                  <a:schemeClr val="tx1"/>
                </a:solidFill>
                <a:ea typeface="MS PGothic" panose="020B0600070205080204" pitchFamily="34" charset="-128"/>
                <a:cs typeface="ＭＳ Ｐゴシック" charset="0"/>
              </a:rPr>
            </a:br>
            <a:endParaRPr lang="en-US" sz="2500" dirty="0">
              <a:solidFill>
                <a:schemeClr val="tx1"/>
              </a:solidFill>
              <a:ea typeface="MS PGothic" panose="020B0600070205080204" pitchFamily="34" charset="-128"/>
              <a:cs typeface="ＭＳ Ｐゴシック" charset="0"/>
            </a:endParaRPr>
          </a:p>
          <a:p>
            <a:endParaRPr lang="en-US" sz="2300" dirty="0">
              <a:solidFill>
                <a:schemeClr val="tx1"/>
              </a:solidFill>
              <a:ea typeface="MS PGothic" panose="020B0600070205080204" pitchFamily="34" charset="-128"/>
              <a:cs typeface="ＭＳ Ｐゴシック" charset="0"/>
            </a:endParaRPr>
          </a:p>
        </p:txBody>
      </p:sp>
    </p:spTree>
    <p:extLst>
      <p:ext uri="{BB962C8B-B14F-4D97-AF65-F5344CB8AC3E}">
        <p14:creationId xmlns:p14="http://schemas.microsoft.com/office/powerpoint/2010/main" val="2320767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727" y="285446"/>
            <a:ext cx="8534400" cy="1195011"/>
          </a:xfrm>
        </p:spPr>
        <p:txBody>
          <a:bodyPr/>
          <a:lstStyle/>
          <a:p>
            <a:r>
              <a:rPr lang="en-US" dirty="0"/>
              <a:t>Agenda</a:t>
            </a:r>
          </a:p>
        </p:txBody>
      </p:sp>
      <p:sp>
        <p:nvSpPr>
          <p:cNvPr id="3" name="Content Placeholder 2"/>
          <p:cNvSpPr>
            <a:spLocks noGrp="1"/>
          </p:cNvSpPr>
          <p:nvPr>
            <p:ph idx="1"/>
          </p:nvPr>
        </p:nvSpPr>
        <p:spPr>
          <a:xfrm>
            <a:off x="825727" y="1687286"/>
            <a:ext cx="8534400" cy="2623457"/>
          </a:xfrm>
        </p:spPr>
        <p:txBody>
          <a:bodyPr>
            <a:normAutofit fontScale="92500" lnSpcReduction="10000"/>
          </a:bodyPr>
          <a:lstStyle/>
          <a:p>
            <a:r>
              <a:rPr lang="en-US" sz="2800" dirty="0"/>
              <a:t>Introduction to Node JS</a:t>
            </a:r>
          </a:p>
          <a:p>
            <a:r>
              <a:rPr lang="en-US" sz="2800" dirty="0"/>
              <a:t>How to Install</a:t>
            </a:r>
          </a:p>
          <a:p>
            <a:r>
              <a:rPr lang="en-US" sz="2800" dirty="0"/>
              <a:t>Simple Examples</a:t>
            </a:r>
          </a:p>
          <a:p>
            <a:r>
              <a:rPr lang="en-US" sz="2800" dirty="0"/>
              <a:t>NPM</a:t>
            </a:r>
          </a:p>
          <a:p>
            <a:r>
              <a:rPr lang="en-US" sz="2800" dirty="0"/>
              <a:t>Q &amp; A</a:t>
            </a:r>
          </a:p>
          <a:p>
            <a:endParaRPr lang="en-US" dirty="0"/>
          </a:p>
        </p:txBody>
      </p:sp>
    </p:spTree>
    <p:extLst>
      <p:ext uri="{BB962C8B-B14F-4D97-AF65-F5344CB8AC3E}">
        <p14:creationId xmlns:p14="http://schemas.microsoft.com/office/powerpoint/2010/main" val="853359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4211" y="1756064"/>
            <a:ext cx="10548361" cy="4717472"/>
          </a:xfrm>
        </p:spPr>
        <p:txBody>
          <a:bodyPr>
            <a:normAutofit/>
          </a:bodyPr>
          <a:lstStyle/>
          <a:p>
            <a:r>
              <a:rPr lang="en-US" sz="6000" b="1" dirty="0">
                <a:solidFill>
                  <a:schemeClr val="tx1"/>
                </a:solidFill>
                <a:effectLst>
                  <a:outerShdw blurRad="38100" dist="38100" dir="2700000" algn="tl">
                    <a:srgbClr val="000000">
                      <a:alpha val="43137"/>
                    </a:srgbClr>
                  </a:outerShdw>
                </a:effectLst>
                <a:ea typeface="MS PGothic" panose="020B0600070205080204" pitchFamily="34" charset="-128"/>
                <a:cs typeface="ＭＳ Ｐゴシック" charset="0"/>
              </a:rPr>
              <a:t>				</a:t>
            </a:r>
          </a:p>
        </p:txBody>
      </p:sp>
      <p:pic>
        <p:nvPicPr>
          <p:cNvPr id="6" name="Picture 5"/>
          <p:cNvPicPr>
            <a:picLocks noChangeAspect="1"/>
          </p:cNvPicPr>
          <p:nvPr/>
        </p:nvPicPr>
        <p:blipFill>
          <a:blip r:embed="rId2"/>
          <a:stretch>
            <a:fillRect/>
          </a:stretch>
        </p:blipFill>
        <p:spPr>
          <a:xfrm>
            <a:off x="1268361" y="1430593"/>
            <a:ext cx="5663381" cy="3731342"/>
          </a:xfrm>
          <a:prstGeom prst="rect">
            <a:avLst/>
          </a:prstGeom>
        </p:spPr>
      </p:pic>
    </p:spTree>
    <p:extLst>
      <p:ext uri="{BB962C8B-B14F-4D97-AF65-F5344CB8AC3E}">
        <p14:creationId xmlns:p14="http://schemas.microsoft.com/office/powerpoint/2010/main" val="70370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4211" y="1756064"/>
            <a:ext cx="10548361" cy="4717472"/>
          </a:xfrm>
        </p:spPr>
        <p:txBody>
          <a:bodyPr>
            <a:normAutofit/>
          </a:bodyPr>
          <a:lstStyle/>
          <a:p>
            <a:r>
              <a:rPr lang="en-US" sz="6000" b="1" dirty="0">
                <a:solidFill>
                  <a:schemeClr val="tx1"/>
                </a:solidFill>
                <a:effectLst>
                  <a:outerShdw blurRad="38100" dist="38100" dir="2700000" algn="tl">
                    <a:srgbClr val="000000">
                      <a:alpha val="43137"/>
                    </a:srgbClr>
                  </a:outerShdw>
                </a:effectLst>
                <a:ea typeface="MS PGothic" panose="020B0600070205080204" pitchFamily="34" charset="-128"/>
                <a:cs typeface="ＭＳ Ｐゴシック" charset="0"/>
              </a:rPr>
              <a:t>				</a:t>
            </a:r>
          </a:p>
        </p:txBody>
      </p:sp>
      <p:pic>
        <p:nvPicPr>
          <p:cNvPr id="2" name="Picture 1"/>
          <p:cNvPicPr>
            <a:picLocks noChangeAspect="1"/>
          </p:cNvPicPr>
          <p:nvPr/>
        </p:nvPicPr>
        <p:blipFill>
          <a:blip r:embed="rId2"/>
          <a:stretch>
            <a:fillRect/>
          </a:stretch>
        </p:blipFill>
        <p:spPr>
          <a:xfrm>
            <a:off x="1342103" y="1415845"/>
            <a:ext cx="5309419" cy="3495367"/>
          </a:xfrm>
          <a:prstGeom prst="rect">
            <a:avLst/>
          </a:prstGeom>
        </p:spPr>
      </p:pic>
    </p:spTree>
    <p:extLst>
      <p:ext uri="{BB962C8B-B14F-4D97-AF65-F5344CB8AC3E}">
        <p14:creationId xmlns:p14="http://schemas.microsoft.com/office/powerpoint/2010/main" val="581061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356016"/>
            <a:ext cx="8025073" cy="828208"/>
          </a:xfrm>
        </p:spPr>
        <p:txBody>
          <a:bodyPr/>
          <a:lstStyle/>
          <a:p>
            <a:r>
              <a:rPr lang="en-US" dirty="0"/>
              <a:t>What is node.js</a:t>
            </a:r>
          </a:p>
        </p:txBody>
      </p:sp>
      <p:sp>
        <p:nvSpPr>
          <p:cNvPr id="3" name="Subtitle 2"/>
          <p:cNvSpPr>
            <a:spLocks noGrp="1"/>
          </p:cNvSpPr>
          <p:nvPr>
            <p:ph type="subTitle" idx="1"/>
          </p:nvPr>
        </p:nvSpPr>
        <p:spPr>
          <a:xfrm>
            <a:off x="684212" y="1662545"/>
            <a:ext cx="10548361" cy="3532909"/>
          </a:xfrm>
        </p:spPr>
        <p:txBody>
          <a:bodyPr>
            <a:normAutofit fontScale="77500" lnSpcReduction="20000"/>
          </a:bodyPr>
          <a:lstStyle/>
          <a:p>
            <a:pPr marL="457200" indent="-457200">
              <a:buFont typeface="Wingdings" panose="05000000000000000000" pitchFamily="2" charset="2"/>
              <a:buChar char="Ø"/>
            </a:pPr>
            <a:r>
              <a:rPr lang="en-US" sz="2700" dirty="0">
                <a:solidFill>
                  <a:schemeClr val="tx1"/>
                </a:solidFill>
                <a:ea typeface="MS PGothic" panose="020B0600070205080204" pitchFamily="34" charset="-128"/>
                <a:cs typeface="ＭＳ Ｐゴシック" charset="0"/>
              </a:rPr>
              <a:t>Node.js or Node is a  open source cross platform and JavaScript runtime built on Chrome's V8 JavaScript engine </a:t>
            </a:r>
          </a:p>
          <a:p>
            <a:pPr marL="457200" indent="-457200">
              <a:buFont typeface="Wingdings" panose="05000000000000000000" pitchFamily="2" charset="2"/>
              <a:buChar char="Ø"/>
            </a:pPr>
            <a:r>
              <a:rPr lang="en-US" sz="2700" dirty="0">
                <a:solidFill>
                  <a:schemeClr val="tx1"/>
                </a:solidFill>
                <a:ea typeface="MS PGothic" panose="020B0600070205080204" pitchFamily="34" charset="-128"/>
                <a:cs typeface="ＭＳ Ｐゴシック" charset="0"/>
              </a:rPr>
              <a:t>Node is run time environment for executing Java script code outside of a browser.</a:t>
            </a:r>
          </a:p>
          <a:p>
            <a:pPr marL="457200" indent="-457200">
              <a:buFont typeface="Wingdings" panose="05000000000000000000" pitchFamily="2" charset="2"/>
              <a:buChar char="Ø"/>
            </a:pPr>
            <a:r>
              <a:rPr lang="en-US" sz="2700" dirty="0">
                <a:solidFill>
                  <a:schemeClr val="tx1"/>
                </a:solidFill>
                <a:ea typeface="MS PGothic" panose="020B0600070205080204" pitchFamily="34" charset="-128"/>
                <a:cs typeface="ＭＳ Ｐゴシック" charset="0"/>
              </a:rPr>
              <a:t>Node JS quite often use Node to build back-end services or API(Application Programming Interface).</a:t>
            </a:r>
          </a:p>
          <a:p>
            <a:pPr marL="457200" indent="-457200">
              <a:buFont typeface="Wingdings" panose="05000000000000000000" pitchFamily="2" charset="2"/>
              <a:buChar char="Ø"/>
            </a:pPr>
            <a:r>
              <a:rPr lang="en-US" sz="2700" dirty="0">
                <a:solidFill>
                  <a:schemeClr val="tx1"/>
                </a:solidFill>
                <a:ea typeface="MS PGothic" panose="020B0600070205080204" pitchFamily="34" charset="-128"/>
                <a:cs typeface="ＭＳ Ｐゴシック" charset="0"/>
              </a:rPr>
              <a:t>Node.js uses an event-driven, non-blocking I/O model that makes it lightweight and efficient.</a:t>
            </a:r>
          </a:p>
          <a:p>
            <a:pPr marL="457200" indent="-457200">
              <a:buFont typeface="Wingdings" panose="05000000000000000000" pitchFamily="2" charset="2"/>
              <a:buChar char="Ø"/>
            </a:pPr>
            <a:r>
              <a:rPr lang="en-US" sz="2700" dirty="0">
                <a:solidFill>
                  <a:schemeClr val="tx1"/>
                </a:solidFill>
                <a:ea typeface="MS PGothic" panose="020B0600070205080204" pitchFamily="34" charset="-128"/>
                <a:cs typeface="ＭＳ Ｐゴシック" charset="0"/>
              </a:rPr>
              <a:t>Node’s goal is to provide an easy way to build  highly scalable network programs, data-intensive and real time apps.</a:t>
            </a:r>
          </a:p>
          <a:p>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41854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430967"/>
            <a:ext cx="9014425" cy="678306"/>
          </a:xfrm>
        </p:spPr>
        <p:txBody>
          <a:bodyPr>
            <a:normAutofit fontScale="90000"/>
          </a:bodyPr>
          <a:lstStyle/>
          <a:p>
            <a:r>
              <a:rPr lang="en-US" dirty="0"/>
              <a:t>node.js BACKGROUND</a:t>
            </a:r>
          </a:p>
        </p:txBody>
      </p:sp>
      <p:sp>
        <p:nvSpPr>
          <p:cNvPr id="3" name="Subtitle 2"/>
          <p:cNvSpPr>
            <a:spLocks noGrp="1"/>
          </p:cNvSpPr>
          <p:nvPr>
            <p:ph type="subTitle" idx="1"/>
          </p:nvPr>
        </p:nvSpPr>
        <p:spPr>
          <a:xfrm>
            <a:off x="684211" y="1109273"/>
            <a:ext cx="10647177" cy="4843292"/>
          </a:xfrm>
        </p:spPr>
        <p:txBody>
          <a:bodyPr>
            <a:normAutofit fontScale="70000" lnSpcReduction="20000"/>
          </a:bodyPr>
          <a:lstStyle/>
          <a:p>
            <a:pPr marL="457200" indent="-457200">
              <a:buFont typeface="Wingdings" panose="05000000000000000000" pitchFamily="2" charset="2"/>
              <a:buChar char="Ø"/>
            </a:pPr>
            <a:r>
              <a:rPr lang="en-US" sz="3200" dirty="0">
                <a:solidFill>
                  <a:schemeClr val="tx1"/>
                </a:solidFill>
                <a:ea typeface="MS PGothic" panose="020B0600070205080204" pitchFamily="34" charset="-128"/>
                <a:cs typeface="ＭＳ Ｐゴシック" charset="0"/>
              </a:rPr>
              <a:t>V8 is an opensource JavaScript engine developed by Google. It’s Written in C++  and is used in Google Chrome Browser.</a:t>
            </a:r>
          </a:p>
          <a:p>
            <a:pPr marL="457200" indent="-457200">
              <a:buFont typeface="Wingdings" panose="05000000000000000000" pitchFamily="2" charset="2"/>
              <a:buChar char="Ø"/>
            </a:pPr>
            <a:r>
              <a:rPr lang="en-US" sz="3200" dirty="0">
                <a:solidFill>
                  <a:schemeClr val="tx1"/>
                </a:solidFill>
                <a:ea typeface="MS PGothic" panose="020B0600070205080204" pitchFamily="34" charset="-128"/>
                <a:cs typeface="ＭＳ Ｐゴシック" charset="0"/>
              </a:rPr>
              <a:t>Node.js runs on V8.</a:t>
            </a:r>
          </a:p>
          <a:p>
            <a:pPr marL="457200" indent="-457200">
              <a:buFont typeface="Wingdings" panose="05000000000000000000" pitchFamily="2" charset="2"/>
              <a:buChar char="Ø"/>
            </a:pPr>
            <a:r>
              <a:rPr lang="en-US" sz="3200" dirty="0">
                <a:solidFill>
                  <a:schemeClr val="tx1"/>
                </a:solidFill>
                <a:ea typeface="MS PGothic" panose="020B0600070205080204" pitchFamily="34" charset="-128"/>
                <a:cs typeface="ＭＳ Ｐゴシック" charset="0"/>
              </a:rPr>
              <a:t>It was created by Ryan Dahl in 2009.</a:t>
            </a:r>
          </a:p>
          <a:p>
            <a:pPr marL="457200" indent="-457200">
              <a:buFont typeface="Wingdings" panose="05000000000000000000" pitchFamily="2" charset="2"/>
              <a:buChar char="Ø"/>
            </a:pPr>
            <a:r>
              <a:rPr lang="en-US" sz="3200" dirty="0">
                <a:solidFill>
                  <a:schemeClr val="tx1"/>
                </a:solidFill>
                <a:ea typeface="MS PGothic" panose="020B0600070205080204" pitchFamily="34" charset="-128"/>
                <a:cs typeface="ＭＳ Ｐゴシック" charset="0"/>
              </a:rPr>
              <a:t>It was open source and cross platform It runs  well on Linux Systems. Can also run-on windows systems.</a:t>
            </a:r>
          </a:p>
          <a:p>
            <a:pPr marL="457200" indent="-457200">
              <a:buFont typeface="Wingdings" panose="05000000000000000000" pitchFamily="2" charset="2"/>
              <a:buChar char="Ø"/>
            </a:pPr>
            <a:r>
              <a:rPr lang="en-US" sz="3200" dirty="0">
                <a:solidFill>
                  <a:schemeClr val="tx1"/>
                </a:solidFill>
                <a:ea typeface="MS PGothic" panose="020B0600070205080204" pitchFamily="34" charset="-128"/>
                <a:cs typeface="ＭＳ Ｐゴシック" charset="0"/>
              </a:rPr>
              <a:t>In simple words Node.js is ‘server-side JavaScript’.</a:t>
            </a:r>
          </a:p>
          <a:p>
            <a:pPr marL="457200" indent="-457200">
              <a:buFont typeface="Wingdings" panose="05000000000000000000" pitchFamily="2" charset="2"/>
              <a:buChar char="Ø"/>
            </a:pPr>
            <a:r>
              <a:rPr lang="en-US" sz="3200" dirty="0">
                <a:solidFill>
                  <a:schemeClr val="tx1"/>
                </a:solidFill>
                <a:ea typeface="MS PGothic" panose="020B0600070205080204" pitchFamily="34" charset="-128"/>
                <a:cs typeface="ＭＳ Ｐゴシック" charset="0"/>
              </a:rPr>
              <a:t>It’s  not so simple words Node.js is a high-performance network applications framework. well optimized for high concurrent environments.</a:t>
            </a:r>
          </a:p>
          <a:p>
            <a:pPr marL="457200" indent="-457200">
              <a:buFont typeface="Wingdings" panose="05000000000000000000" pitchFamily="2" charset="2"/>
              <a:buChar char="Ø"/>
            </a:pPr>
            <a:r>
              <a:rPr lang="en-US" sz="3200" dirty="0">
                <a:solidFill>
                  <a:schemeClr val="tx1"/>
                </a:solidFill>
                <a:ea typeface="MS PGothic" panose="020B0600070205080204" pitchFamily="34" charset="-128"/>
                <a:cs typeface="ＭＳ Ｐゴシック" charset="0"/>
              </a:rPr>
              <a:t>In Node.js, ‘.js’ does not mean that it’s solely written Java script. It is 40% JS and 60% C++.</a:t>
            </a:r>
          </a:p>
          <a:p>
            <a:pPr marL="457200" indent="-457200">
              <a:buFont typeface="Wingdings" panose="05000000000000000000" pitchFamily="2" charset="2"/>
              <a:buChar char="Ø"/>
            </a:pPr>
            <a:r>
              <a:rPr lang="en-US" sz="3200" dirty="0">
                <a:solidFill>
                  <a:schemeClr val="tx1"/>
                </a:solidFill>
                <a:ea typeface="MS PGothic" panose="020B0600070205080204" pitchFamily="34" charset="-128"/>
                <a:cs typeface="ＭＳ Ｐゴシック" charset="0"/>
              </a:rPr>
              <a:t>Node is NOT a programming Language  and Node is not a framework. It won’t compare any backend framework like </a:t>
            </a:r>
            <a:r>
              <a:rPr lang="en-US" sz="3200" dirty="0" err="1">
                <a:solidFill>
                  <a:schemeClr val="tx1"/>
                </a:solidFill>
                <a:ea typeface="MS PGothic" panose="020B0600070205080204" pitchFamily="34" charset="-128"/>
                <a:cs typeface="ＭＳ Ｐゴシック" charset="0"/>
              </a:rPr>
              <a:t>Spring,ASP.net</a:t>
            </a:r>
            <a:r>
              <a:rPr lang="en-US" sz="3200" dirty="0">
                <a:solidFill>
                  <a:schemeClr val="tx1"/>
                </a:solidFill>
                <a:ea typeface="MS PGothic" panose="020B0600070205080204" pitchFamily="34" charset="-128"/>
                <a:cs typeface="ＭＳ Ｐゴシック" charset="0"/>
              </a:rPr>
              <a:t>, ruby rails etc</a:t>
            </a:r>
          </a:p>
          <a:p>
            <a:pPr marL="457200" indent="-457200">
              <a:buFont typeface="Wingdings" panose="05000000000000000000" pitchFamily="2" charset="2"/>
              <a:buChar char="Ø"/>
            </a:pPr>
            <a:endParaRPr lang="en-US" sz="2000" dirty="0">
              <a:solidFill>
                <a:schemeClr val="tx1"/>
              </a:solidFill>
              <a:ea typeface="MS PGothic" panose="020B0600070205080204" pitchFamily="34" charset="-128"/>
              <a:cs typeface="ＭＳ Ｐゴシック" charset="0"/>
            </a:endParaRPr>
          </a:p>
          <a:p>
            <a:pPr marL="457200" indent="-457200">
              <a:buFont typeface="Wingdings" panose="05000000000000000000" pitchFamily="2" charset="2"/>
              <a:buChar char="Ø"/>
            </a:pPr>
            <a:endParaRPr lang="en-US" sz="2700" dirty="0">
              <a:solidFill>
                <a:schemeClr val="tx1"/>
              </a:solidFill>
              <a:ea typeface="MS PGothic" panose="020B0600070205080204" pitchFamily="34" charset="-128"/>
              <a:cs typeface="ＭＳ Ｐゴシック" charset="0"/>
            </a:endParaRPr>
          </a:p>
          <a:p>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79336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430967"/>
            <a:ext cx="9014425" cy="633335"/>
          </a:xfrm>
        </p:spPr>
        <p:txBody>
          <a:bodyPr>
            <a:normAutofit fontScale="90000"/>
          </a:bodyPr>
          <a:lstStyle/>
          <a:p>
            <a:r>
              <a:rPr lang="en-US" dirty="0"/>
              <a:t>Advantages of node js</a:t>
            </a:r>
          </a:p>
        </p:txBody>
      </p:sp>
      <p:sp>
        <p:nvSpPr>
          <p:cNvPr id="3" name="Subtitle 2"/>
          <p:cNvSpPr>
            <a:spLocks noGrp="1"/>
          </p:cNvSpPr>
          <p:nvPr>
            <p:ph type="subTitle" idx="1"/>
          </p:nvPr>
        </p:nvSpPr>
        <p:spPr>
          <a:xfrm>
            <a:off x="684211" y="1349116"/>
            <a:ext cx="10790613" cy="4944107"/>
          </a:xfrm>
        </p:spPr>
        <p:txBody>
          <a:bodyPr>
            <a:normAutofit fontScale="55000" lnSpcReduction="20000"/>
          </a:bodyPr>
          <a:lstStyle/>
          <a:p>
            <a:pPr marL="457200" indent="-457200">
              <a:buFont typeface="Wingdings" panose="05000000000000000000" pitchFamily="2" charset="2"/>
              <a:buChar char="Ø"/>
            </a:pPr>
            <a:r>
              <a:rPr lang="en-US" sz="4400" dirty="0">
                <a:solidFill>
                  <a:schemeClr val="tx1"/>
                </a:solidFill>
                <a:ea typeface="MS PGothic" panose="020B0600070205080204" pitchFamily="34" charset="-128"/>
                <a:cs typeface="ＭＳ Ｐゴシック" charset="0"/>
              </a:rPr>
              <a:t>Great for prototyping and agile development.</a:t>
            </a:r>
          </a:p>
          <a:p>
            <a:pPr marL="457200" indent="-457200">
              <a:buFont typeface="Wingdings" panose="05000000000000000000" pitchFamily="2" charset="2"/>
              <a:buChar char="Ø"/>
            </a:pPr>
            <a:r>
              <a:rPr lang="en-US" sz="4400" dirty="0">
                <a:solidFill>
                  <a:schemeClr val="tx1"/>
                </a:solidFill>
                <a:ea typeface="MS PGothic" panose="020B0600070205080204" pitchFamily="34" charset="-128"/>
                <a:cs typeface="ＭＳ Ｐゴシック" charset="0"/>
              </a:rPr>
              <a:t>Superfast and highly scalable</a:t>
            </a:r>
          </a:p>
          <a:p>
            <a:pPr marL="457200" indent="-457200">
              <a:buFont typeface="Wingdings" panose="05000000000000000000" pitchFamily="2" charset="2"/>
              <a:buChar char="Ø"/>
            </a:pPr>
            <a:r>
              <a:rPr lang="en-US" sz="4400" dirty="0">
                <a:solidFill>
                  <a:schemeClr val="tx1"/>
                </a:solidFill>
                <a:ea typeface="MS PGothic" panose="020B0600070205080204" pitchFamily="34" charset="-128"/>
                <a:cs typeface="ＭＳ Ｐゴシック" charset="0"/>
              </a:rPr>
              <a:t>Using Node APP, Company’s achieve below highlighted options</a:t>
            </a:r>
          </a:p>
          <a:p>
            <a:r>
              <a:rPr lang="en-US" sz="4400" dirty="0">
                <a:solidFill>
                  <a:schemeClr val="tx1"/>
                </a:solidFill>
                <a:ea typeface="MS PGothic" panose="020B0600070205080204" pitchFamily="34" charset="-128"/>
                <a:cs typeface="ＭＳ Ｐゴシック" charset="0"/>
              </a:rPr>
              <a:t>     Build twice as fast with fewer people</a:t>
            </a:r>
          </a:p>
          <a:p>
            <a:r>
              <a:rPr lang="en-US" sz="4400" dirty="0">
                <a:solidFill>
                  <a:schemeClr val="tx1"/>
                </a:solidFill>
                <a:ea typeface="MS PGothic" panose="020B0600070205080204" pitchFamily="34" charset="-128"/>
                <a:cs typeface="ＭＳ Ｐゴシック" charset="0"/>
              </a:rPr>
              <a:t>     33% fewer lines of code</a:t>
            </a:r>
          </a:p>
          <a:p>
            <a:r>
              <a:rPr lang="en-US" sz="4400" dirty="0">
                <a:solidFill>
                  <a:schemeClr val="tx1"/>
                </a:solidFill>
                <a:ea typeface="MS PGothic" panose="020B0600070205080204" pitchFamily="34" charset="-128"/>
                <a:cs typeface="ＭＳ Ｐゴシック" charset="0"/>
              </a:rPr>
              <a:t>     40% fewer files</a:t>
            </a:r>
          </a:p>
          <a:p>
            <a:r>
              <a:rPr lang="en-US" sz="4400" dirty="0">
                <a:solidFill>
                  <a:schemeClr val="tx1"/>
                </a:solidFill>
                <a:ea typeface="MS PGothic" panose="020B0600070205080204" pitchFamily="34" charset="-128"/>
                <a:cs typeface="ＭＳ Ｐゴシック" charset="0"/>
              </a:rPr>
              <a:t>      2x request/sec</a:t>
            </a:r>
          </a:p>
          <a:p>
            <a:r>
              <a:rPr lang="en-US" sz="4400" dirty="0">
                <a:solidFill>
                  <a:schemeClr val="tx1"/>
                </a:solidFill>
                <a:ea typeface="MS PGothic" panose="020B0600070205080204" pitchFamily="34" charset="-128"/>
                <a:cs typeface="ＭＳ Ｐゴシック" charset="0"/>
              </a:rPr>
              <a:t>      35% faster response time.</a:t>
            </a:r>
          </a:p>
          <a:p>
            <a:pPr marL="342900" indent="-342900">
              <a:buFont typeface="Wingdings" panose="05000000000000000000" pitchFamily="2" charset="2"/>
              <a:buChar char="Ø"/>
            </a:pPr>
            <a:r>
              <a:rPr lang="en-US" sz="4400" dirty="0">
                <a:solidFill>
                  <a:schemeClr val="tx1"/>
                </a:solidFill>
                <a:ea typeface="MS PGothic" panose="020B0600070205080204" pitchFamily="34" charset="-128"/>
                <a:cs typeface="ＭＳ Ｐゴシック" charset="0"/>
              </a:rPr>
              <a:t>JavaScript everywhere</a:t>
            </a:r>
          </a:p>
          <a:p>
            <a:pPr marL="342900" indent="-342900">
              <a:buFont typeface="Wingdings" panose="05000000000000000000" pitchFamily="2" charset="2"/>
              <a:buChar char="Ø"/>
            </a:pPr>
            <a:r>
              <a:rPr lang="en-US" sz="4400" dirty="0">
                <a:solidFill>
                  <a:schemeClr val="tx1"/>
                </a:solidFill>
                <a:ea typeface="MS PGothic" panose="020B0600070205080204" pitchFamily="34" charset="-128"/>
                <a:cs typeface="ＭＳ Ｐゴシック" charset="0"/>
              </a:rPr>
              <a:t>Cleaner and more consistent codebase.</a:t>
            </a:r>
          </a:p>
          <a:p>
            <a:pPr marL="342900" indent="-342900">
              <a:buFont typeface="Wingdings" panose="05000000000000000000" pitchFamily="2" charset="2"/>
              <a:buChar char="Ø"/>
            </a:pPr>
            <a:r>
              <a:rPr lang="en-US" sz="4400" dirty="0">
                <a:solidFill>
                  <a:schemeClr val="tx1"/>
                </a:solidFill>
                <a:ea typeface="MS PGothic" panose="020B0600070205080204" pitchFamily="34" charset="-128"/>
                <a:cs typeface="ＭＳ Ｐゴシック" charset="0"/>
              </a:rPr>
              <a:t>Larger ecosystem of open-source libs.</a:t>
            </a:r>
          </a:p>
          <a:p>
            <a:pPr marL="457200" indent="-457200">
              <a:buFont typeface="Wingdings" panose="05000000000000000000" pitchFamily="2" charset="2"/>
              <a:buChar char="Ø"/>
            </a:pPr>
            <a:endParaRPr lang="en-US" sz="2700" dirty="0">
              <a:solidFill>
                <a:schemeClr val="tx1"/>
              </a:solidFill>
              <a:ea typeface="MS PGothic" panose="020B0600070205080204" pitchFamily="34" charset="-128"/>
              <a:cs typeface="ＭＳ Ｐゴシック" charset="0"/>
            </a:endParaRPr>
          </a:p>
          <a:p>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24364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0"/>
            <a:ext cx="7695291" cy="824459"/>
          </a:xfrm>
        </p:spPr>
        <p:txBody>
          <a:bodyPr>
            <a:normAutofit/>
          </a:bodyPr>
          <a:lstStyle/>
          <a:p>
            <a:r>
              <a:rPr lang="en-US" sz="2800" dirty="0"/>
              <a:t>How Node.JS Works?</a:t>
            </a:r>
          </a:p>
        </p:txBody>
      </p:sp>
      <p:sp>
        <p:nvSpPr>
          <p:cNvPr id="3" name="Subtitle 2"/>
          <p:cNvSpPr>
            <a:spLocks noGrp="1"/>
          </p:cNvSpPr>
          <p:nvPr>
            <p:ph type="subTitle" idx="1"/>
          </p:nvPr>
        </p:nvSpPr>
        <p:spPr>
          <a:xfrm>
            <a:off x="554636" y="952217"/>
            <a:ext cx="10373193" cy="4594144"/>
          </a:xfrm>
        </p:spPr>
        <p:txBody>
          <a:bodyPr>
            <a:noAutofit/>
          </a:bodyPr>
          <a:lstStyle/>
          <a:p>
            <a:pPr marL="457200" indent="-457200">
              <a:buFont typeface="Wingdings" panose="05000000000000000000" pitchFamily="2" charset="2"/>
              <a:buChar char="Ø"/>
            </a:pPr>
            <a:r>
              <a:rPr lang="en-US" sz="2000" b="1" dirty="0">
                <a:solidFill>
                  <a:schemeClr val="tx1"/>
                </a:solidFill>
                <a:effectLst>
                  <a:outerShdw blurRad="38100" dist="38100" dir="2700000" algn="tl">
                    <a:srgbClr val="000000">
                      <a:alpha val="43137"/>
                    </a:srgbClr>
                  </a:outerShdw>
                </a:effectLst>
                <a:ea typeface="MS PGothic" panose="020B0600070205080204" pitchFamily="34" charset="-128"/>
                <a:cs typeface="ＭＳ Ｐゴシック" charset="0"/>
              </a:rPr>
              <a:t>Asynchronous and Event Driven</a:t>
            </a:r>
            <a:r>
              <a:rPr lang="en-US" sz="2000" dirty="0">
                <a:solidFill>
                  <a:schemeClr val="tx1"/>
                </a:solidFill>
                <a:ea typeface="MS PGothic" panose="020B0600070205080204" pitchFamily="34" charset="-128"/>
                <a:cs typeface="ＭＳ Ｐゴシック" charset="0"/>
              </a:rPr>
              <a:t> – </a:t>
            </a:r>
            <a:r>
              <a:rPr lang="en-US" sz="2000" dirty="0"/>
              <a:t>many connections can be handled concurrently</a:t>
            </a:r>
            <a:endParaRPr lang="en-US" sz="2000" dirty="0">
              <a:solidFill>
                <a:schemeClr val="tx1"/>
              </a:solidFill>
              <a:ea typeface="MS PGothic" panose="020B0600070205080204" pitchFamily="34" charset="-128"/>
              <a:cs typeface="ＭＳ Ｐゴシック" charset="0"/>
            </a:endParaRPr>
          </a:p>
          <a:p>
            <a:pPr marL="457200" indent="-457200">
              <a:buFont typeface="Wingdings" panose="05000000000000000000" pitchFamily="2" charset="2"/>
              <a:buChar char="Ø"/>
            </a:pPr>
            <a:r>
              <a:rPr lang="en-US" sz="2000" b="1" dirty="0">
                <a:solidFill>
                  <a:schemeClr val="tx1"/>
                </a:solidFill>
                <a:effectLst>
                  <a:outerShdw blurRad="38100" dist="38100" dir="2700000" algn="tl">
                    <a:srgbClr val="000000">
                      <a:alpha val="43137"/>
                    </a:srgbClr>
                  </a:outerShdw>
                </a:effectLst>
                <a:ea typeface="MS PGothic" panose="020B0600070205080204" pitchFamily="34" charset="-128"/>
                <a:cs typeface="ＭＳ Ｐゴシック" charset="0"/>
              </a:rPr>
              <a:t>Node.js  uses an event-driven, non-blocking I/O model which makes it’s lightweight.</a:t>
            </a:r>
          </a:p>
          <a:p>
            <a:pPr marL="457200" indent="-457200">
              <a:buFont typeface="Wingdings" panose="05000000000000000000" pitchFamily="2" charset="2"/>
              <a:buChar char="Ø"/>
            </a:pPr>
            <a:r>
              <a:rPr lang="en-US" sz="2000" b="1" dirty="0">
                <a:solidFill>
                  <a:schemeClr val="tx1"/>
                </a:solidFill>
                <a:effectLst>
                  <a:outerShdw blurRad="38100" dist="38100" dir="2700000" algn="tl">
                    <a:srgbClr val="000000">
                      <a:alpha val="43137"/>
                    </a:srgbClr>
                  </a:outerShdw>
                </a:effectLst>
                <a:ea typeface="MS PGothic" panose="020B0600070205080204" pitchFamily="34" charset="-128"/>
                <a:cs typeface="ＭＳ Ｐゴシック" charset="0"/>
              </a:rPr>
              <a:t>It makes uses of event-loops via java script’s callback functionality to implement the non-blocking I/O.</a:t>
            </a:r>
          </a:p>
          <a:p>
            <a:pPr marL="457200" indent="-457200">
              <a:buFont typeface="Wingdings" panose="05000000000000000000" pitchFamily="2" charset="2"/>
              <a:buChar char="Ø"/>
            </a:pPr>
            <a:r>
              <a:rPr lang="en-US" sz="2000" b="1" dirty="0">
                <a:solidFill>
                  <a:schemeClr val="tx1"/>
                </a:solidFill>
                <a:effectLst>
                  <a:outerShdw blurRad="38100" dist="38100" dir="2700000" algn="tl">
                    <a:srgbClr val="000000">
                      <a:alpha val="43137"/>
                    </a:srgbClr>
                  </a:outerShdw>
                </a:effectLst>
                <a:ea typeface="MS PGothic" panose="020B0600070205080204" pitchFamily="34" charset="-128"/>
                <a:cs typeface="ＭＳ Ｐゴシック" charset="0"/>
              </a:rPr>
              <a:t>Lightweight and Very Fast</a:t>
            </a:r>
          </a:p>
          <a:p>
            <a:pPr marL="457200" indent="-457200">
              <a:buFont typeface="Wingdings" panose="05000000000000000000" pitchFamily="2" charset="2"/>
              <a:buChar char="Ø"/>
            </a:pPr>
            <a:r>
              <a:rPr lang="en-US" sz="2000" b="1" dirty="0">
                <a:solidFill>
                  <a:schemeClr val="tx1"/>
                </a:solidFill>
                <a:effectLst>
                  <a:outerShdw blurRad="38100" dist="38100" dir="2700000" algn="tl">
                    <a:srgbClr val="000000">
                      <a:alpha val="43137"/>
                    </a:srgbClr>
                  </a:outerShdw>
                </a:effectLst>
                <a:ea typeface="MS PGothic" panose="020B0600070205080204" pitchFamily="34" charset="-128"/>
                <a:cs typeface="ＭＳ Ｐゴシック" charset="0"/>
              </a:rPr>
              <a:t>Programs for Node.js are written in java script  but not in the same JavaScript we are use to. There is no DOM implementation  provided by Node.js i.e. you can do this:</a:t>
            </a:r>
          </a:p>
          <a:p>
            <a:r>
              <a:rPr lang="en-US" sz="2000" b="1" dirty="0">
                <a:solidFill>
                  <a:schemeClr val="tx1"/>
                </a:solidFill>
                <a:effectLst>
                  <a:outerShdw blurRad="38100" dist="38100" dir="2700000" algn="tl">
                    <a:srgbClr val="000000">
                      <a:alpha val="43137"/>
                    </a:srgbClr>
                  </a:outerShdw>
                </a:effectLst>
                <a:ea typeface="MS PGothic" panose="020B0600070205080204" pitchFamily="34" charset="-128"/>
                <a:cs typeface="ＭＳ Ｐゴシック" charset="0"/>
              </a:rPr>
              <a:t>        Var element=document.getElementId(“element”);</a:t>
            </a:r>
          </a:p>
          <a:p>
            <a:pPr marL="342900" indent="-342900">
              <a:buFont typeface="Wingdings" panose="05000000000000000000" pitchFamily="2" charset="2"/>
              <a:buChar char="Ø"/>
            </a:pPr>
            <a:r>
              <a:rPr lang="en-US" sz="2000" b="1" dirty="0">
                <a:solidFill>
                  <a:schemeClr val="tx1"/>
                </a:solidFill>
                <a:effectLst>
                  <a:outerShdw blurRad="38100" dist="38100" dir="2700000" algn="tl">
                    <a:srgbClr val="000000">
                      <a:alpha val="43137"/>
                    </a:srgbClr>
                  </a:outerShdw>
                </a:effectLst>
                <a:ea typeface="MS PGothic" panose="020B0600070205080204" pitchFamily="34" charset="-128"/>
                <a:cs typeface="ＭＳ Ｐゴシック" charset="0"/>
              </a:rPr>
              <a:t>  Everything  inside Node.js runs in a single thread.</a:t>
            </a:r>
            <a:endParaRPr lang="en-US" sz="2000" dirty="0">
              <a:solidFill>
                <a:schemeClr val="tx1"/>
              </a:solidFill>
              <a:ea typeface="MS PGothic" panose="020B0600070205080204" pitchFamily="34" charset="-128"/>
              <a:cs typeface="ＭＳ Ｐゴシック" charset="0"/>
            </a:endParaRPr>
          </a:p>
          <a:p>
            <a:pPr marL="457200" indent="-457200">
              <a:buFont typeface="Wingdings" panose="05000000000000000000" pitchFamily="2" charset="2"/>
              <a:buChar char="Ø"/>
            </a:pPr>
            <a:endParaRPr lang="en-US" sz="2000" b="1" dirty="0">
              <a:solidFill>
                <a:schemeClr val="tx1"/>
              </a:solidFill>
              <a:effectLst>
                <a:outerShdw blurRad="38100" dist="38100" dir="2700000" algn="tl">
                  <a:srgbClr val="000000">
                    <a:alpha val="43137"/>
                  </a:srgbClr>
                </a:outerShdw>
              </a:effectLst>
              <a:ea typeface="MS PGothic" panose="020B0600070205080204" pitchFamily="34" charset="-128"/>
              <a:cs typeface="ＭＳ Ｐゴシック" charset="0"/>
            </a:endParaRPr>
          </a:p>
        </p:txBody>
      </p:sp>
    </p:spTree>
    <p:extLst>
      <p:ext uri="{BB962C8B-B14F-4D97-AF65-F5344CB8AC3E}">
        <p14:creationId xmlns:p14="http://schemas.microsoft.com/office/powerpoint/2010/main" val="1257416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955965"/>
          </a:xfrm>
        </p:spPr>
        <p:txBody>
          <a:bodyPr/>
          <a:lstStyle/>
          <a:p>
            <a:r>
              <a:rPr lang="en-US" dirty="0"/>
              <a:t>Where all NODE.js</a:t>
            </a:r>
          </a:p>
        </p:txBody>
      </p:sp>
      <p:sp>
        <p:nvSpPr>
          <p:cNvPr id="3" name="Subtitle 2"/>
          <p:cNvSpPr>
            <a:spLocks noGrp="1"/>
          </p:cNvSpPr>
          <p:nvPr>
            <p:ph type="subTitle" idx="1"/>
          </p:nvPr>
        </p:nvSpPr>
        <p:spPr>
          <a:xfrm>
            <a:off x="684211" y="1756064"/>
            <a:ext cx="10548361" cy="4717472"/>
          </a:xfrm>
        </p:spPr>
        <p:txBody>
          <a:bodyPr>
            <a:normAutofit/>
          </a:bodyPr>
          <a:lstStyle/>
          <a:p>
            <a:pPr marL="457200" indent="-457200">
              <a:buFont typeface="Wingdings" panose="05000000000000000000" pitchFamily="2" charset="2"/>
              <a:buChar char="Ø"/>
            </a:pPr>
            <a:r>
              <a:rPr lang="en-US" sz="2500" dirty="0">
                <a:solidFill>
                  <a:schemeClr val="tx1"/>
                </a:solidFill>
                <a:ea typeface="MS PGothic" panose="020B0600070205080204" pitchFamily="34" charset="-128"/>
                <a:cs typeface="ＭＳ Ｐゴシック" charset="0"/>
              </a:rPr>
              <a:t>I/O bound Applications</a:t>
            </a:r>
          </a:p>
          <a:p>
            <a:pPr marL="457200" indent="-457200">
              <a:buFont typeface="Wingdings" panose="05000000000000000000" pitchFamily="2" charset="2"/>
              <a:buChar char="Ø"/>
            </a:pPr>
            <a:r>
              <a:rPr lang="en-US" sz="2500" dirty="0">
                <a:solidFill>
                  <a:schemeClr val="tx1"/>
                </a:solidFill>
                <a:ea typeface="MS PGothic" panose="020B0600070205080204" pitchFamily="34" charset="-128"/>
                <a:cs typeface="ＭＳ Ｐゴシック" charset="0"/>
              </a:rPr>
              <a:t>Data Streaming Applications</a:t>
            </a:r>
          </a:p>
          <a:p>
            <a:pPr marL="457200" indent="-457200">
              <a:buFont typeface="Wingdings" panose="05000000000000000000" pitchFamily="2" charset="2"/>
              <a:buChar char="Ø"/>
            </a:pPr>
            <a:r>
              <a:rPr lang="en-US" sz="2500" dirty="0">
                <a:solidFill>
                  <a:schemeClr val="tx1"/>
                </a:solidFill>
                <a:ea typeface="MS PGothic" panose="020B0600070205080204" pitchFamily="34" charset="-128"/>
                <a:cs typeface="ＭＳ Ｐゴシック" charset="0"/>
              </a:rPr>
              <a:t>JSON APIs based Applications</a:t>
            </a:r>
          </a:p>
          <a:p>
            <a:endParaRPr lang="en-US" sz="2500" dirty="0">
              <a:solidFill>
                <a:schemeClr val="tx1"/>
              </a:solidFill>
              <a:ea typeface="MS PGothic" panose="020B0600070205080204" pitchFamily="34" charset="-128"/>
              <a:cs typeface="ＭＳ Ｐゴシック" charset="0"/>
            </a:endParaRPr>
          </a:p>
          <a:p>
            <a:r>
              <a:rPr lang="en-US" sz="2500" b="1" dirty="0">
                <a:solidFill>
                  <a:schemeClr val="tx1"/>
                </a:solidFill>
                <a:effectLst>
                  <a:outerShdw blurRad="38100" dist="38100" dir="2700000" algn="tl">
                    <a:srgbClr val="000000">
                      <a:alpha val="43137"/>
                    </a:srgbClr>
                  </a:outerShdw>
                </a:effectLst>
                <a:ea typeface="MS PGothic" panose="020B0600070205080204" pitchFamily="34" charset="-128"/>
                <a:cs typeface="ＭＳ Ｐゴシック" charset="0"/>
              </a:rPr>
              <a:t>Note</a:t>
            </a:r>
            <a:r>
              <a:rPr lang="en-US" sz="2500" dirty="0">
                <a:solidFill>
                  <a:schemeClr val="tx1"/>
                </a:solidFill>
                <a:effectLst>
                  <a:outerShdw blurRad="38100" dist="38100" dir="2700000" algn="tl">
                    <a:srgbClr val="000000">
                      <a:alpha val="43137"/>
                    </a:srgbClr>
                  </a:outerShdw>
                </a:effectLst>
                <a:ea typeface="MS PGothic" panose="020B0600070205080204" pitchFamily="34" charset="-128"/>
                <a:cs typeface="ＭＳ Ｐゴシック" charset="0"/>
              </a:rPr>
              <a:t> </a:t>
            </a:r>
            <a:r>
              <a:rPr lang="en-US" sz="2500" dirty="0">
                <a:solidFill>
                  <a:schemeClr val="tx1"/>
                </a:solidFill>
                <a:ea typeface="MS PGothic" panose="020B0600070205080204" pitchFamily="34" charset="-128"/>
                <a:cs typeface="ＭＳ Ｐゴシック" charset="0"/>
              </a:rPr>
              <a:t>-  It is not advisable to use Node.js for CPU intensive applications.</a:t>
            </a:r>
          </a:p>
          <a:p>
            <a:endParaRPr lang="en-US" sz="2700" dirty="0">
              <a:solidFill>
                <a:schemeClr val="tx1"/>
              </a:solidFill>
              <a:ea typeface="MS PGothic" panose="020B0600070205080204" pitchFamily="34" charset="-128"/>
              <a:cs typeface="ＭＳ Ｐゴシック" charset="0"/>
            </a:endParaRPr>
          </a:p>
        </p:txBody>
      </p:sp>
    </p:spTree>
    <p:extLst>
      <p:ext uri="{BB962C8B-B14F-4D97-AF65-F5344CB8AC3E}">
        <p14:creationId xmlns:p14="http://schemas.microsoft.com/office/powerpoint/2010/main" val="1779998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799"/>
            <a:ext cx="8010083" cy="273571"/>
          </a:xfrm>
        </p:spPr>
        <p:txBody>
          <a:bodyPr>
            <a:normAutofit fontScale="90000"/>
          </a:bodyPr>
          <a:lstStyle/>
          <a:p>
            <a:r>
              <a:rPr lang="en-US" dirty="0"/>
              <a:t>When to USE NODE JS </a:t>
            </a:r>
          </a:p>
        </p:txBody>
      </p:sp>
      <p:sp>
        <p:nvSpPr>
          <p:cNvPr id="3" name="Subtitle 2"/>
          <p:cNvSpPr>
            <a:spLocks noGrp="1"/>
          </p:cNvSpPr>
          <p:nvPr>
            <p:ph type="subTitle" idx="1"/>
          </p:nvPr>
        </p:nvSpPr>
        <p:spPr>
          <a:xfrm>
            <a:off x="684211" y="1070264"/>
            <a:ext cx="10548361" cy="4717472"/>
          </a:xfrm>
        </p:spPr>
        <p:txBody>
          <a:bodyPr>
            <a:normAutofit/>
          </a:bodyPr>
          <a:lstStyle/>
          <a:p>
            <a:pPr marL="457200" indent="-457200">
              <a:buFont typeface="Wingdings" panose="05000000000000000000" pitchFamily="2" charset="2"/>
              <a:buChar char="Ø"/>
            </a:pPr>
            <a:r>
              <a:rPr lang="en-US" sz="2500" dirty="0">
                <a:solidFill>
                  <a:schemeClr val="tx1"/>
                </a:solidFill>
                <a:ea typeface="MS PGothic" panose="020B0600070205080204" pitchFamily="34" charset="-128"/>
                <a:cs typeface="ＭＳ Ｐゴシック" charset="0"/>
              </a:rPr>
              <a:t>Node.js is good for creating streaming based real-time services, web chat applications, static file servers etc.</a:t>
            </a:r>
          </a:p>
          <a:p>
            <a:pPr marL="457200" indent="-457200">
              <a:buFont typeface="Wingdings" panose="05000000000000000000" pitchFamily="2" charset="2"/>
              <a:buChar char="Ø"/>
            </a:pPr>
            <a:r>
              <a:rPr lang="en-US" sz="2500" dirty="0">
                <a:solidFill>
                  <a:schemeClr val="tx1"/>
                </a:solidFill>
                <a:ea typeface="MS PGothic" panose="020B0600070205080204" pitchFamily="34" charset="-128"/>
                <a:cs typeface="ＭＳ Ｐゴシック" charset="0"/>
              </a:rPr>
              <a:t>If you need high level concurrency and not worried about CPU-cycles.</a:t>
            </a:r>
          </a:p>
          <a:p>
            <a:pPr marL="457200" indent="-457200">
              <a:buFont typeface="Wingdings" panose="05000000000000000000" pitchFamily="2" charset="2"/>
              <a:buChar char="Ø"/>
            </a:pPr>
            <a:r>
              <a:rPr lang="en-US" sz="2500" dirty="0">
                <a:solidFill>
                  <a:schemeClr val="tx1"/>
                </a:solidFill>
                <a:ea typeface="MS PGothic" panose="020B0600070205080204" pitchFamily="34" charset="-128"/>
                <a:cs typeface="ＭＳ Ｐゴシック" charset="0"/>
              </a:rPr>
              <a:t>If you great at writing Java script code because you can use the same language at both places : server-side and client-side.</a:t>
            </a:r>
          </a:p>
          <a:p>
            <a:endParaRPr lang="en-US" sz="2700" dirty="0">
              <a:solidFill>
                <a:schemeClr val="tx1"/>
              </a:solidFill>
              <a:ea typeface="MS PGothic" panose="020B0600070205080204" pitchFamily="34" charset="-128"/>
              <a:cs typeface="ＭＳ Ｐゴシック" charset="0"/>
            </a:endParaRPr>
          </a:p>
        </p:txBody>
      </p:sp>
    </p:spTree>
    <p:extLst>
      <p:ext uri="{BB962C8B-B14F-4D97-AF65-F5344CB8AC3E}">
        <p14:creationId xmlns:p14="http://schemas.microsoft.com/office/powerpoint/2010/main" val="2224373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799"/>
            <a:ext cx="8010083" cy="273571"/>
          </a:xfrm>
        </p:spPr>
        <p:txBody>
          <a:bodyPr>
            <a:normAutofit fontScale="90000"/>
          </a:bodyPr>
          <a:lstStyle/>
          <a:p>
            <a:r>
              <a:rPr lang="en-US" dirty="0"/>
              <a:t>When to NOT USE NODE JS </a:t>
            </a:r>
          </a:p>
        </p:txBody>
      </p:sp>
      <p:sp>
        <p:nvSpPr>
          <p:cNvPr id="3" name="Subtitle 2"/>
          <p:cNvSpPr>
            <a:spLocks noGrp="1"/>
          </p:cNvSpPr>
          <p:nvPr>
            <p:ph type="subTitle" idx="1"/>
          </p:nvPr>
        </p:nvSpPr>
        <p:spPr>
          <a:xfrm>
            <a:off x="684211" y="1070264"/>
            <a:ext cx="10548361" cy="4717472"/>
          </a:xfrm>
        </p:spPr>
        <p:txBody>
          <a:bodyPr>
            <a:normAutofit/>
          </a:bodyPr>
          <a:lstStyle/>
          <a:p>
            <a:pPr marL="457200" indent="-457200">
              <a:buFont typeface="Wingdings" panose="05000000000000000000" pitchFamily="2" charset="2"/>
              <a:buChar char="Ø"/>
            </a:pPr>
            <a:r>
              <a:rPr lang="en-US" sz="2500" dirty="0">
                <a:solidFill>
                  <a:schemeClr val="tx1"/>
                </a:solidFill>
                <a:ea typeface="MS PGothic" panose="020B0600070205080204" pitchFamily="34" charset="-128"/>
                <a:cs typeface="ＭＳ Ｐゴシック" charset="0"/>
              </a:rPr>
              <a:t>When you are doing heavy and CPU intensive calculations on server side, because event-loops are CPU hungry.</a:t>
            </a:r>
          </a:p>
          <a:p>
            <a:pPr marL="457200" indent="-457200">
              <a:buFont typeface="Wingdings" panose="05000000000000000000" pitchFamily="2" charset="2"/>
              <a:buChar char="Ø"/>
            </a:pPr>
            <a:r>
              <a:rPr lang="en-US" sz="2500" dirty="0">
                <a:solidFill>
                  <a:schemeClr val="tx1"/>
                </a:solidFill>
                <a:ea typeface="MS PGothic" panose="020B0600070205080204" pitchFamily="34" charset="-128"/>
                <a:cs typeface="ＭＳ Ｐゴシック" charset="0"/>
              </a:rPr>
              <a:t>Node.js is a no match for enterprise level applications like Spring(Java),Django(python),symtony(php) etc.</a:t>
            </a:r>
          </a:p>
          <a:p>
            <a:pPr marL="457200" indent="-457200">
              <a:buFont typeface="Wingdings" panose="05000000000000000000" pitchFamily="2" charset="2"/>
              <a:buChar char="Ø"/>
            </a:pPr>
            <a:r>
              <a:rPr lang="en-US" sz="2500" dirty="0">
                <a:solidFill>
                  <a:schemeClr val="tx1"/>
                </a:solidFill>
                <a:ea typeface="MS PGothic" panose="020B0600070205080204" pitchFamily="34" charset="-128"/>
                <a:cs typeface="ＭＳ Ｐゴシック" charset="0"/>
              </a:rPr>
              <a:t>Applications written on such platforms are meant to be highly user interactive and involve complex business logic </a:t>
            </a:r>
          </a:p>
          <a:p>
            <a:endParaRPr lang="en-US" sz="2700" dirty="0">
              <a:solidFill>
                <a:schemeClr val="tx1"/>
              </a:solidFill>
              <a:ea typeface="MS PGothic" panose="020B0600070205080204" pitchFamily="34" charset="-128"/>
              <a:cs typeface="ＭＳ Ｐゴシック" charset="0"/>
            </a:endParaRPr>
          </a:p>
        </p:txBody>
      </p:sp>
    </p:spTree>
    <p:extLst>
      <p:ext uri="{BB962C8B-B14F-4D97-AF65-F5344CB8AC3E}">
        <p14:creationId xmlns:p14="http://schemas.microsoft.com/office/powerpoint/2010/main" val="422237810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docProps/app.xml><?xml version="1.0" encoding="utf-8"?>
<Properties xmlns="http://schemas.openxmlformats.org/officeDocument/2006/extended-properties" xmlns:vt="http://schemas.openxmlformats.org/officeDocument/2006/docPropsVTypes">
  <Template/>
  <TotalTime>1377</TotalTime>
  <Words>1048</Words>
  <Application>Microsoft Office PowerPoint</Application>
  <PresentationFormat>Widescreen</PresentationFormat>
  <Paragraphs>117</Paragraphs>
  <Slides>21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Century Gothic</vt:lpstr>
      <vt:lpstr>Wingdings</vt:lpstr>
      <vt:lpstr>Wingdings 3</vt:lpstr>
      <vt:lpstr>Slice</vt:lpstr>
      <vt:lpstr>PowerPoint Presentation</vt:lpstr>
      <vt:lpstr>Agenda</vt:lpstr>
      <vt:lpstr>What is node.js</vt:lpstr>
      <vt:lpstr>node.js BACKGROUND</vt:lpstr>
      <vt:lpstr>Advantages of node js</vt:lpstr>
      <vt:lpstr>How Node.JS Works?</vt:lpstr>
      <vt:lpstr>Where all NODE.js</vt:lpstr>
      <vt:lpstr>When to USE NODE JS </vt:lpstr>
      <vt:lpstr>When to NOT USE NODE JS </vt:lpstr>
      <vt:lpstr>How to install NodeJS</vt:lpstr>
      <vt:lpstr>Validate NodeJS installation</vt:lpstr>
      <vt:lpstr>Hello WorLD</vt:lpstr>
      <vt:lpstr>Async I/O</vt:lpstr>
      <vt:lpstr>PowerPoint Presentation</vt:lpstr>
      <vt:lpstr>NODE Package manager (npm)</vt:lpstr>
      <vt:lpstr>Installing third party modules</vt:lpstr>
      <vt:lpstr>Node.js “require”</vt:lpstr>
      <vt:lpstr>Modules export n import</vt:lpstr>
      <vt:lpstr>References</vt:lpstr>
      <vt:lpstr>PowerPoint Presentation</vt:lpstr>
      <vt:lpstr>PowerPoint Presentation</vt:lpstr>
    </vt:vector>
  </TitlesOfParts>
  <Company>Hewlett 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node.js</dc:title>
  <dc:creator>Jagadeesh, Jeevan Kumar</dc:creator>
  <cp:lastModifiedBy>Charugundla, Narendra</cp:lastModifiedBy>
  <cp:revision>127</cp:revision>
  <dcterms:created xsi:type="dcterms:W3CDTF">2016-07-25T11:57:04Z</dcterms:created>
  <dcterms:modified xsi:type="dcterms:W3CDTF">2022-06-17T16:29:33Z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463cba9-5f6c-478d-9329-7b2295e4e8ed_Enabled">
    <vt:lpwstr>true</vt:lpwstr>
  </property>
  <property fmtid="{D5CDD505-2E9C-101B-9397-08002B2CF9AE}" pid="3" name="MSIP_Label_e463cba9-5f6c-478d-9329-7b2295e4e8ed_SetDate">
    <vt:lpwstr>2022-01-16T14:16:26Z</vt:lpwstr>
  </property>
  <property fmtid="{D5CDD505-2E9C-101B-9397-08002B2CF9AE}" pid="4" name="MSIP_Label_e463cba9-5f6c-478d-9329-7b2295e4e8ed_Method">
    <vt:lpwstr>Standard</vt:lpwstr>
  </property>
  <property fmtid="{D5CDD505-2E9C-101B-9397-08002B2CF9AE}" pid="5" name="MSIP_Label_e463cba9-5f6c-478d-9329-7b2295e4e8ed_Name">
    <vt:lpwstr>All Employees_2</vt:lpwstr>
  </property>
  <property fmtid="{D5CDD505-2E9C-101B-9397-08002B2CF9AE}" pid="6" name="MSIP_Label_e463cba9-5f6c-478d-9329-7b2295e4e8ed_SiteId">
    <vt:lpwstr>33440fc6-b7c7-412c-bb73-0e70b0198d5a</vt:lpwstr>
  </property>
  <property fmtid="{D5CDD505-2E9C-101B-9397-08002B2CF9AE}" pid="7" name="MSIP_Label_e463cba9-5f6c-478d-9329-7b2295e4e8ed_ActionId">
    <vt:lpwstr>6c7924b1-dbe0-4601-93ba-bbc3cb383366</vt:lpwstr>
  </property>
  <property fmtid="{D5CDD505-2E9C-101B-9397-08002B2CF9AE}" pid="8" name="MSIP_Label_e463cba9-5f6c-478d-9329-7b2295e4e8ed_ContentBits">
    <vt:lpwstr>0</vt:lpwstr>
  </property>
</Properties>
</file>