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E9159AAF-546A-4C03-E9EF-B7A27CA0DBDC}"/>
    <p:ext uri="{315E1F68-9D95-46C6-FCFE-2B7EF4143BBA}"/>
    <p:ext uri="{3D2BF0DB-84AE-490F-015E-F3FB748C3EE6}"/>
  </p:extLst>
</p:presentationPr>
</file>

<file path=ppt/tableStyles.xml><?xml version="1.0" encoding="utf-8"?>
<a:tblStyleLst xmlns:a="http://schemas.openxmlformats.org/drawingml/2006/main" def="{87FB0287-3278-4C70-B610-FDB0C529CE1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C8C2-A376-44FE-9549-A1DA90C47638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E5F8-8D6A-464F-D48A-80ED60DB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00A0625-BF3C-4788-EA36-161ECD21C74F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464B-A4CB-4A30-3405-0DFCC6437F4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722F-10F9-47F2-ABDD-8BD9428D7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2B8AEBC-B094-4F2E-4917-C31D2750D1A0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B79-0743-4830-2534-E6CB7B9CBF72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0214-D53B-4F0F-F61C-CAB048A9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4D5BDBB-1ED1-4673-C78C-D85EDAEFAF1C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494B-D028-481C-A922-65AC8863DFCF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1E3D-B393-4535-0C8C-F84FC2990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A71755B-5266-4D53-860C-E1D7ABC86F88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B228-EF50-42B9-4E38-92932038ABDF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F952-712D-4BA4-5D17-6B7A12B24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EB5830-5FAD-4DEB-3693-6CF441A17609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EA3-DAA9-4CB6-11AD-C8C294DBB28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833A-7DB0-440D-B4A6-8E2E7CECB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C9CF40C-180C-436B-7984-4B0B40C881F5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337-C10B-4267-68E9-6419618F1672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F7-A20E-449B-EFD1-0650F302E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6055A7B-9E89-4A59-C562-1DE1A199E8F8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BC51-2CDA-4B0A-CC77-B3C026AE048B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AC9E-CFD4-486D-7626-C23623D48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FAA2AA3-9EA4-4C51-89D6-29D6F0A89B5E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FE1-A99C-4C26-E79B-84AB13075A1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78A-FC8E-417F-0E8F-040C7EC21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708C47E-FA29-4AF2-F143-0D0853D86E7E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5A5-8ADB-4E5F-A16F-29CC8DF552D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5D-4B79-47BD-2F40-A262D319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ACD6948-5163-4418-E9EA-7974A73205A8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2A6-EFAA-4A2B-B75F-B04149E1338E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CF7-7000-4681-D24D-96D7AE769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F2849CB-B7ED-491A-067C-0C4BEADC2127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F2AE-B3AC-42BB-0277-36FFD2A7F871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B812-CFCD-41E8-875B-A0873CBCD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95B7ED0-8D62-4135-3818-584588D8D5F4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05.png"/><Relationship Id="rId9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7.png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47.png"/><Relationship Id="rId4" Type="http://schemas.openxmlformats.org/officeDocument/2006/relationships/image" Target="../media/image105.png"/><Relationship Id="rId9" Type="http://schemas.openxmlformats.org/officeDocument/2006/relationships/image" Target="../media/image14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9" Type="http://schemas.openxmlformats.org/officeDocument/2006/relationships/image" Target="../media/image184.png"/><Relationship Id="rId3" Type="http://schemas.openxmlformats.org/officeDocument/2006/relationships/image" Target="../media/image7.png"/><Relationship Id="rId21" Type="http://schemas.openxmlformats.org/officeDocument/2006/relationships/image" Target="../media/image166.png"/><Relationship Id="rId34" Type="http://schemas.openxmlformats.org/officeDocument/2006/relationships/image" Target="../media/image179.png"/><Relationship Id="rId42" Type="http://schemas.openxmlformats.org/officeDocument/2006/relationships/image" Target="../media/image187.png"/><Relationship Id="rId47" Type="http://schemas.openxmlformats.org/officeDocument/2006/relationships/image" Target="../media/image192.png"/><Relationship Id="rId50" Type="http://schemas.openxmlformats.org/officeDocument/2006/relationships/image" Target="../media/image195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178.png"/><Relationship Id="rId38" Type="http://schemas.openxmlformats.org/officeDocument/2006/relationships/image" Target="../media/image183.png"/><Relationship Id="rId46" Type="http://schemas.openxmlformats.org/officeDocument/2006/relationships/image" Target="../media/image19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4.png"/><Relationship Id="rId41" Type="http://schemas.openxmlformats.org/officeDocument/2006/relationships/image" Target="../media/image186.png"/><Relationship Id="rId54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177.png"/><Relationship Id="rId37" Type="http://schemas.openxmlformats.org/officeDocument/2006/relationships/image" Target="../media/image182.png"/><Relationship Id="rId40" Type="http://schemas.openxmlformats.org/officeDocument/2006/relationships/image" Target="../media/image185.png"/><Relationship Id="rId45" Type="http://schemas.openxmlformats.org/officeDocument/2006/relationships/image" Target="../media/image190.png"/><Relationship Id="rId53" Type="http://schemas.openxmlformats.org/officeDocument/2006/relationships/image" Target="../media/image198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36" Type="http://schemas.openxmlformats.org/officeDocument/2006/relationships/image" Target="../media/image181.png"/><Relationship Id="rId49" Type="http://schemas.openxmlformats.org/officeDocument/2006/relationships/image" Target="../media/image194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31" Type="http://schemas.openxmlformats.org/officeDocument/2006/relationships/image" Target="../media/image176.png"/><Relationship Id="rId44" Type="http://schemas.openxmlformats.org/officeDocument/2006/relationships/image" Target="../media/image189.png"/><Relationship Id="rId52" Type="http://schemas.openxmlformats.org/officeDocument/2006/relationships/image" Target="../media/image197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80.png"/><Relationship Id="rId43" Type="http://schemas.openxmlformats.org/officeDocument/2006/relationships/image" Target="../media/image188.png"/><Relationship Id="rId48" Type="http://schemas.openxmlformats.org/officeDocument/2006/relationships/image" Target="../media/image193.png"/><Relationship Id="rId8" Type="http://schemas.openxmlformats.org/officeDocument/2006/relationships/image" Target="../media/image153.png"/><Relationship Id="rId5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200.png"/><Relationship Id="rId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18" Type="http://schemas.openxmlformats.org/officeDocument/2006/relationships/image" Target="../media/image215.png"/><Relationship Id="rId26" Type="http://schemas.openxmlformats.org/officeDocument/2006/relationships/image" Target="../media/image223.png"/><Relationship Id="rId3" Type="http://schemas.openxmlformats.org/officeDocument/2006/relationships/image" Target="../media/image7.png"/><Relationship Id="rId21" Type="http://schemas.openxmlformats.org/officeDocument/2006/relationships/image" Target="../media/image218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17" Type="http://schemas.openxmlformats.org/officeDocument/2006/relationships/image" Target="../media/image214.png"/><Relationship Id="rId25" Type="http://schemas.openxmlformats.org/officeDocument/2006/relationships/image" Target="../media/image222.png"/><Relationship Id="rId2" Type="http://schemas.openxmlformats.org/officeDocument/2006/relationships/image" Target="../media/image1.png"/><Relationship Id="rId16" Type="http://schemas.openxmlformats.org/officeDocument/2006/relationships/image" Target="../media/image213.png"/><Relationship Id="rId20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24" Type="http://schemas.openxmlformats.org/officeDocument/2006/relationships/image" Target="../media/image221.png"/><Relationship Id="rId5" Type="http://schemas.openxmlformats.org/officeDocument/2006/relationships/image" Target="../media/image202.png"/><Relationship Id="rId15" Type="http://schemas.openxmlformats.org/officeDocument/2006/relationships/image" Target="../media/image212.png"/><Relationship Id="rId23" Type="http://schemas.openxmlformats.org/officeDocument/2006/relationships/image" Target="../media/image220.png"/><Relationship Id="rId10" Type="http://schemas.openxmlformats.org/officeDocument/2006/relationships/image" Target="../media/image207.png"/><Relationship Id="rId19" Type="http://schemas.openxmlformats.org/officeDocument/2006/relationships/image" Target="../media/image216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Relationship Id="rId22" Type="http://schemas.openxmlformats.org/officeDocument/2006/relationships/image" Target="../media/image2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42" Type="http://schemas.openxmlformats.org/officeDocument/2006/relationships/image" Target="../media/image71.png"/><Relationship Id="rId47" Type="http://schemas.openxmlformats.org/officeDocument/2006/relationships/image" Target="../media/image76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63" Type="http://schemas.openxmlformats.org/officeDocument/2006/relationships/image" Target="../media/image9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40" Type="http://schemas.openxmlformats.org/officeDocument/2006/relationships/image" Target="../media/image69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61" Type="http://schemas.openxmlformats.org/officeDocument/2006/relationships/image" Target="../media/image90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43" Type="http://schemas.openxmlformats.org/officeDocument/2006/relationships/image" Target="../media/image72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8" Type="http://schemas.openxmlformats.org/officeDocument/2006/relationships/image" Target="../media/image37.png"/><Relationship Id="rId51" Type="http://schemas.openxmlformats.org/officeDocument/2006/relationships/image" Target="../media/image80.png"/><Relationship Id="rId3" Type="http://schemas.openxmlformats.org/officeDocument/2006/relationships/image" Target="../media/image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49.png"/><Relationship Id="rId41" Type="http://schemas.openxmlformats.org/officeDocument/2006/relationships/image" Target="../media/image70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3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7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3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741A117-489D-4A9B-F2A5-95E7A748AE89"/>
          <p:cNvPicPr>
            <a:picLocks noChangeAspect="1"/>
          </p:cNvPicPr>
          <p:nvPr/>
        </p:nvPicPr>
        <p:blipFill>
          <a:blip r:embed="rId2" cstate="print">
            <a:extLst>
              <a:ext uri="{19C83F85-E7FB-4A9C-37B9-760E1802F57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FC1F3045-34D0-4917-EAF2-523A426AC14D"/>
          <p:cNvPicPr>
            <a:picLocks noChangeAspect="1"/>
          </p:cNvPicPr>
          <p:nvPr/>
        </p:nvPicPr>
        <p:blipFill>
          <a:blip r:embed="rId3" cstate="print">
            <a:extLst>
              <a:ext uri="{E3FCEDEA-E2AC-405E-71E9-5862970BB2D6}"/>
            </a:extLst>
          </a:blip>
          <a:stretch>
            <a:fillRect/>
          </a:stretch>
        </p:blipFill>
        <p:spPr>
          <a:xfrm>
            <a:off x="0" y="4657725"/>
            <a:ext cx="9144000" cy="9525"/>
          </a:xfrm>
          <a:prstGeom prst="rect">
            <a:avLst/>
          </a:prstGeom>
        </p:spPr>
      </p:pic>
      <p:pic>
        <p:nvPicPr>
          <p:cNvPr id="4" name="199F513D-1ECA-4FFF-B98E-D0C20BE237FA"/>
          <p:cNvPicPr>
            <a:picLocks noChangeAspect="1"/>
          </p:cNvPicPr>
          <p:nvPr/>
        </p:nvPicPr>
        <p:blipFill>
          <a:blip r:embed="rId4" cstate="print">
            <a:extLst>
              <a:ext uri="{3A62F77F-7314-4F3C-A1D4-8CE954D210C4}"/>
            </a:extLst>
          </a:blip>
          <a:stretch>
            <a:fillRect/>
          </a:stretch>
        </p:blipFill>
        <p:spPr>
          <a:xfrm>
            <a:off x="0" y="4657725"/>
            <a:ext cx="9144000" cy="9525"/>
          </a:xfrm>
          <a:prstGeom prst="rect">
            <a:avLst/>
          </a:prstGeom>
        </p:spPr>
      </p:pic>
      <p:sp>
        <p:nvSpPr>
          <p:cNvPr id="5" name="TextBox5"/>
          <p:cNvSpPr txBox="1"/>
          <p:nvPr/>
        </p:nvSpPr>
        <p:spPr>
          <a:xfrm>
            <a:off x="0" y="3642513"/>
            <a:ext cx="9156700" cy="1976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624524" marR="0" indent="0" eaLnBrk="0">
              <a:lnSpc>
                <a:spcPct val="137000"/>
              </a:lnSpc>
            </a:pPr>
            <a:r>
              <a:rPr lang="en-US" altLang="zh-CN" sz="2700" kern="0" spc="-31400" baseline="0" noProof="0" dirty="0">
                <a:solidFill>
                  <a:srgbClr val="FF811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</a:t>
            </a:r>
            <a:r>
              <a:rPr lang="en-US" altLang="zh-CN" sz="4275" kern="0" spc="23923" noProof="0" dirty="0"/>
              <a:t> </a:t>
            </a:r>
            <a:r>
              <a:rPr lang="en-US" altLang="zh-CN" sz="2700" kern="0" spc="-1570" baseline="0" noProof="0" dirty="0">
                <a:solidFill>
                  <a:srgbClr val="FF811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unyuo@gmail.com</a:t>
            </a:r>
          </a:p>
        </p:txBody>
      </p:sp>
      <p:pic>
        <p:nvPicPr>
          <p:cNvPr id="6" name="CF0E01CC-7E93-402A-2FE4-8FD0A340A6C2"/>
          <p:cNvPicPr>
            <a:picLocks noChangeAspect="1"/>
          </p:cNvPicPr>
          <p:nvPr/>
        </p:nvPicPr>
        <p:blipFill>
          <a:blip r:embed="rId5" cstate="print">
            <a:extLst>
              <a:ext uri="{F608521E-4705-4D4A-8726-50A24850D911}"/>
            </a:extLst>
          </a:blip>
          <a:stretch>
            <a:fillRect/>
          </a:stretch>
        </p:blipFill>
        <p:spPr>
          <a:xfrm>
            <a:off x="0" y="4953000"/>
            <a:ext cx="9144000" cy="1905000"/>
          </a:xfrm>
          <a:prstGeom prst="rect">
            <a:avLst/>
          </a:prstGeom>
        </p:spPr>
      </p:pic>
      <p:pic>
        <p:nvPicPr>
          <p:cNvPr id="7" name="4443A8C2-4185-473A-736F-8ADA28793756"/>
          <p:cNvPicPr>
            <a:picLocks noChangeAspect="1"/>
          </p:cNvPicPr>
          <p:nvPr/>
        </p:nvPicPr>
        <p:blipFill>
          <a:blip r:embed="rId6" cstate="print">
            <a:extLst>
              <a:ext uri="{44B99AAF-183D-4467-F662-4EC38EF55238}"/>
            </a:extLst>
          </a:blip>
          <a:stretch>
            <a:fillRect/>
          </a:stretch>
        </p:blipFill>
        <p:spPr>
          <a:xfrm>
            <a:off x="572770" y="1743075"/>
            <a:ext cx="8372475" cy="1857375"/>
          </a:xfrm>
          <a:prstGeom prst="rect">
            <a:avLst/>
          </a:prstGeom>
        </p:spPr>
      </p:pic>
      <p:pic>
        <p:nvPicPr>
          <p:cNvPr id="8" name="D9843B1F-A0F3-48D7-BD0B-5BC8E2DA63B1"/>
          <p:cNvPicPr>
            <a:picLocks noChangeAspect="1"/>
          </p:cNvPicPr>
          <p:nvPr/>
        </p:nvPicPr>
        <p:blipFill>
          <a:blip r:embed="rId7" cstate="print">
            <a:extLst>
              <a:ext uri="{A15FD80A-725F-45F6-A7ED-B14551B931B4}"/>
            </a:extLst>
          </a:blip>
          <a:stretch>
            <a:fillRect/>
          </a:stretch>
        </p:blipFill>
        <p:spPr>
          <a:xfrm>
            <a:off x="5133341" y="4229100"/>
            <a:ext cx="3190875" cy="542925"/>
          </a:xfrm>
          <a:prstGeom prst="rect">
            <a:avLst/>
          </a:prstGeom>
        </p:spPr>
      </p:pic>
    </p:spTree>
    <p:extLst>
      <p:ext uri="{D7B2DA95-2486-4744-859A-B9DDD4EE19BB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494F94E9-F1FF-49DE-C015-E662F4107CF6"/>
          <p:cNvPicPr>
            <a:picLocks noChangeAspect="1"/>
          </p:cNvPicPr>
          <p:nvPr/>
        </p:nvPicPr>
        <p:blipFill>
          <a:blip r:embed="rId2" cstate="print">
            <a:extLst>
              <a:ext uri="{4619081D-D763-4066-EBB7-147ED9B10F0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2" name="BE70AAA2-AC3E-4BFB-3737-66CD7B514EC6"/>
          <p:cNvPicPr>
            <a:picLocks noChangeAspect="1"/>
          </p:cNvPicPr>
          <p:nvPr/>
        </p:nvPicPr>
        <p:blipFill>
          <a:blip r:embed="rId3" cstate="print">
            <a:extLst>
              <a:ext uri="{D1F28F03-FAD4-49B6-63EC-1229580B7FD7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sp>
        <p:nvSpPr>
          <p:cNvPr id="173" name="TextBox173"/>
          <p:cNvSpPr txBox="1"/>
          <p:nvPr/>
        </p:nvSpPr>
        <p:spPr>
          <a:xfrm>
            <a:off x="677489" y="1510182"/>
            <a:ext cx="7607300" cy="242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8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27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  <a:r>
              <a:rPr lang="en-US" altLang="zh-CN" sz="2700" kern="0" spc="18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includes</a:t>
            </a:r>
          </a:p>
          <a:p>
            <a:pPr marL="507954" marR="0" indent="-228308" eaLnBrk="0">
              <a:lnSpc>
                <a:spcPct val="107000"/>
              </a:lnSpc>
              <a:spcBef>
                <a:spcPts val="248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Standardized</a:t>
            </a:r>
            <a:r>
              <a:rPr lang="en-US" altLang="zh-CN" sz="2300" kern="0" spc="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30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300" kern="0" spc="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38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EJB</a:t>
            </a:r>
            <a:r>
              <a:rPr lang="en-US" altLang="zh-CN" sz="2300" kern="0" spc="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3.0</a:t>
            </a:r>
            <a:r>
              <a:rPr lang="en-US" altLang="zh-CN" sz="23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(JSR</a:t>
            </a:r>
            <a:r>
              <a:rPr lang="en-US" altLang="zh-CN" sz="23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220)</a:t>
            </a:r>
            <a:r>
              <a:rPr lang="en-US" altLang="zh-CN" sz="23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object/relational</a:t>
            </a:r>
            <a:r>
              <a:rPr lang="en-US" altLang="zh-CN" sz="2300" kern="0" spc="2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mapping</a:t>
            </a:r>
            <a:r>
              <a:rPr lang="en-US" altLang="zh-CN" sz="23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  <a:p>
            <a:pPr marL="520222" marR="371705" indent="-240576" eaLnBrk="0">
              <a:lnSpc>
                <a:spcPct val="107000"/>
              </a:lnSpc>
              <a:spcBef>
                <a:spcPts val="281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Hibernate-specific</a:t>
            </a:r>
            <a:r>
              <a:rPr lang="en-US" altLang="zh-CN" sz="2300" kern="0" spc="1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extension</a:t>
            </a:r>
            <a:r>
              <a:rPr lang="en-US" altLang="zh-CN" sz="2300" kern="0" spc="8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  <a:r>
              <a:rPr lang="en-US" altLang="zh-CN" sz="2300" kern="0" spc="10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300" kern="0" spc="37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</a:t>
            </a:r>
            <a:r>
              <a:rPr lang="en-US" altLang="zh-CN" sz="2300" kern="0" spc="7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optimization</a:t>
            </a:r>
            <a:r>
              <a:rPr lang="en-US" altLang="zh-CN" sz="2300" kern="0" spc="1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3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special</a:t>
            </a:r>
            <a:r>
              <a:rPr lang="en-US" altLang="zh-CN" sz="23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mappings</a:t>
            </a:r>
          </a:p>
        </p:txBody>
      </p:sp>
      <p:sp>
        <p:nvSpPr>
          <p:cNvPr id="174" name="TextBox174"/>
          <p:cNvSpPr txBox="1"/>
          <p:nvPr/>
        </p:nvSpPr>
        <p:spPr>
          <a:xfrm>
            <a:off x="677489" y="3968903"/>
            <a:ext cx="7569200" cy="295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8000"/>
              </a:lnSpc>
            </a:pPr>
            <a:r>
              <a:rPr lang="en-US" altLang="zh-CN" sz="2100" kern="0" spc="309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2700" kern="0" spc="10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  <a:r>
              <a:rPr lang="en-US" altLang="zh-CN" sz="2700" kern="0" spc="1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includes</a:t>
            </a:r>
          </a:p>
          <a:p>
            <a:pPr marL="279646" marR="0" indent="0" eaLnBrk="0">
              <a:lnSpc>
                <a:spcPct val="90000"/>
              </a:lnSpc>
              <a:spcBef>
                <a:spcPts val="248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2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300" kern="0" spc="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3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300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management</a:t>
            </a:r>
            <a:r>
              <a:rPr lang="en-US" altLang="zh-CN" sz="23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279646" marR="0" indent="0" eaLnBrk="0">
              <a:lnSpc>
                <a:spcPct val="90000"/>
              </a:lnSpc>
              <a:spcBef>
                <a:spcPts val="253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2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300" kern="0" spc="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3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30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Query</a:t>
            </a:r>
            <a:r>
              <a:rPr lang="en-US" altLang="zh-CN" sz="23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Language</a:t>
            </a:r>
          </a:p>
          <a:p>
            <a:pPr marL="279646" marR="0" indent="0" eaLnBrk="0">
              <a:lnSpc>
                <a:spcPct val="90000"/>
              </a:lnSpc>
              <a:spcBef>
                <a:spcPts val="252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2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300" kern="0" spc="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3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30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300" kern="0" spc="7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lifecycle</a:t>
            </a:r>
            <a:r>
              <a:rPr lang="en-US" altLang="zh-CN" sz="23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</a:p>
          <a:p>
            <a:pPr marL="520222" marR="363727" indent="-240576" eaLnBrk="0">
              <a:lnSpc>
                <a:spcPct val="107000"/>
              </a:lnSpc>
              <a:spcBef>
                <a:spcPts val="266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2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300" kern="0" spc="3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300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30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2300" kern="0" spc="1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3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packaging</a:t>
            </a:r>
          </a:p>
        </p:txBody>
      </p:sp>
      <p:pic>
        <p:nvPicPr>
          <p:cNvPr id="175" name="72832D3C-675E-4E22-C881-5C1D7F408D51"/>
          <p:cNvPicPr>
            <a:picLocks noChangeAspect="1"/>
          </p:cNvPicPr>
          <p:nvPr/>
        </p:nvPicPr>
        <p:blipFill>
          <a:blip r:embed="rId4" cstate="print">
            <a:extLst>
              <a:ext uri="{F4669BFA-F868-4D1F-FC3C-049C5FAC6501}"/>
            </a:extLst>
          </a:blip>
          <a:stretch>
            <a:fillRect/>
          </a:stretch>
        </p:blipFill>
        <p:spPr>
          <a:xfrm>
            <a:off x="224790" y="114300"/>
            <a:ext cx="8477250" cy="1352550"/>
          </a:xfrm>
          <a:prstGeom prst="rect">
            <a:avLst/>
          </a:prstGeom>
        </p:spPr>
      </p:pic>
    </p:spTree>
    <p:extLst>
      <p:ext uri="{36C0996C-6528-4830-3CF6-699E38CC46F7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747AA5CA-BCD2-4EB9-4F4C-6DE43773E004"/>
          <p:cNvPicPr>
            <a:picLocks noChangeAspect="1"/>
          </p:cNvPicPr>
          <p:nvPr/>
        </p:nvPicPr>
        <p:blipFill>
          <a:blip r:embed="rId2" cstate="print">
            <a:extLst>
              <a:ext uri="{F54CCD20-D5BE-4E0A-C1EA-448F6671D2F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7" name="E4C55E13-BB89-4149-A268-E16B72104924"/>
          <p:cNvPicPr>
            <a:picLocks noChangeAspect="1"/>
          </p:cNvPicPr>
          <p:nvPr/>
        </p:nvPicPr>
        <p:blipFill>
          <a:blip r:embed="rId3" cstate="print">
            <a:extLst>
              <a:ext uri="{0330A696-D1CF-4C40-EA04-FA944128A1E3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178" name="04FA1DEF-635B-4E32-3687-A9A8EE8F142F"/>
          <p:cNvPicPr>
            <a:picLocks noChangeAspect="1"/>
          </p:cNvPicPr>
          <p:nvPr/>
        </p:nvPicPr>
        <p:blipFill>
          <a:blip r:embed="rId4" cstate="print">
            <a:extLst>
              <a:ext uri="{62805C90-844A-4A62-3594-F6E91EB9767B}"/>
            </a:extLst>
          </a:blip>
          <a:stretch>
            <a:fillRect/>
          </a:stretch>
        </p:blipFill>
        <p:spPr>
          <a:xfrm>
            <a:off x="500380" y="1543050"/>
            <a:ext cx="8420100" cy="4533900"/>
          </a:xfrm>
          <a:prstGeom prst="rect">
            <a:avLst/>
          </a:prstGeom>
        </p:spPr>
      </p:pic>
      <p:graphicFrame>
        <p:nvGraphicFramePr>
          <p:cNvPr id="179" name="Table179"/>
          <p:cNvGraphicFramePr>
            <a:graphicFrameLocks noGrp="1"/>
          </p:cNvGraphicFramePr>
          <p:nvPr/>
        </p:nvGraphicFramePr>
        <p:xfrm>
          <a:off x="528320" y="3493770"/>
          <a:ext cx="2494280" cy="87782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180" name="9783C325-5FB0-4413-0CF6-F941160623BE"/>
          <p:cNvPicPr>
            <a:picLocks noChangeAspect="1"/>
          </p:cNvPicPr>
          <p:nvPr/>
        </p:nvPicPr>
        <p:blipFill>
          <a:blip r:embed="rId5" cstate="print">
            <a:extLst>
              <a:ext uri="{9D52D07A-2BBF-458C-0DE1-45E0F227630C}"/>
            </a:extLst>
          </a:blip>
          <a:stretch>
            <a:fillRect/>
          </a:stretch>
        </p:blipFill>
        <p:spPr>
          <a:xfrm>
            <a:off x="224790" y="266700"/>
            <a:ext cx="8477250" cy="1733550"/>
          </a:xfrm>
          <a:prstGeom prst="rect">
            <a:avLst/>
          </a:prstGeom>
        </p:spPr>
      </p:pic>
      <p:sp>
        <p:nvSpPr>
          <p:cNvPr id="181" name="TextBox181"/>
          <p:cNvSpPr txBox="1"/>
          <p:nvPr/>
        </p:nvSpPr>
        <p:spPr>
          <a:xfrm>
            <a:off x="631139" y="3534055"/>
            <a:ext cx="1981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754" marR="0" indent="0" eaLnBrk="0">
              <a:lnSpc>
                <a:spcPct val="137000"/>
              </a:lnSpc>
            </a:pPr>
            <a:r>
              <a:rPr lang="en-US" altLang="zh-CN" sz="12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1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  <a:p>
            <a:pPr marL="0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1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  <a:p>
            <a:pPr marL="2896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1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  <p:graphicFrame>
        <p:nvGraphicFramePr>
          <p:cNvPr id="182" name="Table182"/>
          <p:cNvGraphicFramePr>
            <a:graphicFrameLocks noGrp="1"/>
          </p:cNvGraphicFramePr>
          <p:nvPr/>
        </p:nvGraphicFramePr>
        <p:xfrm>
          <a:off x="3535680" y="3571240"/>
          <a:ext cx="2795270" cy="58521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37000"/>
                        </a:lnSpc>
                      </a:pPr>
                      <a:r>
                        <a:rPr lang="en-US" altLang="zh-CN" sz="1400" kern="0" spc="-8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MySQL</a:t>
                      </a:r>
                      <a:r>
                        <a:rPr lang="en-US" altLang="zh-CN" sz="1400" kern="0" spc="-2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-5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JDBC</a:t>
                      </a:r>
                      <a:r>
                        <a:rPr lang="en-US" altLang="zh-CN" sz="1400" kern="0" spc="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Driver</a:t>
                      </a:r>
                    </a:p>
                  </a:txBody>
                  <a:tcPr marL="0" marR="0" marT="3607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83" name="1CC20D13-4C49-47F9-FA6B-3FC23C5359B9"/>
          <p:cNvPicPr>
            <a:picLocks noChangeAspect="1"/>
          </p:cNvPicPr>
          <p:nvPr/>
        </p:nvPicPr>
        <p:blipFill>
          <a:blip r:embed="rId6" cstate="print">
            <a:extLst>
              <a:ext uri="{528A4CB4-C43B-447A-E66B-601FCD9EB257}"/>
            </a:extLst>
          </a:blip>
          <a:stretch>
            <a:fillRect/>
          </a:stretch>
        </p:blipFill>
        <p:spPr>
          <a:xfrm>
            <a:off x="609600" y="4229100"/>
            <a:ext cx="1981200" cy="257175"/>
          </a:xfrm>
          <a:prstGeom prst="rect">
            <a:avLst/>
          </a:prstGeom>
        </p:spPr>
      </p:pic>
      <p:pic>
        <p:nvPicPr>
          <p:cNvPr id="184" name="EF2B06C2-4D50-41B0-5417-62BB9E7AF718"/>
          <p:cNvPicPr>
            <a:picLocks noChangeAspect="1"/>
          </p:cNvPicPr>
          <p:nvPr/>
        </p:nvPicPr>
        <p:blipFill>
          <a:blip r:embed="rId7" cstate="print">
            <a:extLst>
              <a:ext uri="{CA00027F-4EC7-4A81-E1CA-88A8B3FC40EB}"/>
            </a:extLst>
          </a:blip>
          <a:stretch>
            <a:fillRect/>
          </a:stretch>
        </p:blipFill>
        <p:spPr>
          <a:xfrm>
            <a:off x="3616960" y="3876675"/>
            <a:ext cx="2276475" cy="295275"/>
          </a:xfrm>
          <a:prstGeom prst="rect">
            <a:avLst/>
          </a:prstGeom>
        </p:spPr>
      </p:pic>
      <p:pic>
        <p:nvPicPr>
          <p:cNvPr id="185" name="0080CEB5-B780-4EAB-9674-5B4F7816AF62"/>
          <p:cNvPicPr>
            <a:picLocks noChangeAspect="1"/>
          </p:cNvPicPr>
          <p:nvPr/>
        </p:nvPicPr>
        <p:blipFill>
          <a:blip r:embed="rId8" cstate="print">
            <a:extLst>
              <a:ext uri="{3755059F-B767-4B07-54B3-DE5F56128CCD}"/>
            </a:extLst>
          </a:blip>
          <a:stretch>
            <a:fillRect/>
          </a:stretch>
        </p:blipFill>
        <p:spPr>
          <a:xfrm>
            <a:off x="356870" y="1428750"/>
            <a:ext cx="2381250" cy="742950"/>
          </a:xfrm>
          <a:prstGeom prst="rect">
            <a:avLst/>
          </a:prstGeom>
        </p:spPr>
      </p:pic>
      <p:pic>
        <p:nvPicPr>
          <p:cNvPr id="186" name="DC8EE5F0-86E6-47D4-C729-0E3EC029B182"/>
          <p:cNvPicPr>
            <a:picLocks noChangeAspect="1"/>
          </p:cNvPicPr>
          <p:nvPr/>
        </p:nvPicPr>
        <p:blipFill>
          <a:blip r:embed="rId9" cstate="print">
            <a:extLst>
              <a:ext uri="{DAD937B0-8819-4E50-043B-252C67321575}"/>
            </a:extLst>
          </a:blip>
          <a:stretch>
            <a:fillRect/>
          </a:stretch>
        </p:blipFill>
        <p:spPr>
          <a:xfrm>
            <a:off x="6473635" y="1971675"/>
            <a:ext cx="2495550" cy="1562100"/>
          </a:xfrm>
          <a:prstGeom prst="rect">
            <a:avLst/>
          </a:prstGeom>
        </p:spPr>
      </p:pic>
    </p:spTree>
    <p:extLst>
      <p:ext uri="{2ADFE944-3226-47A8-45A7-F27B4D9C2FA6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D57094C0-6AB9-41B5-F3E1-EF670452830D"/>
          <p:cNvPicPr>
            <a:picLocks noChangeAspect="1"/>
          </p:cNvPicPr>
          <p:nvPr/>
        </p:nvPicPr>
        <p:blipFill>
          <a:blip r:embed="rId2" cstate="print">
            <a:extLst>
              <a:ext uri="{64E4EABF-BC5C-4C9B-E27E-F63ADFC25CE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A95F6CE1-CC50-45B0-ACCB-EF1513702910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887FACBA-7070-4252-F964-1B2B628E4C6A"/>
          <p:cNvPicPr>
            <a:picLocks noChangeAspect="1"/>
          </p:cNvPicPr>
          <p:nvPr/>
        </p:nvPicPr>
        <p:blipFill>
          <a:blip r:embed="rId2" cstate="print">
            <a:extLst>
              <a:ext uri="{DB5533D3-1D5B-4574-FB52-5EE92A4CACB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2FBBCC64-3E5C-4062-5C37-4B0E414775A2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7B0935EA-69ED-4BB5-B29D-20D8DA32F414"/>
          <p:cNvPicPr>
            <a:picLocks noChangeAspect="1"/>
          </p:cNvPicPr>
          <p:nvPr/>
        </p:nvPicPr>
        <p:blipFill>
          <a:blip r:embed="rId2" cstate="print">
            <a:extLst>
              <a:ext uri="{4FD60EBC-79B2-4743-A75E-BDD82E67141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0" name="39ACAF1F-CA6A-48FE-BF3B-8570C4D7CFF6"/>
          <p:cNvPicPr>
            <a:picLocks noChangeAspect="1"/>
          </p:cNvPicPr>
          <p:nvPr/>
        </p:nvPicPr>
        <p:blipFill>
          <a:blip r:embed="rId3" cstate="print">
            <a:extLst>
              <a:ext uri="{57EFE365-A6E4-4EA6-910A-CDAB8B6B1783}"/>
            </a:extLst>
          </a:blip>
          <a:stretch>
            <a:fillRect/>
          </a:stretch>
        </p:blipFill>
        <p:spPr>
          <a:xfrm>
            <a:off x="0" y="5772150"/>
            <a:ext cx="4181475" cy="1085850"/>
          </a:xfrm>
          <a:prstGeom prst="rect">
            <a:avLst/>
          </a:prstGeom>
        </p:spPr>
      </p:pic>
      <p:pic>
        <p:nvPicPr>
          <p:cNvPr id="191" name="DAEB7145-AE27-4C4D-1F5B-ADEBBA5AC286"/>
          <p:cNvPicPr>
            <a:picLocks noChangeAspect="1"/>
          </p:cNvPicPr>
          <p:nvPr/>
        </p:nvPicPr>
        <p:blipFill>
          <a:blip r:embed="rId4" cstate="print">
            <a:extLst>
              <a:ext uri="{55D36FEA-C452-427D-8A44-4C830D4E698D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192" name="TextBox192"/>
          <p:cNvSpPr txBox="1"/>
          <p:nvPr/>
        </p:nvSpPr>
        <p:spPr>
          <a:xfrm>
            <a:off x="678129" y="1509623"/>
            <a:ext cx="8407400" cy="386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Attached</a:t>
            </a:r>
            <a:r>
              <a:rPr lang="en-US" altLang="zh-CN" sz="2800" kern="0" spc="16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8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</a:p>
          <a:p>
            <a:pPr marL="0" marR="0" indent="0" eaLnBrk="0">
              <a:lnSpc>
                <a:spcPct val="120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Signify</a:t>
            </a:r>
            <a:r>
              <a:rPr lang="en-US" altLang="zh-CN" sz="2800" kern="0" spc="1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800" kern="0" spc="6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800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8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persistent</a:t>
            </a:r>
          </a:p>
          <a:p>
            <a:pPr marL="0" marR="0" indent="0" eaLnBrk="0">
              <a:lnSpc>
                <a:spcPct val="212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254203" marR="576935" indent="-254203" eaLnBrk="0">
              <a:lnSpc>
                <a:spcPct val="122000"/>
              </a:lnSpc>
              <a:spcBef>
                <a:spcPts val="4128"/>
              </a:spcBef>
            </a:pPr>
            <a:r>
              <a:rPr lang="en-US" altLang="zh-CN" sz="2175" kern="0" spc="288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800" kern="0" spc="1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2800" kern="0" spc="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must</a:t>
            </a:r>
            <a:r>
              <a:rPr lang="en-US" altLang="zh-CN" sz="2800" kern="0" spc="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</a:t>
            </a:r>
            <a:r>
              <a:rPr lang="en-US" altLang="zh-CN" sz="2800" kern="0" spc="9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8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8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2800" kern="0" spc="120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convention</a:t>
            </a:r>
            <a:r>
              <a:rPr lang="en-US" altLang="zh-CN" sz="2800" kern="0" spc="8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800" kern="0" spc="7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800" kern="0" spc="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attributes</a:t>
            </a:r>
            <a:r>
              <a:rPr lang="en-US" altLang="zh-CN" sz="2800" kern="0" spc="1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800" kern="0" spc="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800" kern="0" spc="10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persistent</a:t>
            </a:r>
          </a:p>
          <a:p>
            <a:pPr marL="279705" marR="0" indent="0" eaLnBrk="0">
              <a:lnSpc>
                <a:spcPct val="78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4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Having</a:t>
            </a:r>
            <a:r>
              <a:rPr lang="en-US" altLang="zh-CN" sz="24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getters</a:t>
            </a:r>
            <a:r>
              <a:rPr lang="en-US" altLang="zh-CN" sz="24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setters</a:t>
            </a:r>
          </a:p>
        </p:txBody>
      </p:sp>
      <p:pic>
        <p:nvPicPr>
          <p:cNvPr id="193" name="ED5E16AD-0F21-45F0-3D1B-5E28A98940EC"/>
          <p:cNvPicPr>
            <a:picLocks noChangeAspect="1"/>
          </p:cNvPicPr>
          <p:nvPr/>
        </p:nvPicPr>
        <p:blipFill>
          <a:blip r:embed="rId5" cstate="print">
            <a:extLst>
              <a:ext uri="{A9B6E649-6196-41A1-91C1-F4C8643D88E3}"/>
            </a:extLst>
          </a:blip>
          <a:stretch>
            <a:fillRect/>
          </a:stretch>
        </p:blipFill>
        <p:spPr>
          <a:xfrm>
            <a:off x="499110" y="4924425"/>
            <a:ext cx="8229600" cy="1933575"/>
          </a:xfrm>
          <a:prstGeom prst="rect">
            <a:avLst/>
          </a:prstGeom>
        </p:spPr>
      </p:pic>
    </p:spTree>
    <p:extLst>
      <p:ext uri="{B928DC25-8455-4C38-5A7C-FF38A081095F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D0B9FF95-6677-4002-6BEF-98E654EA498D"/>
          <p:cNvPicPr>
            <a:picLocks noChangeAspect="1"/>
          </p:cNvPicPr>
          <p:nvPr/>
        </p:nvPicPr>
        <p:blipFill>
          <a:blip r:embed="rId2" cstate="print">
            <a:extLst>
              <a:ext uri="{1F383D20-0C5D-4F43-66EC-65D887A5D42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5" name="69BE3791-886A-438F-D2D7-EDCFFCD2F2FB"/>
          <p:cNvPicPr>
            <a:picLocks noChangeAspect="1"/>
          </p:cNvPicPr>
          <p:nvPr/>
        </p:nvPicPr>
        <p:blipFill>
          <a:blip r:embed="rId3" cstate="print">
            <a:extLst>
              <a:ext uri="{DA43E36F-3091-4C34-883A-6767ABF177C6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196" name="21B33700-0034-4CF8-F0BF-E8C225A5F5B2"/>
          <p:cNvPicPr>
            <a:picLocks noChangeAspect="1"/>
          </p:cNvPicPr>
          <p:nvPr/>
        </p:nvPicPr>
        <p:blipFill>
          <a:blip r:embed="rId4" cstate="print">
            <a:extLst>
              <a:ext uri="{D589FFD6-D318-40D5-906C-63310D05F147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197" name="TextBox197"/>
          <p:cNvSpPr txBox="1"/>
          <p:nvPr/>
        </p:nvSpPr>
        <p:spPr>
          <a:xfrm>
            <a:off x="789549" y="1388669"/>
            <a:ext cx="7010400" cy="171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1950" kern="0" spc="277" noProof="0" dirty="0"/>
              <a:t> </a:t>
            </a:r>
            <a:r>
              <a:rPr lang="en-US" altLang="zh-CN" sz="1800" kern="0" spc="6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2400" kern="0" spc="8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must</a:t>
            </a:r>
            <a:r>
              <a:rPr lang="en-US" altLang="zh-CN" sz="2400" kern="0" spc="5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identity</a:t>
            </a:r>
          </a:p>
          <a:p>
            <a:pPr marL="241894" marR="0" indent="-241894" eaLnBrk="0">
              <a:lnSpc>
                <a:spcPct val="106000"/>
              </a:lnSpc>
            </a:pPr>
            <a:r>
              <a:rPr lang="en-US" altLang="zh-CN" sz="1875" kern="0" spc="298" noProof="0" dirty="0"/>
              <a:t> </a:t>
            </a:r>
            <a:r>
              <a:rPr lang="en-US" altLang="zh-CN" sz="1800" kern="0" spc="42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identity</a:t>
            </a:r>
            <a:r>
              <a:rPr lang="en-US" altLang="zh-CN" sz="2400" kern="0" spc="8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2400" kern="0" spc="7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could</a:t>
            </a:r>
            <a:r>
              <a:rPr lang="en-US" altLang="zh-CN" sz="24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simply</a:t>
            </a:r>
            <a:r>
              <a:rPr lang="en-US" altLang="zh-CN" sz="24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</a:t>
            </a:r>
            <a:r>
              <a:rPr lang="en-US" altLang="zh-CN" sz="2400" kern="0" spc="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annotated</a:t>
            </a:r>
            <a:r>
              <a:rPr lang="en-US" altLang="zh-CN" sz="24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8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@Id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1875" kern="0" spc="298" noProof="0" dirty="0"/>
              <a:t> </a:t>
            </a:r>
            <a:r>
              <a:rPr lang="en-US" altLang="zh-CN" sz="1800" kern="0" spc="6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198" name="BB6378AE-ADAC-44BB-1E09-DBD7CA2495D8"/>
          <p:cNvPicPr>
            <a:picLocks noChangeAspect="1"/>
          </p:cNvPicPr>
          <p:nvPr/>
        </p:nvPicPr>
        <p:blipFill>
          <a:blip r:embed="rId5" cstate="print">
            <a:extLst>
              <a:ext uri="{0E5A1293-4505-4B8C-EACE-B5210AE4A4B6}"/>
            </a:extLst>
          </a:blip>
          <a:stretch>
            <a:fillRect/>
          </a:stretch>
        </p:blipFill>
        <p:spPr>
          <a:xfrm>
            <a:off x="999490" y="2971800"/>
            <a:ext cx="7029450" cy="1466850"/>
          </a:xfrm>
          <a:prstGeom prst="rect">
            <a:avLst/>
          </a:prstGeom>
        </p:spPr>
      </p:pic>
    </p:spTree>
    <p:extLst>
      <p:ext uri="{436D8D57-C327-4F3E-16CA-F07F40D066D0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11FE5546-DD06-4250-1D12-432B666C7A8C"/>
          <p:cNvPicPr>
            <a:picLocks noChangeAspect="1"/>
          </p:cNvPicPr>
          <p:nvPr/>
        </p:nvPicPr>
        <p:blipFill>
          <a:blip r:embed="rId2" cstate="print">
            <a:extLst>
              <a:ext uri="{34974D7A-A4B3-4A9A-EC31-CEA2F63F5F7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0" name="250751A3-82BD-478A-6028-E05749149A80"/>
          <p:cNvPicPr>
            <a:picLocks noChangeAspect="1"/>
          </p:cNvPicPr>
          <p:nvPr/>
        </p:nvPicPr>
        <p:blipFill>
          <a:blip r:embed="rId3" cstate="print">
            <a:extLst>
              <a:ext uri="{8383440C-1D3F-4477-91A0-ABA8FBE406FD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sp>
        <p:nvSpPr>
          <p:cNvPr id="201" name="TextBox201"/>
          <p:cNvSpPr txBox="1"/>
          <p:nvPr/>
        </p:nvSpPr>
        <p:spPr>
          <a:xfrm>
            <a:off x="677489" y="1510182"/>
            <a:ext cx="7899401" cy="370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8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</a:t>
            </a:r>
            <a:r>
              <a:rPr lang="en-US" altLang="zh-CN" sz="27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7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7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</a:t>
            </a:r>
            <a:r>
              <a:rPr lang="en-US" altLang="zh-CN" sz="2700" kern="0" spc="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generated</a:t>
            </a:r>
          </a:p>
          <a:p>
            <a:pPr marL="0" marR="0" indent="0" eaLnBrk="0">
              <a:lnSpc>
                <a:spcPct val="137000"/>
              </a:lnSpc>
              <a:spcBef>
                <a:spcPts val="4160"/>
              </a:spcBef>
            </a:pPr>
            <a:r>
              <a:rPr lang="en-US" altLang="zh-CN" sz="2100" kern="0" spc="309" noProof="0" dirty="0"/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700" kern="0" spc="1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700" kern="0" spc="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700" kern="0" spc="9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strategies</a:t>
            </a:r>
            <a:r>
              <a:rPr lang="en-US" altLang="zh-CN" sz="2700" kern="0" spc="1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</a:p>
          <a:p>
            <a:pPr marL="279646" marR="0" indent="0" eaLnBrk="0">
              <a:lnSpc>
                <a:spcPct val="90000"/>
              </a:lnSpc>
              <a:spcBef>
                <a:spcPts val="244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GeneratorType.SEQUENCE</a:t>
            </a:r>
          </a:p>
          <a:p>
            <a:pPr marL="279646" marR="0" indent="0" eaLnBrk="0">
              <a:lnSpc>
                <a:spcPct val="90000"/>
              </a:lnSpc>
              <a:spcBef>
                <a:spcPts val="264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GeneratorType.IDENTITY</a:t>
            </a:r>
          </a:p>
          <a:p>
            <a:pPr marL="238727" marR="0" indent="-238727" eaLnBrk="0">
              <a:lnSpc>
                <a:spcPct val="135000"/>
              </a:lnSpc>
              <a:spcBef>
                <a:spcPts val="306"/>
              </a:spcBef>
            </a:pPr>
            <a:r>
              <a:rPr lang="en-US" altLang="zh-CN" sz="2175" kern="0" spc="288" noProof="0" dirty="0"/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</a:t>
            </a:r>
            <a:r>
              <a:rPr lang="en-US" altLang="zh-CN" sz="2700" kern="0" spc="1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best</a:t>
            </a:r>
            <a:r>
              <a:rPr lang="en-US" altLang="zh-CN" sz="27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7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portability</a:t>
            </a:r>
            <a:r>
              <a:rPr lang="en-US" altLang="zh-CN" sz="2700" kern="0" spc="19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7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database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vendors</a:t>
            </a:r>
          </a:p>
        </p:txBody>
      </p:sp>
      <p:pic>
        <p:nvPicPr>
          <p:cNvPr id="202" name="935AD5FA-27AC-427C-4378-D8BC61FB2A8D"/>
          <p:cNvPicPr>
            <a:picLocks noChangeAspect="1"/>
          </p:cNvPicPr>
          <p:nvPr/>
        </p:nvPicPr>
        <p:blipFill>
          <a:blip r:embed="rId4" cstate="print">
            <a:extLst>
              <a:ext uri="{575245F1-9EB2-407D-D3EF-B6DC94FF2343}"/>
            </a:extLst>
          </a:blip>
          <a:stretch>
            <a:fillRect/>
          </a:stretch>
        </p:blipFill>
        <p:spPr>
          <a:xfrm>
            <a:off x="919856" y="2076450"/>
            <a:ext cx="5210175" cy="476250"/>
          </a:xfrm>
          <a:prstGeom prst="rect">
            <a:avLst/>
          </a:prstGeom>
        </p:spPr>
      </p:pic>
      <p:pic>
        <p:nvPicPr>
          <p:cNvPr id="203" name="8835A4D2-06C8-4C17-9F90-2456A01FA924"/>
          <p:cNvPicPr>
            <a:picLocks noChangeAspect="1"/>
          </p:cNvPicPr>
          <p:nvPr/>
        </p:nvPicPr>
        <p:blipFill>
          <a:blip r:embed="rId5" cstate="print">
            <a:extLst>
              <a:ext uri="{0A4E6476-B5D3-4969-F3AF-3A96A112EF9B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</p:spTree>
    <p:extLst>
      <p:ext uri="{4A9AE15A-51C8-43D1-1025-0472FAFF66F5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D26E85A3-12DA-49C0-8CBC-AA2C17357CF4"/>
          <p:cNvPicPr>
            <a:picLocks noChangeAspect="1"/>
          </p:cNvPicPr>
          <p:nvPr/>
        </p:nvPicPr>
        <p:blipFill>
          <a:blip r:embed="rId2" cstate="print">
            <a:extLst>
              <a:ext uri="{27A69144-CA47-413C-007D-FD5BE0284AB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" name="FAB41606-3062-4984-3D3C-838D088D5EBB"/>
          <p:cNvPicPr>
            <a:picLocks noChangeAspect="1"/>
          </p:cNvPicPr>
          <p:nvPr/>
        </p:nvPicPr>
        <p:blipFill>
          <a:blip r:embed="rId3" cstate="print">
            <a:extLst>
              <a:ext uri="{426C7428-1550-48BE-92D6-A75A8BEE6CDB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206" name="TextBox206"/>
          <p:cNvSpPr txBox="1"/>
          <p:nvPr/>
        </p:nvSpPr>
        <p:spPr>
          <a:xfrm>
            <a:off x="678129" y="1509623"/>
            <a:ext cx="7797800" cy="320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@Column,</a:t>
            </a:r>
            <a:r>
              <a:rPr lang="en-US" altLang="zh-CN" sz="2800" kern="0" spc="1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8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put</a:t>
            </a:r>
            <a:r>
              <a:rPr lang="en-US" altLang="zh-CN" sz="2800" kern="0" spc="4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8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getter</a:t>
            </a:r>
            <a:r>
              <a:rPr lang="en-US" altLang="zh-CN" sz="2800" kern="0" spc="7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800" kern="0" spc="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8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</a:t>
            </a:r>
          </a:p>
          <a:p>
            <a:pPr marL="0" marR="0" indent="0" eaLnBrk="0">
              <a:lnSpc>
                <a:spcPct val="137000"/>
              </a:lnSpc>
              <a:spcBef>
                <a:spcPts val="299"/>
              </a:spcBef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800" kern="0" spc="10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several</a:t>
            </a:r>
            <a:r>
              <a:rPr lang="en-US" altLang="zh-CN" sz="280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functionalities</a:t>
            </a:r>
          </a:p>
          <a:p>
            <a:pPr marL="279705" marR="0" indent="0" eaLnBrk="0">
              <a:lnSpc>
                <a:spcPct val="90000"/>
              </a:lnSpc>
              <a:spcBef>
                <a:spcPts val="235"/>
              </a:spcBef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Updatable</a:t>
            </a:r>
            <a:r>
              <a:rPr lang="en-US" altLang="zh-CN" sz="24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(boolean)</a:t>
            </a:r>
          </a:p>
          <a:p>
            <a:pPr marL="279705" marR="0" indent="0" eaLnBrk="0">
              <a:lnSpc>
                <a:spcPct val="90000"/>
              </a:lnSpc>
              <a:spcBef>
                <a:spcPts val="237"/>
              </a:spcBef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4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Nullable</a:t>
            </a:r>
            <a:r>
              <a:rPr lang="en-US" altLang="zh-CN" sz="2400" kern="0" spc="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(updatable)</a:t>
            </a:r>
          </a:p>
          <a:p>
            <a:pPr marL="279705" marR="0" indent="0" eaLnBrk="0">
              <a:lnSpc>
                <a:spcPct val="90000"/>
              </a:lnSpc>
              <a:spcBef>
                <a:spcPts val="250"/>
              </a:spcBef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4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</a:t>
            </a:r>
            <a:r>
              <a:rPr lang="en-US" altLang="zh-CN" sz="2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(int)</a:t>
            </a:r>
          </a:p>
          <a:p>
            <a:pPr marL="279705" marR="0" indent="0" eaLnBrk="0">
              <a:lnSpc>
                <a:spcPct val="90000"/>
              </a:lnSpc>
              <a:spcBef>
                <a:spcPts val="248"/>
              </a:spcBef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4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207" name="1CB2FC84-B993-446D-05F8-332E963F12D6"/>
          <p:cNvPicPr>
            <a:picLocks noChangeAspect="1"/>
          </p:cNvPicPr>
          <p:nvPr/>
        </p:nvPicPr>
        <p:blipFill>
          <a:blip r:embed="rId4" cstate="print">
            <a:extLst>
              <a:ext uri="{3180E1DB-1CF0-4C45-12AD-A0D2BF8972DF}"/>
            </a:extLst>
          </a:blip>
          <a:stretch>
            <a:fillRect/>
          </a:stretch>
        </p:blipFill>
        <p:spPr>
          <a:xfrm>
            <a:off x="0" y="4572000"/>
            <a:ext cx="8924926" cy="2286000"/>
          </a:xfrm>
          <a:prstGeom prst="rect">
            <a:avLst/>
          </a:prstGeom>
        </p:spPr>
      </p:pic>
    </p:spTree>
    <p:extLst>
      <p:ext uri="{4866A9E6-AF6A-4085-51A6-2CBC01C8961A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506E82C6-074F-4D07-3FD7-26809A7123B2"/>
          <p:cNvPicPr>
            <a:picLocks noChangeAspect="1"/>
          </p:cNvPicPr>
          <p:nvPr/>
        </p:nvPicPr>
        <p:blipFill>
          <a:blip r:embed="rId2" cstate="print">
            <a:extLst>
              <a:ext uri="{9557AEB8-613A-4208-D1E9-15EDC2E3AB1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" name="95D4C501-AF34-42FF-1D73-921D5C38228F"/>
          <p:cNvPicPr>
            <a:picLocks noChangeAspect="1"/>
          </p:cNvPicPr>
          <p:nvPr/>
        </p:nvPicPr>
        <p:blipFill>
          <a:blip r:embed="rId3" cstate="print">
            <a:extLst>
              <a:ext uri="{7899912A-D8A2-4D3B-CDBB-E3671E7F1922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210" name="96E23D8A-591B-46A5-7B8E-89D007FB57ED"/>
          <p:cNvPicPr>
            <a:picLocks noChangeAspect="1"/>
          </p:cNvPicPr>
          <p:nvPr/>
        </p:nvPicPr>
        <p:blipFill>
          <a:blip r:embed="rId4" cstate="print">
            <a:extLst>
              <a:ext uri="{2820B610-B729-4E08-99A4-4F7FA6C8C571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211" name="TextBox211"/>
          <p:cNvSpPr txBox="1"/>
          <p:nvPr/>
        </p:nvSpPr>
        <p:spPr>
          <a:xfrm>
            <a:off x="678129" y="1509623"/>
            <a:ext cx="7416800" cy="449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800" kern="0" spc="1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8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800" kern="0" spc="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  <a:r>
              <a:rPr lang="en-US" altLang="zh-CN" sz="28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800" kern="0" spc="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links</a:t>
            </a:r>
          </a:p>
          <a:p>
            <a:pPr marL="279705" marR="0" indent="0" eaLnBrk="0">
              <a:lnSpc>
                <a:spcPct val="87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@OneToOne</a:t>
            </a:r>
          </a:p>
          <a:p>
            <a:pPr marL="279705" marR="0" indent="0" eaLnBrk="0">
              <a:lnSpc>
                <a:spcPct val="87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@OneToMany</a:t>
            </a:r>
          </a:p>
          <a:p>
            <a:pPr marL="279705" marR="0" indent="0" eaLnBrk="0">
              <a:lnSpc>
                <a:spcPct val="87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@ManyToOne</a:t>
            </a:r>
          </a:p>
          <a:p>
            <a:pPr marL="279705" marR="0" indent="0" eaLnBrk="0">
              <a:lnSpc>
                <a:spcPct val="87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@ManyToMany</a:t>
            </a:r>
          </a:p>
          <a:p>
            <a:pPr marL="254203" marR="0" indent="-254203" eaLnBrk="0">
              <a:lnSpc>
                <a:spcPct val="127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800" kern="0" spc="1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most</a:t>
            </a:r>
            <a:r>
              <a:rPr lang="en-US" altLang="zh-CN" sz="2800" kern="0" spc="5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cases,</a:t>
            </a:r>
            <a:r>
              <a:rPr lang="en-US" altLang="zh-CN" sz="2800" kern="0" spc="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putting</a:t>
            </a:r>
            <a:r>
              <a:rPr lang="en-US" altLang="zh-CN" sz="2800" kern="0" spc="10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800" kern="0" spc="4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  <a:r>
              <a:rPr lang="en-US" altLang="zh-CN" sz="2800" kern="0" spc="1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8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getter</a:t>
            </a:r>
            <a:r>
              <a:rPr lang="en-US" altLang="zh-CN" sz="2800" kern="0" spc="6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800" kern="0" spc="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8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</a:t>
            </a:r>
            <a:r>
              <a:rPr lang="en-US" altLang="zh-CN" sz="2800" kern="0" spc="6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would</a:t>
            </a:r>
            <a:r>
              <a:rPr lang="en-US" altLang="zh-CN" sz="2800" kern="0" spc="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8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enough</a:t>
            </a:r>
          </a:p>
          <a:p>
            <a:pPr marL="269138" marR="355551" indent="-269138" eaLnBrk="0">
              <a:lnSpc>
                <a:spcPct val="126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800" kern="0" spc="1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8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cases,</a:t>
            </a:r>
            <a:r>
              <a:rPr lang="en-US" altLang="zh-CN" sz="28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8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8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800" kern="0" spc="5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identify</a:t>
            </a:r>
            <a:r>
              <a:rPr lang="en-US" altLang="zh-CN" sz="2800" kern="0" spc="10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8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few</a:t>
            </a:r>
            <a:r>
              <a:rPr lang="en-US" altLang="zh-CN" sz="28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</a:t>
            </a:r>
            <a:r>
              <a:rPr lang="en-US" altLang="zh-CN" sz="2800" kern="0" spc="5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800" kern="0" spc="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800" kern="0" spc="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</p:spTree>
    <p:extLst>
      <p:ext uri="{CF73C3AA-1850-4D1F-4B28-1686AEA8692C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263B305C-15D9-42DF-3984-1A59BDD3CC35"/>
          <p:cNvPicPr>
            <a:picLocks noChangeAspect="1"/>
          </p:cNvPicPr>
          <p:nvPr/>
        </p:nvPicPr>
        <p:blipFill>
          <a:blip r:embed="rId2" cstate="print">
            <a:extLst>
              <a:ext uri="{98B1EC1A-1F73-4DA6-7047-AF1078889DF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3" name="TextBox213"/>
          <p:cNvSpPr txBox="1"/>
          <p:nvPr/>
        </p:nvSpPr>
        <p:spPr>
          <a:xfrm>
            <a:off x="678129" y="1509623"/>
            <a:ext cx="7226300" cy="1028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2250" kern="0" spc="267" noProof="0" dirty="0"/>
              <a:t> </a:t>
            </a:r>
            <a:r>
              <a:rPr lang="en-US" altLang="zh-CN" sz="2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800" kern="0" spc="1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cases</a:t>
            </a:r>
          </a:p>
          <a:p>
            <a:pPr marL="279705" marR="0" indent="0" eaLnBrk="0">
              <a:lnSpc>
                <a:spcPct val="87000"/>
              </a:lnSpc>
            </a:pPr>
            <a:r>
              <a:rPr lang="en-US" altLang="zh-CN" sz="2400" kern="0" spc="-8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400" kern="0" spc="2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entities</a:t>
            </a:r>
            <a:r>
              <a:rPr lang="en-US" altLang="zh-CN" sz="2400" kern="0" spc="10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share</a:t>
            </a:r>
            <a:r>
              <a:rPr lang="en-US" altLang="zh-CN" sz="2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primary</a:t>
            </a:r>
            <a:r>
              <a:rPr lang="en-US" altLang="zh-CN" sz="24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</a:t>
            </a:r>
            <a:r>
              <a:rPr lang="en-US" altLang="zh-CN" sz="2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</a:p>
        </p:txBody>
      </p:sp>
      <p:pic>
        <p:nvPicPr>
          <p:cNvPr id="214" name="CC40962D-F97D-40F4-BA50-19E5C717DDC9"/>
          <p:cNvPicPr>
            <a:picLocks noChangeAspect="1"/>
          </p:cNvPicPr>
          <p:nvPr/>
        </p:nvPicPr>
        <p:blipFill>
          <a:blip r:embed="rId3" cstate="print">
            <a:extLst>
              <a:ext uri="{8D6CDB05-5CAA-431B-127C-728FB0A279D9}"/>
            </a:extLst>
          </a:blip>
          <a:stretch>
            <a:fillRect/>
          </a:stretch>
        </p:blipFill>
        <p:spPr>
          <a:xfrm>
            <a:off x="0" y="2476500"/>
            <a:ext cx="9144000" cy="4381500"/>
          </a:xfrm>
          <a:prstGeom prst="rect">
            <a:avLst/>
          </a:prstGeom>
        </p:spPr>
      </p:pic>
      <p:pic>
        <p:nvPicPr>
          <p:cNvPr id="215" name="6275C2A6-B9D8-4418-797C-795CE076D22C"/>
          <p:cNvPicPr>
            <a:picLocks noChangeAspect="1"/>
          </p:cNvPicPr>
          <p:nvPr/>
        </p:nvPicPr>
        <p:blipFill>
          <a:blip r:embed="rId4" cstate="print">
            <a:extLst>
              <a:ext uri="{C92AF463-1EC1-42F9-F971-47CBDDE51073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</p:spTree>
    <p:extLst>
      <p:ext uri="{52011EFD-60B6-4270-8073-C500D0068EE3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1C1D22D9-0450-4347-6BAC-8FD5F36CD10E"/>
          <p:cNvPicPr>
            <a:picLocks noChangeAspect="1"/>
          </p:cNvPicPr>
          <p:nvPr/>
        </p:nvPicPr>
        <p:blipFill>
          <a:blip r:embed="rId2" cstate="print">
            <a:extLst>
              <a:ext uri="{1C83C21B-E0C9-4E3C-4C63-89992528613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C877FA85-CFEC-48B3-5EAB-5171BEDCF359"/>
          <p:cNvPicPr>
            <a:picLocks noChangeAspect="1"/>
          </p:cNvPicPr>
          <p:nvPr/>
        </p:nvPicPr>
        <p:blipFill>
          <a:blip r:embed="rId3" cstate="print">
            <a:extLst>
              <a:ext uri="{AAC02761-CBB5-4270-91FC-EB5EC1087487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sp>
        <p:nvSpPr>
          <p:cNvPr id="11" name="TextBox11"/>
          <p:cNvSpPr txBox="1"/>
          <p:nvPr/>
        </p:nvSpPr>
        <p:spPr>
          <a:xfrm>
            <a:off x="677489" y="1510182"/>
            <a:ext cx="7175500" cy="416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700" kern="0" spc="1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kern="0" spc="-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7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700" kern="0" spc="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0" marR="0" indent="0" eaLnBrk="0">
              <a:lnSpc>
                <a:spcPct val="128000"/>
              </a:lnSpc>
              <a:spcBef>
                <a:spcPts val="306"/>
              </a:spcBef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Primary</a:t>
            </a:r>
            <a:r>
              <a:rPr lang="en-US" altLang="zh-CN" sz="2700" kern="0" spc="7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</a:t>
            </a:r>
          </a:p>
          <a:p>
            <a:pPr marL="0" marR="0" indent="0" eaLnBrk="0">
              <a:lnSpc>
                <a:spcPct val="128000"/>
              </a:lnSpc>
              <a:spcBef>
                <a:spcPts val="292"/>
              </a:spcBef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Five</a:t>
            </a:r>
            <a:r>
              <a:rPr lang="en-US" altLang="zh-CN" sz="27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Steps</a:t>
            </a:r>
            <a:r>
              <a:rPr lang="en-US" altLang="zh-CN" sz="27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700" kern="0" spc="6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</a:t>
            </a:r>
            <a:r>
              <a:rPr lang="en-US" altLang="zh-CN" sz="2700" kern="0" spc="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JPA</a:t>
            </a:r>
          </a:p>
          <a:p>
            <a:pPr marL="279646" marR="0" indent="0" eaLnBrk="0">
              <a:lnSpc>
                <a:spcPct val="90000"/>
              </a:lnSpc>
              <a:spcBef>
                <a:spcPts val="240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Download</a:t>
            </a:r>
            <a:r>
              <a:rPr lang="en-US" altLang="zh-CN" sz="2300" kern="0" spc="7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23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Components</a:t>
            </a:r>
          </a:p>
          <a:p>
            <a:pPr marL="279646" marR="0" indent="0" eaLnBrk="0">
              <a:lnSpc>
                <a:spcPct val="90000"/>
              </a:lnSpc>
              <a:spcBef>
                <a:spcPts val="254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Prepare</a:t>
            </a:r>
            <a:r>
              <a:rPr lang="en-US" altLang="zh-CN" sz="23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Database,</a:t>
            </a:r>
            <a:r>
              <a:rPr lang="en-US" altLang="zh-CN" sz="23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300" kern="0" spc="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Download</a:t>
            </a:r>
            <a:r>
              <a:rPr lang="en-US" altLang="zh-CN" sz="23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JDBC</a:t>
            </a:r>
            <a:r>
              <a:rPr lang="en-US" altLang="zh-CN" sz="23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Driver</a:t>
            </a:r>
          </a:p>
          <a:p>
            <a:pPr marL="279646" marR="0" indent="0" eaLnBrk="0">
              <a:lnSpc>
                <a:spcPct val="90000"/>
              </a:lnSpc>
              <a:spcBef>
                <a:spcPts val="264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Implemented</a:t>
            </a:r>
            <a:r>
              <a:rPr lang="en-US" altLang="zh-CN" sz="2300" kern="0" spc="10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-2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POJO</a:t>
            </a:r>
            <a:r>
              <a:rPr lang="en-US" altLang="zh-CN" sz="23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entities</a:t>
            </a:r>
            <a:r>
              <a:rPr lang="en-US" altLang="zh-CN" sz="2300" kern="0" spc="7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300" kern="0" spc="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23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  <a:p>
            <a:pPr marL="279646" marR="0" indent="0" eaLnBrk="0">
              <a:lnSpc>
                <a:spcPct val="90000"/>
              </a:lnSpc>
              <a:spcBef>
                <a:spcPts val="253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Persistence.xml</a:t>
            </a:r>
          </a:p>
          <a:p>
            <a:pPr marL="279646" marR="0" indent="0" eaLnBrk="0">
              <a:lnSpc>
                <a:spcPct val="90000"/>
              </a:lnSpc>
              <a:spcBef>
                <a:spcPts val="263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Implemented</a:t>
            </a:r>
            <a:r>
              <a:rPr lang="en-US" altLang="zh-CN" sz="2300" kern="0" spc="9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</a:t>
            </a:r>
            <a:r>
              <a:rPr lang="en-US" altLang="zh-CN" sz="2300" kern="0" spc="6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side</a:t>
            </a:r>
            <a:r>
              <a:rPr lang="en-US" altLang="zh-CN" sz="2300" kern="0" spc="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3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3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</p:txBody>
      </p:sp>
      <p:pic>
        <p:nvPicPr>
          <p:cNvPr id="12" name="264B275C-7487-4968-4182-0E68690CE91F"/>
          <p:cNvPicPr>
            <a:picLocks noChangeAspect="1"/>
          </p:cNvPicPr>
          <p:nvPr/>
        </p:nvPicPr>
        <p:blipFill>
          <a:blip r:embed="rId4" cstate="print">
            <a:extLst>
              <a:ext uri="{B51C1459-B9DE-49F9-2849-67B10913E7FE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</p:spTree>
    <p:extLst>
      <p:ext uri="{417E0F8C-F597-49D4-0A10-5F880F5D4C84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F9058E18-63CD-480B-49E8-D3CFF9EBBA63"/>
          <p:cNvPicPr>
            <a:picLocks noChangeAspect="1"/>
          </p:cNvPicPr>
          <p:nvPr/>
        </p:nvPicPr>
        <p:blipFill>
          <a:blip r:embed="rId2" cstate="print">
            <a:extLst>
              <a:ext uri="{8C7CF6B3-4DC7-4CCE-C2C7-EAB11F215FA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7" name="AEB0DFC2-212E-45E6-6297-C5BE3292CFB6"/>
          <p:cNvPicPr>
            <a:picLocks noChangeAspect="1"/>
          </p:cNvPicPr>
          <p:nvPr/>
        </p:nvPicPr>
        <p:blipFill>
          <a:blip r:embed="rId3" cstate="print">
            <a:extLst>
              <a:ext uri="{5CD6B8D1-2682-4DB9-1E6E-E93F03DA757B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218" name="E8C8F818-0409-4E25-A8E8-957720105E7C"/>
          <p:cNvPicPr>
            <a:picLocks noChangeAspect="1"/>
          </p:cNvPicPr>
          <p:nvPr/>
        </p:nvPicPr>
        <p:blipFill>
          <a:blip r:embed="rId4" cstate="print">
            <a:extLst>
              <a:ext uri="{5947A00F-0611-4128-B79C-525563016781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219" name="TextBox219"/>
          <p:cNvSpPr txBox="1"/>
          <p:nvPr/>
        </p:nvSpPr>
        <p:spPr>
          <a:xfrm>
            <a:off x="677489" y="1510182"/>
            <a:ext cx="7518400" cy="416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8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27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700" kern="0" spc="10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7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7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distinct</a:t>
            </a:r>
            <a:r>
              <a:rPr lang="en-US" altLang="zh-CN" sz="2700" kern="0" spc="1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modes</a:t>
            </a:r>
          </a:p>
          <a:p>
            <a:pPr marL="279646" marR="0" indent="0" eaLnBrk="0">
              <a:lnSpc>
                <a:spcPct val="90000"/>
              </a:lnSpc>
              <a:spcBef>
                <a:spcPts val="248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2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Attached</a:t>
            </a:r>
          </a:p>
          <a:p>
            <a:pPr marL="523474" marR="0" indent="0" eaLnBrk="0">
              <a:lnSpc>
                <a:spcPct val="106000"/>
              </a:lnSpc>
              <a:spcBef>
                <a:spcPts val="281"/>
              </a:spcBef>
            </a:pPr>
            <a:r>
              <a:rPr lang="en-US" altLang="zh-CN" sz="2325" kern="0" spc="-54" noProof="0" dirty="0"/>
              <a:t> </a:t>
            </a:r>
            <a:r>
              <a:rPr lang="en-US" altLang="zh-CN" sz="1800" kern="0" spc="3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100" kern="0" spc="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100" kern="0" spc="7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1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10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100" kern="0" spc="4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database</a:t>
            </a:r>
          </a:p>
          <a:p>
            <a:pPr marL="279646" marR="0" indent="0" eaLnBrk="0">
              <a:lnSpc>
                <a:spcPct val="90000"/>
              </a:lnSpc>
              <a:spcBef>
                <a:spcPts val="229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Detached</a:t>
            </a:r>
          </a:p>
          <a:p>
            <a:pPr marL="523474" marR="0" indent="0" eaLnBrk="0">
              <a:lnSpc>
                <a:spcPct val="106000"/>
              </a:lnSpc>
              <a:spcBef>
                <a:spcPts val="282"/>
              </a:spcBef>
            </a:pPr>
            <a:r>
              <a:rPr lang="en-US" altLang="zh-CN" sz="2325" kern="0" spc="-54" noProof="0" dirty="0"/>
              <a:t> </a:t>
            </a:r>
            <a:r>
              <a:rPr lang="en-US" altLang="zh-CN" sz="1800" kern="0" spc="3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100" kern="0" spc="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100" kern="0" spc="7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1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100" kern="0" spc="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memory</a:t>
            </a:r>
            <a:r>
              <a:rPr lang="en-US" altLang="zh-CN" sz="2100" kern="0" spc="7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acting</a:t>
            </a:r>
            <a:r>
              <a:rPr lang="en-US" altLang="zh-CN" sz="2100" kern="0" spc="6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1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1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DTO</a:t>
            </a:r>
          </a:p>
          <a:p>
            <a:pPr marL="755274" marR="823836" indent="-231800" eaLnBrk="0">
              <a:lnSpc>
                <a:spcPct val="118000"/>
              </a:lnSpc>
              <a:spcBef>
                <a:spcPts val="259"/>
              </a:spcBef>
            </a:pPr>
            <a:r>
              <a:rPr lang="en-US" altLang="zh-CN" sz="2250" kern="0" spc="-33" noProof="0" dirty="0"/>
              <a:t> </a:t>
            </a:r>
            <a:r>
              <a:rPr lang="en-US" altLang="zh-CN" sz="1800" kern="0" spc="5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Modification</a:t>
            </a:r>
            <a:r>
              <a:rPr lang="en-US" altLang="zh-CN" sz="2100" kern="0" spc="1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1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detached</a:t>
            </a:r>
            <a:r>
              <a:rPr lang="en-US" altLang="zh-CN" sz="2100" kern="0" spc="6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100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would</a:t>
            </a:r>
            <a:r>
              <a:rPr lang="en-US" altLang="zh-CN" sz="21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100" kern="0" spc="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1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persisted</a:t>
            </a:r>
            <a:r>
              <a:rPr lang="en-US" altLang="zh-CN" sz="2100" kern="0" spc="6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automatically</a:t>
            </a:r>
          </a:p>
          <a:p>
            <a:pPr marL="755274" marR="0" indent="-231800" eaLnBrk="0">
              <a:lnSpc>
                <a:spcPct val="118000"/>
              </a:lnSpc>
              <a:spcBef>
                <a:spcPts val="250"/>
              </a:spcBef>
            </a:pPr>
            <a:r>
              <a:rPr lang="en-US" altLang="zh-CN" sz="2250" kern="0" spc="-33" noProof="0" dirty="0"/>
              <a:t> </a:t>
            </a:r>
            <a:r>
              <a:rPr lang="en-US" altLang="zh-CN" sz="1800" kern="0" spc="5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Developers</a:t>
            </a:r>
            <a:r>
              <a:rPr lang="en-US" altLang="zh-CN" sz="2100" kern="0" spc="7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1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100" kern="0" spc="5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</a:t>
            </a:r>
            <a:r>
              <a:rPr lang="en-US" altLang="zh-CN" sz="2100" kern="0" spc="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detached</a:t>
            </a:r>
            <a:r>
              <a:rPr lang="en-US" altLang="zh-CN" sz="2100" kern="0" spc="6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100" kern="0" spc="8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1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1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primitive</a:t>
            </a:r>
          </a:p>
        </p:txBody>
      </p:sp>
    </p:spTree>
    <p:extLst>
      <p:ext uri="{C84C5DB7-EE3C-4433-6E36-4A2E3E6FAEE1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14251C40-CB2F-4654-146A-D47AD6D3D925"/>
          <p:cNvPicPr>
            <a:picLocks noChangeAspect="1"/>
          </p:cNvPicPr>
          <p:nvPr/>
        </p:nvPicPr>
        <p:blipFill>
          <a:blip r:embed="rId2" cstate="print">
            <a:extLst>
              <a:ext uri="{E0A25FC9-88DD-4812-C4A5-88C6729B9C4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1" name="B14F9AF2-A251-4057-072E-441B212B41F5"/>
          <p:cNvPicPr>
            <a:picLocks noChangeAspect="1"/>
          </p:cNvPicPr>
          <p:nvPr/>
        </p:nvPicPr>
        <p:blipFill>
          <a:blip r:embed="rId3" cstate="print">
            <a:extLst>
              <a:ext uri="{7A31BCE6-BD6F-4407-733B-4D7F53B11C84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222" name="374172B9-E0F0-4E16-218B-F9E0B2E3310E"/>
          <p:cNvPicPr>
            <a:picLocks noChangeAspect="1"/>
          </p:cNvPicPr>
          <p:nvPr/>
        </p:nvPicPr>
        <p:blipFill>
          <a:blip r:embed="rId4" cstate="print">
            <a:extLst>
              <a:ext uri="{C2C89FEE-4D12-4996-1213-1864A17CA9A2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sp>
        <p:nvSpPr>
          <p:cNvPr id="223" name="TextBox223"/>
          <p:cNvSpPr txBox="1"/>
          <p:nvPr/>
        </p:nvSpPr>
        <p:spPr>
          <a:xfrm>
            <a:off x="677489" y="1510182"/>
            <a:ext cx="7010400" cy="2476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8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1800" kern="0" spc="5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27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manager:</a:t>
            </a:r>
          </a:p>
          <a:p>
            <a:pPr marL="279646" marR="0" indent="0" eaLnBrk="0">
              <a:lnSpc>
                <a:spcPct val="90000"/>
              </a:lnSpc>
              <a:spcBef>
                <a:spcPts val="248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Gateway</a:t>
            </a:r>
            <a:r>
              <a:rPr lang="en-US" altLang="zh-CN" sz="23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300" kern="0" spc="5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persistent</a:t>
            </a:r>
            <a:r>
              <a:rPr lang="en-US" altLang="zh-CN" sz="2300" kern="0" spc="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  <a:p>
            <a:pPr marL="279646" marR="0" indent="0" eaLnBrk="0">
              <a:lnSpc>
                <a:spcPct val="90000"/>
              </a:lnSpc>
              <a:spcBef>
                <a:spcPts val="253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4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Enable</a:t>
            </a:r>
            <a:r>
              <a:rPr lang="en-US" altLang="zh-CN" sz="23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queries</a:t>
            </a:r>
          </a:p>
          <a:p>
            <a:pPr marL="503573" marR="0" indent="-223926" eaLnBrk="0">
              <a:lnSpc>
                <a:spcPct val="107000"/>
              </a:lnSpc>
              <a:spcBef>
                <a:spcPts val="252"/>
              </a:spcBef>
            </a:pPr>
            <a:r>
              <a:rPr lang="en-US" altLang="zh-CN" sz="2300" kern="0" spc="-700" baseline="0" noProof="0" dirty="0">
                <a:solidFill>
                  <a:srgbClr val="2DA2B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23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Outside</a:t>
            </a:r>
            <a:r>
              <a:rPr lang="en-US" altLang="zh-CN" sz="2300" kern="0" spc="5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300" kern="0" spc="4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</a:t>
            </a:r>
            <a:r>
              <a:rPr lang="en-US" altLang="zh-CN" sz="2300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beans,</a:t>
            </a:r>
            <a:r>
              <a:rPr lang="en-US" altLang="zh-CN" sz="23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provides</a:t>
            </a:r>
            <a:r>
              <a:rPr lang="en-US" altLang="zh-CN" sz="23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</a:t>
            </a:r>
            <a:r>
              <a:rPr lang="en-US" altLang="zh-CN" sz="23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facility</a:t>
            </a:r>
          </a:p>
        </p:txBody>
      </p:sp>
    </p:spTree>
    <p:extLst>
      <p:ext uri="{0277CBDB-81DC-4053-F727-690F2EB87FE9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246F9E0C-6A41-4BA1-C524-BD96C3D9F816"/>
          <p:cNvPicPr>
            <a:picLocks noChangeAspect="1"/>
          </p:cNvPicPr>
          <p:nvPr/>
        </p:nvPicPr>
        <p:blipFill>
          <a:blip r:embed="rId2" cstate="print">
            <a:extLst>
              <a:ext uri="{4E001470-C7CB-4D8F-CE32-55601B0712F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5" name="C41B7F5C-9D7C-4FBE-9B07-41F00B5E774C"/>
          <p:cNvPicPr>
            <a:picLocks noChangeAspect="1"/>
          </p:cNvPicPr>
          <p:nvPr/>
        </p:nvPicPr>
        <p:blipFill>
          <a:blip r:embed="rId3" cstate="print">
            <a:extLst>
              <a:ext uri="{FD505EB8-8B46-4340-AC5B-1B40F1DA59D3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226" name="B31C2164-01C3-446A-488F-19A9AD8D13A1"/>
          <p:cNvPicPr>
            <a:picLocks noChangeAspect="1"/>
          </p:cNvPicPr>
          <p:nvPr/>
        </p:nvPicPr>
        <p:blipFill>
          <a:blip r:embed="rId4" cstate="print">
            <a:extLst>
              <a:ext uri="{BBC49F13-3DF2-4AA5-3768-2A11FBD15119}"/>
            </a:extLst>
          </a:blip>
          <a:stretch>
            <a:fillRect/>
          </a:stretch>
        </p:blipFill>
        <p:spPr>
          <a:xfrm>
            <a:off x="500380" y="1543050"/>
            <a:ext cx="8420100" cy="4533900"/>
          </a:xfrm>
          <a:prstGeom prst="rect">
            <a:avLst/>
          </a:prstGeom>
        </p:spPr>
      </p:pic>
      <p:graphicFrame>
        <p:nvGraphicFramePr>
          <p:cNvPr id="227" name="Table227"/>
          <p:cNvGraphicFramePr>
            <a:graphicFrameLocks noGrp="1"/>
          </p:cNvGraphicFramePr>
          <p:nvPr/>
        </p:nvGraphicFramePr>
        <p:xfrm>
          <a:off x="528320" y="3493770"/>
          <a:ext cx="2494280" cy="87782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228" name="8F18356E-D4B7-4063-1430-02CFE6DCE836"/>
          <p:cNvPicPr>
            <a:picLocks noChangeAspect="1"/>
          </p:cNvPicPr>
          <p:nvPr/>
        </p:nvPicPr>
        <p:blipFill>
          <a:blip r:embed="rId5" cstate="print">
            <a:extLst>
              <a:ext uri="{30E977E3-C11D-4B5B-22ED-697FA2AB70EA}"/>
            </a:extLst>
          </a:blip>
          <a:stretch>
            <a:fillRect/>
          </a:stretch>
        </p:blipFill>
        <p:spPr>
          <a:xfrm>
            <a:off x="195580" y="266700"/>
            <a:ext cx="8505826" cy="1733550"/>
          </a:xfrm>
          <a:prstGeom prst="rect">
            <a:avLst/>
          </a:prstGeom>
        </p:spPr>
      </p:pic>
      <p:sp>
        <p:nvSpPr>
          <p:cNvPr id="229" name="TextBox229"/>
          <p:cNvSpPr txBox="1"/>
          <p:nvPr/>
        </p:nvSpPr>
        <p:spPr>
          <a:xfrm>
            <a:off x="631139" y="3534055"/>
            <a:ext cx="1981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754" marR="0" indent="0" eaLnBrk="0">
              <a:lnSpc>
                <a:spcPct val="137000"/>
              </a:lnSpc>
            </a:pPr>
            <a:r>
              <a:rPr lang="en-US" altLang="zh-CN" sz="12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1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  <a:p>
            <a:pPr marL="0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1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  <a:p>
            <a:pPr marL="2896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1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  <p:graphicFrame>
        <p:nvGraphicFramePr>
          <p:cNvPr id="230" name="Table230"/>
          <p:cNvGraphicFramePr>
            <a:graphicFrameLocks noGrp="1"/>
          </p:cNvGraphicFramePr>
          <p:nvPr/>
        </p:nvGraphicFramePr>
        <p:xfrm>
          <a:off x="3535680" y="3571240"/>
          <a:ext cx="2795270" cy="58521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37000"/>
                        </a:lnSpc>
                      </a:pPr>
                      <a:r>
                        <a:rPr lang="en-US" altLang="zh-CN" sz="1400" kern="0" spc="-8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MySQL</a:t>
                      </a:r>
                      <a:r>
                        <a:rPr lang="en-US" altLang="zh-CN" sz="1400" kern="0" spc="-2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-5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JDBC</a:t>
                      </a:r>
                      <a:r>
                        <a:rPr lang="en-US" altLang="zh-CN" sz="1400" kern="0" spc="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Driver</a:t>
                      </a:r>
                    </a:p>
                  </a:txBody>
                  <a:tcPr marL="0" marR="0" marT="3607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31" name="463394E0-8623-44B3-1AD9-F22F2BE63523"/>
          <p:cNvPicPr>
            <a:picLocks noChangeAspect="1"/>
          </p:cNvPicPr>
          <p:nvPr/>
        </p:nvPicPr>
        <p:blipFill>
          <a:blip r:embed="rId6" cstate="print">
            <a:extLst>
              <a:ext uri="{CBB1270D-8B44-4F30-D367-2AE7D0C0AFFB}"/>
            </a:extLst>
          </a:blip>
          <a:stretch>
            <a:fillRect/>
          </a:stretch>
        </p:blipFill>
        <p:spPr>
          <a:xfrm>
            <a:off x="609600" y="4229100"/>
            <a:ext cx="1981200" cy="257175"/>
          </a:xfrm>
          <a:prstGeom prst="rect">
            <a:avLst/>
          </a:prstGeom>
        </p:spPr>
      </p:pic>
      <p:pic>
        <p:nvPicPr>
          <p:cNvPr id="232" name="9F861651-1442-4C2C-B6C3-3339CBA4FCD3"/>
          <p:cNvPicPr>
            <a:picLocks noChangeAspect="1"/>
          </p:cNvPicPr>
          <p:nvPr/>
        </p:nvPicPr>
        <p:blipFill>
          <a:blip r:embed="rId7" cstate="print">
            <a:extLst>
              <a:ext uri="{89014D10-906E-4474-D253-34D605EDCFF7}"/>
            </a:extLst>
          </a:blip>
          <a:stretch>
            <a:fillRect/>
          </a:stretch>
        </p:blipFill>
        <p:spPr>
          <a:xfrm>
            <a:off x="3616960" y="3876675"/>
            <a:ext cx="2276475" cy="295275"/>
          </a:xfrm>
          <a:prstGeom prst="rect">
            <a:avLst/>
          </a:prstGeom>
        </p:spPr>
      </p:pic>
      <p:pic>
        <p:nvPicPr>
          <p:cNvPr id="233" name="DAFD17AD-CBA8-4686-3E4D-57A45B611EF4"/>
          <p:cNvPicPr>
            <a:picLocks noChangeAspect="1"/>
          </p:cNvPicPr>
          <p:nvPr/>
        </p:nvPicPr>
        <p:blipFill>
          <a:blip r:embed="rId8" cstate="print">
            <a:extLst>
              <a:ext uri="{A7FC957C-8381-4703-F896-13627BA6D23F}"/>
            </a:extLst>
          </a:blip>
          <a:stretch>
            <a:fillRect/>
          </a:stretch>
        </p:blipFill>
        <p:spPr>
          <a:xfrm>
            <a:off x="356870" y="1428750"/>
            <a:ext cx="2381250" cy="742950"/>
          </a:xfrm>
          <a:prstGeom prst="rect">
            <a:avLst/>
          </a:prstGeom>
        </p:spPr>
      </p:pic>
      <p:pic>
        <p:nvPicPr>
          <p:cNvPr id="234" name="AA95AE5F-3E9C-476F-CD20-D4A1F2CF39A0"/>
          <p:cNvPicPr>
            <a:picLocks noChangeAspect="1"/>
          </p:cNvPicPr>
          <p:nvPr/>
        </p:nvPicPr>
        <p:blipFill>
          <a:blip r:embed="rId9" cstate="print">
            <a:extLst>
              <a:ext uri="{9389C5AC-E14E-4E7F-6460-521B04AB7644}"/>
            </a:extLst>
          </a:blip>
          <a:stretch>
            <a:fillRect/>
          </a:stretch>
        </p:blipFill>
        <p:spPr>
          <a:xfrm>
            <a:off x="6473635" y="4114800"/>
            <a:ext cx="2495550" cy="1562100"/>
          </a:xfrm>
          <a:prstGeom prst="rect">
            <a:avLst/>
          </a:prstGeom>
        </p:spPr>
      </p:pic>
    </p:spTree>
    <p:extLst>
      <p:ext uri="{42243758-8431-40A6-9605-96ACC5E168F8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4C11590A-4422-40A4-7867-845AC6B907ED"/>
          <p:cNvPicPr>
            <a:picLocks noChangeAspect="1"/>
          </p:cNvPicPr>
          <p:nvPr/>
        </p:nvPicPr>
        <p:blipFill>
          <a:blip r:embed="rId2" cstate="print">
            <a:extLst>
              <a:ext uri="{19B4FCEF-AE97-4288-D5AD-C12B0A02EB4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6" name="9D6A68FF-4EEF-4623-4D4F-F8570EC96DB2"/>
          <p:cNvPicPr>
            <a:picLocks noChangeAspect="1"/>
          </p:cNvPicPr>
          <p:nvPr/>
        </p:nvPicPr>
        <p:blipFill>
          <a:blip r:embed="rId3" cstate="print">
            <a:extLst>
              <a:ext uri="{28A07EA2-6CFF-4FA3-DE57-FD9502A3E107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237" name="8C1E40D7-319D-485D-B4BF-E0DB4F062138"/>
          <p:cNvPicPr>
            <a:picLocks noChangeAspect="1"/>
          </p:cNvPicPr>
          <p:nvPr/>
        </p:nvPicPr>
        <p:blipFill>
          <a:blip r:embed="rId4" cstate="print">
            <a:extLst>
              <a:ext uri="{606CB61E-E4E0-41E6-F64D-C084616BEF71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pic>
        <p:nvPicPr>
          <p:cNvPr id="238" name="F884AA3A-959E-4AE5-0B0E-C2C747BAC9D6"/>
          <p:cNvPicPr>
            <a:picLocks noChangeAspect="1"/>
          </p:cNvPicPr>
          <p:nvPr/>
        </p:nvPicPr>
        <p:blipFill>
          <a:blip r:embed="rId5" cstate="print">
            <a:extLst>
              <a:ext uri="{CDB2A8AE-FEC7-4490-C54A-E70A6E8EF5F0}"/>
            </a:extLst>
          </a:blip>
          <a:stretch>
            <a:fillRect/>
          </a:stretch>
        </p:blipFill>
        <p:spPr>
          <a:xfrm>
            <a:off x="429260" y="1495425"/>
            <a:ext cx="8639176" cy="5010150"/>
          </a:xfrm>
          <a:prstGeom prst="rect">
            <a:avLst/>
          </a:prstGeom>
        </p:spPr>
      </p:pic>
      <p:pic>
        <p:nvPicPr>
          <p:cNvPr id="239" name="D2C3293E-BA71-4838-CEAB-6A940EB403DE"/>
          <p:cNvPicPr>
            <a:picLocks noChangeAspect="1"/>
          </p:cNvPicPr>
          <p:nvPr/>
        </p:nvPicPr>
        <p:blipFill>
          <a:blip r:embed="rId6" cstate="print">
            <a:extLst>
              <a:ext uri="{8CEBE1ED-3CC3-4913-0884-D752E5254ACF}"/>
            </a:extLst>
          </a:blip>
          <a:stretch>
            <a:fillRect/>
          </a:stretch>
        </p:blipFill>
        <p:spPr>
          <a:xfrm>
            <a:off x="5464810" y="3390900"/>
            <a:ext cx="2581275" cy="514350"/>
          </a:xfrm>
          <a:prstGeom prst="rect">
            <a:avLst/>
          </a:prstGeom>
        </p:spPr>
      </p:pic>
      <p:pic>
        <p:nvPicPr>
          <p:cNvPr id="240" name="BD35B5A1-B34D-47B6-EF62-841E183ACC7D"/>
          <p:cNvPicPr>
            <a:picLocks noChangeAspect="1"/>
          </p:cNvPicPr>
          <p:nvPr/>
        </p:nvPicPr>
        <p:blipFill>
          <a:blip r:embed="rId7" cstate="print">
            <a:extLst>
              <a:ext uri="{4BED81E0-F4C3-4404-617F-8168448FDC48}"/>
            </a:extLst>
          </a:blip>
          <a:stretch>
            <a:fillRect/>
          </a:stretch>
        </p:blipFill>
        <p:spPr>
          <a:xfrm>
            <a:off x="8033158" y="3390900"/>
            <a:ext cx="19050" cy="514350"/>
          </a:xfrm>
          <a:prstGeom prst="rect">
            <a:avLst/>
          </a:prstGeom>
        </p:spPr>
      </p:pic>
      <p:pic>
        <p:nvPicPr>
          <p:cNvPr id="241" name="A6977CC8-8BAD-43B8-C9FC-398BD070DAA3"/>
          <p:cNvPicPr>
            <a:picLocks noChangeAspect="1"/>
          </p:cNvPicPr>
          <p:nvPr/>
        </p:nvPicPr>
        <p:blipFill>
          <a:blip r:embed="rId8" cstate="print">
            <a:extLst>
              <a:ext uri="{58FB15E6-EA2D-4B5B-E7B7-E90FDE816284}"/>
            </a:extLst>
          </a:blip>
          <a:stretch>
            <a:fillRect/>
          </a:stretch>
        </p:blipFill>
        <p:spPr>
          <a:xfrm>
            <a:off x="6175148" y="3390900"/>
            <a:ext cx="19050" cy="95250"/>
          </a:xfrm>
          <a:prstGeom prst="rect">
            <a:avLst/>
          </a:prstGeom>
        </p:spPr>
      </p:pic>
      <p:pic>
        <p:nvPicPr>
          <p:cNvPr id="242" name="D220E00E-BD37-4833-DC40-A77773A60A08"/>
          <p:cNvPicPr>
            <a:picLocks noChangeAspect="1"/>
          </p:cNvPicPr>
          <p:nvPr/>
        </p:nvPicPr>
        <p:blipFill>
          <a:blip r:embed="rId9" cstate="print">
            <a:extLst>
              <a:ext uri="{F2881F4D-4D32-43E6-C0E2-C72173C05F2A}"/>
            </a:extLst>
          </a:blip>
          <a:stretch>
            <a:fillRect/>
          </a:stretch>
        </p:blipFill>
        <p:spPr>
          <a:xfrm>
            <a:off x="5462474" y="3467100"/>
            <a:ext cx="733425" cy="161925"/>
          </a:xfrm>
          <a:prstGeom prst="rect">
            <a:avLst/>
          </a:prstGeom>
        </p:spPr>
      </p:pic>
      <p:pic>
        <p:nvPicPr>
          <p:cNvPr id="243" name="B21FD7DD-29B8-4B89-B3C8-7D4A7C859ED0"/>
          <p:cNvPicPr>
            <a:picLocks noChangeAspect="1"/>
          </p:cNvPicPr>
          <p:nvPr/>
        </p:nvPicPr>
        <p:blipFill>
          <a:blip r:embed="rId10" cstate="print">
            <a:extLst>
              <a:ext uri="{0CABF941-8811-4B5F-1419-921CE2E94262}"/>
            </a:extLst>
          </a:blip>
          <a:stretch>
            <a:fillRect/>
          </a:stretch>
        </p:blipFill>
        <p:spPr>
          <a:xfrm>
            <a:off x="6175148" y="3590925"/>
            <a:ext cx="19050" cy="314325"/>
          </a:xfrm>
          <a:prstGeom prst="rect">
            <a:avLst/>
          </a:prstGeom>
        </p:spPr>
      </p:pic>
      <p:pic>
        <p:nvPicPr>
          <p:cNvPr id="244" name="69D37472-CCA3-4B39-07E8-688DDBDD53C7"/>
          <p:cNvPicPr>
            <a:picLocks noChangeAspect="1"/>
          </p:cNvPicPr>
          <p:nvPr/>
        </p:nvPicPr>
        <p:blipFill>
          <a:blip r:embed="rId11" cstate="print">
            <a:extLst>
              <a:ext uri="{5062F414-8AC1-4232-1686-C3A6E7A07FFA}"/>
            </a:extLst>
          </a:blip>
          <a:stretch>
            <a:fillRect/>
          </a:stretch>
        </p:blipFill>
        <p:spPr>
          <a:xfrm>
            <a:off x="6067198" y="3352800"/>
            <a:ext cx="1990725" cy="95250"/>
          </a:xfrm>
          <a:prstGeom prst="rect">
            <a:avLst/>
          </a:prstGeom>
        </p:spPr>
      </p:pic>
      <p:pic>
        <p:nvPicPr>
          <p:cNvPr id="245" name="283CCB15-0068-4138-8EDB-57E799F523A3"/>
          <p:cNvPicPr>
            <a:picLocks noChangeAspect="1"/>
          </p:cNvPicPr>
          <p:nvPr/>
        </p:nvPicPr>
        <p:blipFill>
          <a:blip r:embed="rId12" cstate="print">
            <a:extLst>
              <a:ext uri="{8614DD07-263C-40AF-4AC2-A708628AE98A}"/>
            </a:extLst>
          </a:blip>
          <a:stretch>
            <a:fillRect/>
          </a:stretch>
        </p:blipFill>
        <p:spPr>
          <a:xfrm>
            <a:off x="5356860" y="3438525"/>
            <a:ext cx="2581275" cy="180975"/>
          </a:xfrm>
          <a:prstGeom prst="rect">
            <a:avLst/>
          </a:prstGeom>
        </p:spPr>
      </p:pic>
      <p:pic>
        <p:nvPicPr>
          <p:cNvPr id="246" name="1588BF56-C70C-4396-33F2-04436672FA2C"/>
          <p:cNvPicPr>
            <a:picLocks noChangeAspect="1"/>
          </p:cNvPicPr>
          <p:nvPr/>
        </p:nvPicPr>
        <p:blipFill>
          <a:blip r:embed="rId13" cstate="print">
            <a:extLst>
              <a:ext uri="{33B8B7D4-53DB-4063-D74B-E14FBFBE1B63}"/>
            </a:extLst>
          </a:blip>
          <a:stretch>
            <a:fillRect/>
          </a:stretch>
        </p:blipFill>
        <p:spPr>
          <a:xfrm>
            <a:off x="5356860" y="3543300"/>
            <a:ext cx="2581275" cy="19050"/>
          </a:xfrm>
          <a:prstGeom prst="rect">
            <a:avLst/>
          </a:prstGeom>
        </p:spPr>
      </p:pic>
      <p:pic>
        <p:nvPicPr>
          <p:cNvPr id="247" name="DBFB56EB-3F34-4004-2691-082313894327"/>
          <p:cNvPicPr>
            <a:picLocks noChangeAspect="1"/>
          </p:cNvPicPr>
          <p:nvPr/>
        </p:nvPicPr>
        <p:blipFill>
          <a:blip r:embed="rId14" cstate="print">
            <a:extLst>
              <a:ext uri="{43AFCB8F-D945-4E6A-6B15-B1708B27375C}"/>
            </a:extLst>
          </a:blip>
          <a:stretch>
            <a:fillRect/>
          </a:stretch>
        </p:blipFill>
        <p:spPr>
          <a:xfrm>
            <a:off x="5356860" y="3543300"/>
            <a:ext cx="2581275" cy="9525"/>
          </a:xfrm>
          <a:prstGeom prst="rect">
            <a:avLst/>
          </a:prstGeom>
        </p:spPr>
      </p:pic>
      <p:pic>
        <p:nvPicPr>
          <p:cNvPr id="248" name="87C93EB7-BC76-4C5A-809B-F3DCCD8FF4A8"/>
          <p:cNvPicPr>
            <a:picLocks noChangeAspect="1"/>
          </p:cNvPicPr>
          <p:nvPr/>
        </p:nvPicPr>
        <p:blipFill>
          <a:blip r:embed="rId15" cstate="print">
            <a:extLst>
              <a:ext uri="{C3F64254-F97F-4C62-2FC3-51605623537A}"/>
            </a:extLst>
          </a:blip>
          <a:stretch>
            <a:fillRect/>
          </a:stretch>
        </p:blipFill>
        <p:spPr>
          <a:xfrm>
            <a:off x="5356860" y="3533775"/>
            <a:ext cx="2581275" cy="9525"/>
          </a:xfrm>
          <a:prstGeom prst="rect">
            <a:avLst/>
          </a:prstGeom>
        </p:spPr>
      </p:pic>
      <p:pic>
        <p:nvPicPr>
          <p:cNvPr id="249" name="CCC2CA5F-ECD9-49C7-D067-768600511CFD"/>
          <p:cNvPicPr>
            <a:picLocks noChangeAspect="1"/>
          </p:cNvPicPr>
          <p:nvPr/>
        </p:nvPicPr>
        <p:blipFill>
          <a:blip r:embed="rId16" cstate="print">
            <a:extLst>
              <a:ext uri="{68517951-8683-45DE-89CB-DA673435978A}"/>
            </a:extLst>
          </a:blip>
          <a:stretch>
            <a:fillRect/>
          </a:stretch>
        </p:blipFill>
        <p:spPr>
          <a:xfrm>
            <a:off x="5356860" y="3524250"/>
            <a:ext cx="2581275" cy="19050"/>
          </a:xfrm>
          <a:prstGeom prst="rect">
            <a:avLst/>
          </a:prstGeom>
        </p:spPr>
      </p:pic>
      <p:pic>
        <p:nvPicPr>
          <p:cNvPr id="250" name="0B5B02E5-5865-4FB2-23A3-96DEBD923B26"/>
          <p:cNvPicPr>
            <a:picLocks noChangeAspect="1"/>
          </p:cNvPicPr>
          <p:nvPr/>
        </p:nvPicPr>
        <p:blipFill>
          <a:blip r:embed="rId17" cstate="print">
            <a:extLst>
              <a:ext uri="{4A7B7222-3554-4E74-8763-779885B4EFCE}"/>
            </a:extLst>
          </a:blip>
          <a:stretch>
            <a:fillRect/>
          </a:stretch>
        </p:blipFill>
        <p:spPr>
          <a:xfrm>
            <a:off x="5356860" y="3514725"/>
            <a:ext cx="2581275" cy="19050"/>
          </a:xfrm>
          <a:prstGeom prst="rect">
            <a:avLst/>
          </a:prstGeom>
        </p:spPr>
      </p:pic>
      <p:pic>
        <p:nvPicPr>
          <p:cNvPr id="251" name="4E53E6BF-E3E1-4F77-1A2A-C0525ABAE3F8"/>
          <p:cNvPicPr>
            <a:picLocks noChangeAspect="1"/>
          </p:cNvPicPr>
          <p:nvPr/>
        </p:nvPicPr>
        <p:blipFill>
          <a:blip r:embed="rId18" cstate="print">
            <a:extLst>
              <a:ext uri="{37A77F1E-14EB-440A-F1CF-C3016483B754}"/>
            </a:extLst>
          </a:blip>
          <a:stretch>
            <a:fillRect/>
          </a:stretch>
        </p:blipFill>
        <p:spPr>
          <a:xfrm>
            <a:off x="5356860" y="3505200"/>
            <a:ext cx="2581275" cy="19050"/>
          </a:xfrm>
          <a:prstGeom prst="rect">
            <a:avLst/>
          </a:prstGeom>
        </p:spPr>
      </p:pic>
      <p:pic>
        <p:nvPicPr>
          <p:cNvPr id="252" name="08872857-8271-4D95-A435-2EAD032F0ADD"/>
          <p:cNvPicPr>
            <a:picLocks noChangeAspect="1"/>
          </p:cNvPicPr>
          <p:nvPr/>
        </p:nvPicPr>
        <p:blipFill>
          <a:blip r:embed="rId19" cstate="print">
            <a:extLst>
              <a:ext uri="{D3D3C0EA-B6B2-44B4-83A9-99BD9134967D}"/>
            </a:extLst>
          </a:blip>
          <a:stretch>
            <a:fillRect/>
          </a:stretch>
        </p:blipFill>
        <p:spPr>
          <a:xfrm>
            <a:off x="5356860" y="3505200"/>
            <a:ext cx="2581275" cy="9525"/>
          </a:xfrm>
          <a:prstGeom prst="rect">
            <a:avLst/>
          </a:prstGeom>
        </p:spPr>
      </p:pic>
      <p:pic>
        <p:nvPicPr>
          <p:cNvPr id="253" name="531AA579-2909-490C-5285-43B1768C8049"/>
          <p:cNvPicPr>
            <a:picLocks noChangeAspect="1"/>
          </p:cNvPicPr>
          <p:nvPr/>
        </p:nvPicPr>
        <p:blipFill>
          <a:blip r:embed="rId20" cstate="print">
            <a:extLst>
              <a:ext uri="{F25BA0C1-803F-4DB9-E3B7-D5B189626DB8}"/>
            </a:extLst>
          </a:blip>
          <a:stretch>
            <a:fillRect/>
          </a:stretch>
        </p:blipFill>
        <p:spPr>
          <a:xfrm>
            <a:off x="5356860" y="3495675"/>
            <a:ext cx="2581275" cy="19050"/>
          </a:xfrm>
          <a:prstGeom prst="rect">
            <a:avLst/>
          </a:prstGeom>
        </p:spPr>
      </p:pic>
      <p:pic>
        <p:nvPicPr>
          <p:cNvPr id="254" name="4A605160-9020-4972-1564-454445BE9AD5"/>
          <p:cNvPicPr>
            <a:picLocks noChangeAspect="1"/>
          </p:cNvPicPr>
          <p:nvPr/>
        </p:nvPicPr>
        <p:blipFill>
          <a:blip r:embed="rId21" cstate="print">
            <a:extLst>
              <a:ext uri="{3C9DC704-1268-4767-6AF6-232870D73C3D}"/>
            </a:extLst>
          </a:blip>
          <a:stretch>
            <a:fillRect/>
          </a:stretch>
        </p:blipFill>
        <p:spPr>
          <a:xfrm>
            <a:off x="5356860" y="3486150"/>
            <a:ext cx="2581275" cy="19050"/>
          </a:xfrm>
          <a:prstGeom prst="rect">
            <a:avLst/>
          </a:prstGeom>
        </p:spPr>
      </p:pic>
      <p:pic>
        <p:nvPicPr>
          <p:cNvPr id="255" name="31FD5B33-4ED7-4626-6557-D15416D6E13E"/>
          <p:cNvPicPr>
            <a:picLocks noChangeAspect="1"/>
          </p:cNvPicPr>
          <p:nvPr/>
        </p:nvPicPr>
        <p:blipFill>
          <a:blip r:embed="rId22" cstate="print">
            <a:extLst>
              <a:ext uri="{78B0BF63-FBA6-4B9F-8AD8-EB96BB25FA7B}"/>
            </a:extLst>
          </a:blip>
          <a:stretch>
            <a:fillRect/>
          </a:stretch>
        </p:blipFill>
        <p:spPr>
          <a:xfrm>
            <a:off x="5356860" y="3438525"/>
            <a:ext cx="2581275" cy="9525"/>
          </a:xfrm>
          <a:prstGeom prst="rect">
            <a:avLst/>
          </a:prstGeom>
        </p:spPr>
      </p:pic>
      <p:pic>
        <p:nvPicPr>
          <p:cNvPr id="256" name="5578C25C-AA9F-4C81-D2F9-5E0695E6C079"/>
          <p:cNvPicPr>
            <a:picLocks noChangeAspect="1"/>
          </p:cNvPicPr>
          <p:nvPr/>
        </p:nvPicPr>
        <p:blipFill>
          <a:blip r:embed="rId23" cstate="print">
            <a:extLst>
              <a:ext uri="{C7F59CE7-267B-43F8-BE71-510909813008}"/>
            </a:extLst>
          </a:blip>
          <a:stretch>
            <a:fillRect/>
          </a:stretch>
        </p:blipFill>
        <p:spPr>
          <a:xfrm>
            <a:off x="5356860" y="3429000"/>
            <a:ext cx="2581275" cy="19050"/>
          </a:xfrm>
          <a:prstGeom prst="rect">
            <a:avLst/>
          </a:prstGeom>
        </p:spPr>
      </p:pic>
      <p:pic>
        <p:nvPicPr>
          <p:cNvPr id="257" name="087060C8-16E0-4BE0-E473-7BD61C131367"/>
          <p:cNvPicPr>
            <a:picLocks noChangeAspect="1"/>
          </p:cNvPicPr>
          <p:nvPr/>
        </p:nvPicPr>
        <p:blipFill>
          <a:blip r:embed="rId24" cstate="print">
            <a:extLst>
              <a:ext uri="{B5A9E532-1735-4662-3F74-EF0232334186}"/>
            </a:extLst>
          </a:blip>
          <a:stretch>
            <a:fillRect/>
          </a:stretch>
        </p:blipFill>
        <p:spPr>
          <a:xfrm>
            <a:off x="5356860" y="3419475"/>
            <a:ext cx="2581275" cy="19050"/>
          </a:xfrm>
          <a:prstGeom prst="rect">
            <a:avLst/>
          </a:prstGeom>
        </p:spPr>
      </p:pic>
      <p:pic>
        <p:nvPicPr>
          <p:cNvPr id="258" name="610394CA-A256-4D28-D7F7-994BA20A8B8F"/>
          <p:cNvPicPr>
            <a:picLocks noChangeAspect="1"/>
          </p:cNvPicPr>
          <p:nvPr/>
        </p:nvPicPr>
        <p:blipFill>
          <a:blip r:embed="rId25" cstate="print">
            <a:extLst>
              <a:ext uri="{EE6353E8-9C85-4C10-3A22-2BAA45A73C2F}"/>
            </a:extLst>
          </a:blip>
          <a:stretch>
            <a:fillRect/>
          </a:stretch>
        </p:blipFill>
        <p:spPr>
          <a:xfrm>
            <a:off x="5356860" y="3409950"/>
            <a:ext cx="2581275" cy="19050"/>
          </a:xfrm>
          <a:prstGeom prst="rect">
            <a:avLst/>
          </a:prstGeom>
        </p:spPr>
      </p:pic>
      <p:sp>
        <p:nvSpPr>
          <p:cNvPr id="259" name="TextBox259"/>
          <p:cNvSpPr txBox="1"/>
          <p:nvPr/>
        </p:nvSpPr>
        <p:spPr>
          <a:xfrm>
            <a:off x="5356860" y="3421482"/>
            <a:ext cx="26162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938200" eaLnBrk="0">
              <a:lnSpc>
                <a:spcPct val="137000"/>
              </a:lnSpc>
            </a:pP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</a:t>
            </a:r>
            <a:r>
              <a:rPr lang="en-US" altLang="zh-CN" sz="18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</p:txBody>
      </p:sp>
      <p:pic>
        <p:nvPicPr>
          <p:cNvPr id="260" name="0367E31A-7A6D-4DB3-A921-38614536B9A9"/>
          <p:cNvPicPr>
            <a:picLocks noChangeAspect="1"/>
          </p:cNvPicPr>
          <p:nvPr/>
        </p:nvPicPr>
        <p:blipFill>
          <a:blip r:embed="rId26" cstate="print">
            <a:extLst>
              <a:ext uri="{5AAB6C7E-2B25-405B-2395-4DA834E9D83C}"/>
            </a:extLst>
          </a:blip>
          <a:stretch>
            <a:fillRect/>
          </a:stretch>
        </p:blipFill>
        <p:spPr>
          <a:xfrm>
            <a:off x="5356860" y="3400425"/>
            <a:ext cx="2581275" cy="19050"/>
          </a:xfrm>
          <a:prstGeom prst="rect">
            <a:avLst/>
          </a:prstGeom>
        </p:spPr>
      </p:pic>
      <p:pic>
        <p:nvPicPr>
          <p:cNvPr id="261" name="DEB1B760-2D9F-4B73-E561-DC7335CF380F"/>
          <p:cNvPicPr>
            <a:picLocks noChangeAspect="1"/>
          </p:cNvPicPr>
          <p:nvPr/>
        </p:nvPicPr>
        <p:blipFill>
          <a:blip r:embed="rId27" cstate="print">
            <a:extLst>
              <a:ext uri="{B42BEDF0-CE27-484A-4F81-BE98EA3BF15B}"/>
            </a:extLst>
          </a:blip>
          <a:stretch>
            <a:fillRect/>
          </a:stretch>
        </p:blipFill>
        <p:spPr>
          <a:xfrm>
            <a:off x="5356860" y="3400425"/>
            <a:ext cx="2581275" cy="9525"/>
          </a:xfrm>
          <a:prstGeom prst="rect">
            <a:avLst/>
          </a:prstGeom>
        </p:spPr>
      </p:pic>
      <p:pic>
        <p:nvPicPr>
          <p:cNvPr id="262" name="25E1EECE-BBA4-4EEC-1B1B-B123ED55BB27"/>
          <p:cNvPicPr>
            <a:picLocks noChangeAspect="1"/>
          </p:cNvPicPr>
          <p:nvPr/>
        </p:nvPicPr>
        <p:blipFill>
          <a:blip r:embed="rId28" cstate="print">
            <a:extLst>
              <a:ext uri="{6CD843DC-03FF-4A4B-C86D-2BE9D287F036}"/>
            </a:extLst>
          </a:blip>
          <a:stretch>
            <a:fillRect/>
          </a:stretch>
        </p:blipFill>
        <p:spPr>
          <a:xfrm>
            <a:off x="5356860" y="3390900"/>
            <a:ext cx="2581275" cy="19050"/>
          </a:xfrm>
          <a:prstGeom prst="rect">
            <a:avLst/>
          </a:prstGeom>
        </p:spPr>
      </p:pic>
      <p:pic>
        <p:nvPicPr>
          <p:cNvPr id="263" name="5B48363B-3CA6-4706-FEF5-CEEDF42DB736"/>
          <p:cNvPicPr>
            <a:picLocks noChangeAspect="1"/>
          </p:cNvPicPr>
          <p:nvPr/>
        </p:nvPicPr>
        <p:blipFill>
          <a:blip r:embed="rId29" cstate="print">
            <a:extLst>
              <a:ext uri="{40C96AD8-EF0A-4D86-F836-5F2528DBC5E4}"/>
            </a:extLst>
          </a:blip>
          <a:stretch>
            <a:fillRect/>
          </a:stretch>
        </p:blipFill>
        <p:spPr>
          <a:xfrm>
            <a:off x="5356860" y="3381375"/>
            <a:ext cx="2581275" cy="19050"/>
          </a:xfrm>
          <a:prstGeom prst="rect">
            <a:avLst/>
          </a:prstGeom>
        </p:spPr>
      </p:pic>
      <p:pic>
        <p:nvPicPr>
          <p:cNvPr id="264" name="17A2E06B-7290-4A78-832A-9B312A890001"/>
          <p:cNvPicPr>
            <a:picLocks noChangeAspect="1"/>
          </p:cNvPicPr>
          <p:nvPr/>
        </p:nvPicPr>
        <p:blipFill>
          <a:blip r:embed="rId30" cstate="print">
            <a:extLst>
              <a:ext uri="{B2601C8E-355E-4DE6-F309-CEF5DADC2A27}"/>
            </a:extLst>
          </a:blip>
          <a:stretch>
            <a:fillRect/>
          </a:stretch>
        </p:blipFill>
        <p:spPr>
          <a:xfrm>
            <a:off x="5356860" y="3371850"/>
            <a:ext cx="2581275" cy="19050"/>
          </a:xfrm>
          <a:prstGeom prst="rect">
            <a:avLst/>
          </a:prstGeom>
        </p:spPr>
      </p:pic>
      <p:pic>
        <p:nvPicPr>
          <p:cNvPr id="265" name="A84007D3-3077-49F8-8C83-9B71F0C268FB"/>
          <p:cNvPicPr>
            <a:picLocks noChangeAspect="1"/>
          </p:cNvPicPr>
          <p:nvPr/>
        </p:nvPicPr>
        <p:blipFill>
          <a:blip r:embed="rId31" cstate="print">
            <a:extLst>
              <a:ext uri="{78827831-EA33-4277-114A-1AEE426214E0}"/>
            </a:extLst>
          </a:blip>
          <a:stretch>
            <a:fillRect/>
          </a:stretch>
        </p:blipFill>
        <p:spPr>
          <a:xfrm>
            <a:off x="5356860" y="3371850"/>
            <a:ext cx="2581275" cy="9525"/>
          </a:xfrm>
          <a:prstGeom prst="rect">
            <a:avLst/>
          </a:prstGeom>
        </p:spPr>
      </p:pic>
      <p:pic>
        <p:nvPicPr>
          <p:cNvPr id="266" name="87A4FA3B-3DA9-4B29-D9C0-FC68503501BD"/>
          <p:cNvPicPr>
            <a:picLocks noChangeAspect="1"/>
          </p:cNvPicPr>
          <p:nvPr/>
        </p:nvPicPr>
        <p:blipFill>
          <a:blip r:embed="rId32" cstate="print">
            <a:extLst>
              <a:ext uri="{8D20CA4B-2A93-4A0B-C994-88FE4E4A120F}"/>
            </a:extLst>
          </a:blip>
          <a:stretch>
            <a:fillRect/>
          </a:stretch>
        </p:blipFill>
        <p:spPr>
          <a:xfrm>
            <a:off x="5356860" y="3362325"/>
            <a:ext cx="2581275" cy="9525"/>
          </a:xfrm>
          <a:prstGeom prst="rect">
            <a:avLst/>
          </a:prstGeom>
        </p:spPr>
      </p:pic>
      <p:pic>
        <p:nvPicPr>
          <p:cNvPr id="267" name="0AFB6AEF-B2AA-4447-6DD7-BA86AF2FD0EF"/>
          <p:cNvPicPr>
            <a:picLocks noChangeAspect="1"/>
          </p:cNvPicPr>
          <p:nvPr/>
        </p:nvPicPr>
        <p:blipFill>
          <a:blip r:embed="rId33" cstate="print">
            <a:extLst>
              <a:ext uri="{656C0116-E5D7-4CA4-78C6-F4A006926925}"/>
            </a:extLst>
          </a:blip>
          <a:stretch>
            <a:fillRect/>
          </a:stretch>
        </p:blipFill>
        <p:spPr>
          <a:xfrm>
            <a:off x="5356860" y="3352800"/>
            <a:ext cx="2581275" cy="19050"/>
          </a:xfrm>
          <a:prstGeom prst="rect">
            <a:avLst/>
          </a:prstGeom>
        </p:spPr>
      </p:pic>
      <p:pic>
        <p:nvPicPr>
          <p:cNvPr id="268" name="7B5D1C79-7773-4890-EA0D-DE2C01DF34CB"/>
          <p:cNvPicPr>
            <a:picLocks noChangeAspect="1"/>
          </p:cNvPicPr>
          <p:nvPr/>
        </p:nvPicPr>
        <p:blipFill>
          <a:blip r:embed="rId34" cstate="print">
            <a:extLst>
              <a:ext uri="{BFA3E663-BBBF-4C6A-975D-E0246A87DC70}"/>
            </a:extLst>
          </a:blip>
          <a:stretch>
            <a:fillRect/>
          </a:stretch>
        </p:blipFill>
        <p:spPr>
          <a:xfrm>
            <a:off x="7925208" y="3352800"/>
            <a:ext cx="19050" cy="514350"/>
          </a:xfrm>
          <a:prstGeom prst="rect">
            <a:avLst/>
          </a:prstGeom>
        </p:spPr>
      </p:pic>
      <p:pic>
        <p:nvPicPr>
          <p:cNvPr id="269" name="51FD7A4E-9843-4E65-D297-148F32935D2A"/>
          <p:cNvPicPr>
            <a:picLocks noChangeAspect="1"/>
          </p:cNvPicPr>
          <p:nvPr/>
        </p:nvPicPr>
        <p:blipFill>
          <a:blip r:embed="rId35" cstate="print">
            <a:extLst>
              <a:ext uri="{3F440F13-7876-4ED9-1CA7-E7846329611F}"/>
            </a:extLst>
          </a:blip>
          <a:stretch>
            <a:fillRect/>
          </a:stretch>
        </p:blipFill>
        <p:spPr>
          <a:xfrm>
            <a:off x="5354524" y="3429000"/>
            <a:ext cx="733425" cy="161925"/>
          </a:xfrm>
          <a:prstGeom prst="rect">
            <a:avLst/>
          </a:prstGeom>
        </p:spPr>
      </p:pic>
      <p:pic>
        <p:nvPicPr>
          <p:cNvPr id="270" name="957783F4-AFB3-47D8-0EB6-542AC645B6B5"/>
          <p:cNvPicPr>
            <a:picLocks noChangeAspect="1"/>
          </p:cNvPicPr>
          <p:nvPr/>
        </p:nvPicPr>
        <p:blipFill>
          <a:blip r:embed="rId36" cstate="print">
            <a:extLst>
              <a:ext uri="{88108F60-0A4E-4615-7C7A-4BCA226953C0}"/>
            </a:extLst>
          </a:blip>
          <a:stretch>
            <a:fillRect/>
          </a:stretch>
        </p:blipFill>
        <p:spPr>
          <a:xfrm>
            <a:off x="5356860" y="3771900"/>
            <a:ext cx="3619500" cy="400050"/>
          </a:xfrm>
          <a:prstGeom prst="rect">
            <a:avLst/>
          </a:prstGeom>
        </p:spPr>
      </p:pic>
      <p:pic>
        <p:nvPicPr>
          <p:cNvPr id="271" name="D012BB55-3EE5-466B-1332-A6052F072121"/>
          <p:cNvPicPr>
            <a:picLocks noChangeAspect="1"/>
          </p:cNvPicPr>
          <p:nvPr/>
        </p:nvPicPr>
        <p:blipFill>
          <a:blip r:embed="rId37" cstate="print">
            <a:extLst>
              <a:ext uri="{24951D07-F031-46F3-C527-57242E92F904}"/>
            </a:extLst>
          </a:blip>
          <a:stretch>
            <a:fillRect/>
          </a:stretch>
        </p:blipFill>
        <p:spPr>
          <a:xfrm>
            <a:off x="6067198" y="3848100"/>
            <a:ext cx="1885950" cy="19050"/>
          </a:xfrm>
          <a:prstGeom prst="rect">
            <a:avLst/>
          </a:prstGeom>
        </p:spPr>
      </p:pic>
      <p:pic>
        <p:nvPicPr>
          <p:cNvPr id="272" name="88BD7E03-36D8-454C-875B-89B2B7E92873"/>
          <p:cNvPicPr>
            <a:picLocks noChangeAspect="1"/>
          </p:cNvPicPr>
          <p:nvPr/>
        </p:nvPicPr>
        <p:blipFill>
          <a:blip r:embed="rId38" cstate="print">
            <a:extLst>
              <a:ext uri="{F5E41755-6597-47AB-AAA4-F573E79EAD09}"/>
            </a:extLst>
          </a:blip>
          <a:stretch>
            <a:fillRect/>
          </a:stretch>
        </p:blipFill>
        <p:spPr>
          <a:xfrm>
            <a:off x="6067198" y="3552825"/>
            <a:ext cx="19050" cy="314325"/>
          </a:xfrm>
          <a:prstGeom prst="rect">
            <a:avLst/>
          </a:prstGeom>
        </p:spPr>
      </p:pic>
      <p:pic>
        <p:nvPicPr>
          <p:cNvPr id="273" name="7B20C3F6-54D8-4C57-578E-15B6B154EC31"/>
          <p:cNvPicPr>
            <a:picLocks noChangeAspect="1"/>
          </p:cNvPicPr>
          <p:nvPr/>
        </p:nvPicPr>
        <p:blipFill>
          <a:blip r:embed="rId39" cstate="print">
            <a:extLst>
              <a:ext uri="{D475D7A6-FE27-441C-12C5-DD0736E641DC}"/>
            </a:extLst>
          </a:blip>
          <a:stretch>
            <a:fillRect/>
          </a:stretch>
        </p:blipFill>
        <p:spPr>
          <a:xfrm>
            <a:off x="7382510" y="3886200"/>
            <a:ext cx="1590675" cy="590550"/>
          </a:xfrm>
          <a:prstGeom prst="rect">
            <a:avLst/>
          </a:prstGeom>
        </p:spPr>
      </p:pic>
      <p:pic>
        <p:nvPicPr>
          <p:cNvPr id="274" name="7F68C2A6-0DD7-4A49-657B-E11D4B4B1CDB"/>
          <p:cNvPicPr>
            <a:picLocks noChangeAspect="1"/>
          </p:cNvPicPr>
          <p:nvPr/>
        </p:nvPicPr>
        <p:blipFill>
          <a:blip r:embed="rId40" cstate="print">
            <a:extLst>
              <a:ext uri="{3C67B7A4-14EA-45FC-4316-8744645598E0}"/>
            </a:extLst>
          </a:blip>
          <a:stretch>
            <a:fillRect/>
          </a:stretch>
        </p:blipFill>
        <p:spPr>
          <a:xfrm>
            <a:off x="7376510" y="3981450"/>
            <a:ext cx="457200" cy="180975"/>
          </a:xfrm>
          <a:prstGeom prst="rect">
            <a:avLst/>
          </a:prstGeom>
        </p:spPr>
      </p:pic>
      <p:pic>
        <p:nvPicPr>
          <p:cNvPr id="275" name="F71714FA-AE52-488F-7A07-9B3B90CAC6FE"/>
          <p:cNvPicPr>
            <a:picLocks noChangeAspect="1"/>
          </p:cNvPicPr>
          <p:nvPr/>
        </p:nvPicPr>
        <p:blipFill>
          <a:blip r:embed="rId41" cstate="print">
            <a:extLst>
              <a:ext uri="{915C43E0-AE2B-4A95-6F47-4E8475BCA90D}"/>
            </a:extLst>
          </a:blip>
          <a:stretch>
            <a:fillRect/>
          </a:stretch>
        </p:blipFill>
        <p:spPr>
          <a:xfrm>
            <a:off x="7818528" y="4124325"/>
            <a:ext cx="19050" cy="352425"/>
          </a:xfrm>
          <a:prstGeom prst="rect">
            <a:avLst/>
          </a:prstGeom>
        </p:spPr>
      </p:pic>
      <p:pic>
        <p:nvPicPr>
          <p:cNvPr id="276" name="F678A910-DAC2-4F88-7FC9-12C6B1869BD7"/>
          <p:cNvPicPr>
            <a:picLocks noChangeAspect="1"/>
          </p:cNvPicPr>
          <p:nvPr/>
        </p:nvPicPr>
        <p:blipFill>
          <a:blip r:embed="rId42" cstate="print">
            <a:extLst>
              <a:ext uri="{FBB98662-CA3D-475A-EBD2-2A3C40E7016A}"/>
            </a:extLst>
          </a:blip>
          <a:stretch>
            <a:fillRect/>
          </a:stretch>
        </p:blipFill>
        <p:spPr>
          <a:xfrm>
            <a:off x="8961528" y="3886200"/>
            <a:ext cx="19050" cy="590550"/>
          </a:xfrm>
          <a:prstGeom prst="rect">
            <a:avLst/>
          </a:prstGeom>
        </p:spPr>
      </p:pic>
      <p:pic>
        <p:nvPicPr>
          <p:cNvPr id="277" name="CA73B476-51A5-4F2C-7410-070E5D25ED57"/>
          <p:cNvPicPr>
            <a:picLocks noChangeAspect="1"/>
          </p:cNvPicPr>
          <p:nvPr/>
        </p:nvPicPr>
        <p:blipFill>
          <a:blip r:embed="rId43" cstate="print">
            <a:extLst>
              <a:ext uri="{4CF1A514-61AF-41B6-D09C-3AA9CBD1A2F1}"/>
            </a:extLst>
          </a:blip>
          <a:stretch>
            <a:fillRect/>
          </a:stretch>
        </p:blipFill>
        <p:spPr>
          <a:xfrm>
            <a:off x="7818528" y="3886200"/>
            <a:ext cx="19050" cy="114300"/>
          </a:xfrm>
          <a:prstGeom prst="rect">
            <a:avLst/>
          </a:prstGeom>
        </p:spPr>
      </p:pic>
      <p:pic>
        <p:nvPicPr>
          <p:cNvPr id="278" name="8C2A512F-EE66-4652-AD69-89A8D34ADAD4"/>
          <p:cNvPicPr>
            <a:picLocks noChangeAspect="1"/>
          </p:cNvPicPr>
          <p:nvPr/>
        </p:nvPicPr>
        <p:blipFill>
          <a:blip r:embed="rId44" cstate="print">
            <a:extLst>
              <a:ext uri="{5CE42D19-3574-4D24-A0E8-237D3F0E4851}"/>
            </a:extLst>
          </a:blip>
          <a:stretch>
            <a:fillRect/>
          </a:stretch>
        </p:blipFill>
        <p:spPr>
          <a:xfrm>
            <a:off x="7274560" y="4200525"/>
            <a:ext cx="1590675" cy="19050"/>
          </a:xfrm>
          <a:prstGeom prst="rect">
            <a:avLst/>
          </a:prstGeom>
        </p:spPr>
      </p:pic>
      <p:pic>
        <p:nvPicPr>
          <p:cNvPr id="279" name="D97EEB0B-3D8A-42D9-FFE5-9121E415FAFE"/>
          <p:cNvPicPr>
            <a:picLocks noChangeAspect="1"/>
          </p:cNvPicPr>
          <p:nvPr/>
        </p:nvPicPr>
        <p:blipFill>
          <a:blip r:embed="rId45" cstate="print">
            <a:extLst>
              <a:ext uri="{C409E5B0-92F7-48CA-671D-334FBBDC897F}"/>
            </a:extLst>
          </a:blip>
          <a:stretch>
            <a:fillRect/>
          </a:stretch>
        </p:blipFill>
        <p:spPr>
          <a:xfrm>
            <a:off x="7274560" y="4191000"/>
            <a:ext cx="1590675" cy="19050"/>
          </a:xfrm>
          <a:prstGeom prst="rect">
            <a:avLst/>
          </a:prstGeom>
        </p:spPr>
      </p:pic>
      <p:pic>
        <p:nvPicPr>
          <p:cNvPr id="280" name="41CDC1AF-2B8B-4A42-4FDC-FDC24BE06EFC"/>
          <p:cNvPicPr>
            <a:picLocks noChangeAspect="1"/>
          </p:cNvPicPr>
          <p:nvPr/>
        </p:nvPicPr>
        <p:blipFill>
          <a:blip r:embed="rId46" cstate="print">
            <a:extLst>
              <a:ext uri="{31ACEC5D-C844-427A-29C7-F08AAB5A1251}"/>
            </a:extLst>
          </a:blip>
          <a:stretch>
            <a:fillRect/>
          </a:stretch>
        </p:blipFill>
        <p:spPr>
          <a:xfrm>
            <a:off x="7274560" y="4191000"/>
            <a:ext cx="1590675" cy="9525"/>
          </a:xfrm>
          <a:prstGeom prst="rect">
            <a:avLst/>
          </a:prstGeom>
        </p:spPr>
      </p:pic>
      <p:pic>
        <p:nvPicPr>
          <p:cNvPr id="281" name="02657DF6-3970-42B2-4244-D6467C173F91"/>
          <p:cNvPicPr>
            <a:picLocks noChangeAspect="1"/>
          </p:cNvPicPr>
          <p:nvPr/>
        </p:nvPicPr>
        <p:blipFill>
          <a:blip r:embed="rId47" cstate="print">
            <a:extLst>
              <a:ext uri="{208751F9-8629-4D06-A45C-94EB8196AE52}"/>
            </a:extLst>
          </a:blip>
          <a:stretch>
            <a:fillRect/>
          </a:stretch>
        </p:blipFill>
        <p:spPr>
          <a:xfrm>
            <a:off x="7274560" y="4181475"/>
            <a:ext cx="1590675" cy="9525"/>
          </a:xfrm>
          <a:prstGeom prst="rect">
            <a:avLst/>
          </a:prstGeom>
        </p:spPr>
      </p:pic>
      <p:pic>
        <p:nvPicPr>
          <p:cNvPr id="282" name="42F5729A-E2AB-4D4D-1C7C-2260C71B72C9"/>
          <p:cNvPicPr>
            <a:picLocks noChangeAspect="1"/>
          </p:cNvPicPr>
          <p:nvPr/>
        </p:nvPicPr>
        <p:blipFill>
          <a:blip r:embed="rId48" cstate="print">
            <a:extLst>
              <a:ext uri="{88DA0938-DC13-4072-A763-38549BE2BB69}"/>
            </a:extLst>
          </a:blip>
          <a:stretch>
            <a:fillRect/>
          </a:stretch>
        </p:blipFill>
        <p:spPr>
          <a:xfrm>
            <a:off x="7274560" y="4171950"/>
            <a:ext cx="1590675" cy="19050"/>
          </a:xfrm>
          <a:prstGeom prst="rect">
            <a:avLst/>
          </a:prstGeom>
        </p:spPr>
      </p:pic>
      <p:pic>
        <p:nvPicPr>
          <p:cNvPr id="283" name="06A82FB5-92AA-43CC-AB54-D74AF51DAAD5"/>
          <p:cNvPicPr>
            <a:picLocks noChangeAspect="1"/>
          </p:cNvPicPr>
          <p:nvPr/>
        </p:nvPicPr>
        <p:blipFill>
          <a:blip r:embed="rId49" cstate="print">
            <a:extLst>
              <a:ext uri="{5F820766-DD40-4FAC-E3FE-EF5261EA7466}"/>
            </a:extLst>
          </a:blip>
          <a:stretch>
            <a:fillRect/>
          </a:stretch>
        </p:blipFill>
        <p:spPr>
          <a:xfrm>
            <a:off x="7274560" y="4162425"/>
            <a:ext cx="1590675" cy="19050"/>
          </a:xfrm>
          <a:prstGeom prst="rect">
            <a:avLst/>
          </a:prstGeom>
        </p:spPr>
      </p:pic>
      <p:sp>
        <p:nvSpPr>
          <p:cNvPr id="284" name="TextBox284"/>
          <p:cNvSpPr txBox="1"/>
          <p:nvPr/>
        </p:nvSpPr>
        <p:spPr>
          <a:xfrm>
            <a:off x="7274560" y="4132682"/>
            <a:ext cx="17399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705790" eaLnBrk="0">
              <a:lnSpc>
                <a:spcPct val="137000"/>
              </a:lnSpc>
            </a:pP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Driver</a:t>
            </a:r>
          </a:p>
        </p:txBody>
      </p:sp>
      <p:pic>
        <p:nvPicPr>
          <p:cNvPr id="285" name="60A03887-AB72-4EC9-EFD4-0E5983A67AE0"/>
          <p:cNvPicPr>
            <a:picLocks noChangeAspect="1"/>
          </p:cNvPicPr>
          <p:nvPr/>
        </p:nvPicPr>
        <p:blipFill>
          <a:blip r:embed="rId50" cstate="print">
            <a:extLst>
              <a:ext uri="{2A8462AB-3F87-4A28-9BEE-511AEF94F721}"/>
            </a:extLst>
          </a:blip>
          <a:stretch>
            <a:fillRect/>
          </a:stretch>
        </p:blipFill>
        <p:spPr>
          <a:xfrm>
            <a:off x="8853578" y="3848100"/>
            <a:ext cx="19050" cy="590550"/>
          </a:xfrm>
          <a:prstGeom prst="rect">
            <a:avLst/>
          </a:prstGeom>
        </p:spPr>
      </p:pic>
      <p:pic>
        <p:nvPicPr>
          <p:cNvPr id="286" name="415262FB-8827-43EF-BBC6-95702473BF18"/>
          <p:cNvPicPr>
            <a:picLocks noChangeAspect="1"/>
          </p:cNvPicPr>
          <p:nvPr/>
        </p:nvPicPr>
        <p:blipFill>
          <a:blip r:embed="rId51" cstate="print">
            <a:extLst>
              <a:ext uri="{DBC53C0F-145B-4268-3CB2-A4362AEA4CC2}"/>
            </a:extLst>
          </a:blip>
          <a:stretch>
            <a:fillRect/>
          </a:stretch>
        </p:blipFill>
        <p:spPr>
          <a:xfrm>
            <a:off x="7710578" y="3848100"/>
            <a:ext cx="19050" cy="114300"/>
          </a:xfrm>
          <a:prstGeom prst="rect">
            <a:avLst/>
          </a:prstGeom>
        </p:spPr>
      </p:pic>
      <p:pic>
        <p:nvPicPr>
          <p:cNvPr id="287" name="2A5F2111-CE55-459E-B743-193F8938947C"/>
          <p:cNvPicPr>
            <a:picLocks noChangeAspect="1"/>
          </p:cNvPicPr>
          <p:nvPr/>
        </p:nvPicPr>
        <p:blipFill>
          <a:blip r:embed="rId52" cstate="print">
            <a:extLst>
              <a:ext uri="{ABD894C4-97D1-488D-1E08-C2AE76628792}"/>
            </a:extLst>
          </a:blip>
          <a:stretch>
            <a:fillRect/>
          </a:stretch>
        </p:blipFill>
        <p:spPr>
          <a:xfrm>
            <a:off x="7268560" y="3943350"/>
            <a:ext cx="457200" cy="180975"/>
          </a:xfrm>
          <a:prstGeom prst="rect">
            <a:avLst/>
          </a:prstGeom>
        </p:spPr>
      </p:pic>
      <p:pic>
        <p:nvPicPr>
          <p:cNvPr id="288" name="E8C2B2C9-89CD-4C18-CED2-7584CB19F216"/>
          <p:cNvPicPr>
            <a:picLocks noChangeAspect="1"/>
          </p:cNvPicPr>
          <p:nvPr/>
        </p:nvPicPr>
        <p:blipFill>
          <a:blip r:embed="rId53" cstate="print">
            <a:extLst>
              <a:ext uri="{462D4AAE-AD74-4F21-7317-00D770294F15}"/>
            </a:extLst>
          </a:blip>
          <a:stretch>
            <a:fillRect/>
          </a:stretch>
        </p:blipFill>
        <p:spPr>
          <a:xfrm>
            <a:off x="7710578" y="4086225"/>
            <a:ext cx="1162050" cy="352425"/>
          </a:xfrm>
          <a:prstGeom prst="rect">
            <a:avLst/>
          </a:prstGeom>
        </p:spPr>
      </p:pic>
      <p:graphicFrame>
        <p:nvGraphicFramePr>
          <p:cNvPr id="289" name="Table289"/>
          <p:cNvGraphicFramePr>
            <a:graphicFrameLocks noGrp="1"/>
          </p:cNvGraphicFramePr>
          <p:nvPr/>
        </p:nvGraphicFramePr>
        <p:xfrm>
          <a:off x="571500" y="4428490"/>
          <a:ext cx="2010410" cy="43891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0" name="TextBox290"/>
          <p:cNvSpPr txBox="1"/>
          <p:nvPr/>
        </p:nvSpPr>
        <p:spPr>
          <a:xfrm>
            <a:off x="689585" y="4493361"/>
            <a:ext cx="10795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JDBC</a:t>
            </a:r>
            <a:r>
              <a:rPr lang="en-US" altLang="zh-CN" sz="18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URL</a:t>
            </a:r>
          </a:p>
        </p:txBody>
      </p:sp>
      <p:graphicFrame>
        <p:nvGraphicFramePr>
          <p:cNvPr id="291" name="Table291"/>
          <p:cNvGraphicFramePr>
            <a:graphicFrameLocks noGrp="1"/>
          </p:cNvGraphicFramePr>
          <p:nvPr/>
        </p:nvGraphicFramePr>
        <p:xfrm>
          <a:off x="7429500" y="5097145"/>
          <a:ext cx="1607820" cy="812800"/>
        </p:xfrm>
        <a:graphic>
          <a:graphicData uri="http://schemas.openxmlformats.org/drawingml/2006/table">
            <a:tbl>
              <a:tblPr firstRow="1" bandRow="1"/>
              <a:tblGrid>
                <a:gridCol w="160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2" name="Table292"/>
          <p:cNvGraphicFramePr>
            <a:graphicFrameLocks noGrp="1"/>
          </p:cNvGraphicFramePr>
          <p:nvPr/>
        </p:nvGraphicFramePr>
        <p:xfrm>
          <a:off x="7537450" y="5419091"/>
          <a:ext cx="1396592" cy="2926080"/>
        </p:xfrm>
        <a:graphic>
          <a:graphicData uri="http://schemas.openxmlformats.org/drawingml/2006/table">
            <a:tbl>
              <a:tblPr firstRow="1" bandRow="1"/>
              <a:tblGrid>
                <a:gridCol w="13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9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9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5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3" name="Table293"/>
          <p:cNvGraphicFramePr>
            <a:graphicFrameLocks noGrp="1"/>
          </p:cNvGraphicFramePr>
          <p:nvPr/>
        </p:nvGraphicFramePr>
        <p:xfrm>
          <a:off x="7429500" y="5128260"/>
          <a:ext cx="1526132" cy="1828800"/>
        </p:xfrm>
        <a:graphic>
          <a:graphicData uri="http://schemas.openxmlformats.org/drawingml/2006/table">
            <a:tbl>
              <a:tblPr firstRow="1" bandRow="1"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4" name="TextBox294"/>
          <p:cNvSpPr txBox="1"/>
          <p:nvPr/>
        </p:nvSpPr>
        <p:spPr>
          <a:xfrm>
            <a:off x="7623378" y="5386172"/>
            <a:ext cx="11811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User</a:t>
            </a:r>
            <a:r>
              <a:rPr lang="en-US" altLang="zh-CN" sz="18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</a:p>
        </p:txBody>
      </p:sp>
      <p:graphicFrame>
        <p:nvGraphicFramePr>
          <p:cNvPr id="295" name="Table295"/>
          <p:cNvGraphicFramePr>
            <a:graphicFrameLocks noGrp="1"/>
          </p:cNvGraphicFramePr>
          <p:nvPr/>
        </p:nvGraphicFramePr>
        <p:xfrm>
          <a:off x="4071620" y="5310505"/>
          <a:ext cx="2047240" cy="62179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C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4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4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96" name="TextBox296"/>
          <p:cNvSpPr txBox="1"/>
          <p:nvPr/>
        </p:nvSpPr>
        <p:spPr>
          <a:xfrm>
            <a:off x="4325976" y="5600802"/>
            <a:ext cx="10668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password</a:t>
            </a:r>
          </a:p>
        </p:txBody>
      </p:sp>
      <p:pic>
        <p:nvPicPr>
          <p:cNvPr id="297" name="86746E55-7957-4655-4E87-0A5B3E216BC9"/>
          <p:cNvPicPr>
            <a:picLocks noChangeAspect="1"/>
          </p:cNvPicPr>
          <p:nvPr/>
        </p:nvPicPr>
        <p:blipFill>
          <a:blip r:embed="rId54" cstate="print">
            <a:extLst>
              <a:ext uri="{A6ACEC8F-B28B-407C-5E2E-6FC39BBEA62B}"/>
            </a:extLst>
          </a:blip>
          <a:stretch>
            <a:fillRect/>
          </a:stretch>
        </p:blipFill>
        <p:spPr>
          <a:xfrm>
            <a:off x="4124366" y="2667000"/>
            <a:ext cx="1066800" cy="285750"/>
          </a:xfrm>
          <a:prstGeom prst="rect">
            <a:avLst/>
          </a:prstGeom>
        </p:spPr>
      </p:pic>
      <p:graphicFrame>
        <p:nvGraphicFramePr>
          <p:cNvPr id="298" name="Table298"/>
          <p:cNvGraphicFramePr>
            <a:graphicFrameLocks noGrp="1"/>
          </p:cNvGraphicFramePr>
          <p:nvPr/>
        </p:nvGraphicFramePr>
        <p:xfrm>
          <a:off x="4000500" y="2071370"/>
          <a:ext cx="3072765" cy="65836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FF9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A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B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3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D0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99" name="TextBox299"/>
          <p:cNvSpPr txBox="1"/>
          <p:nvPr/>
        </p:nvSpPr>
        <p:spPr>
          <a:xfrm>
            <a:off x="4141140" y="1995272"/>
            <a:ext cx="23622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EntityManagerFactory</a:t>
            </a:r>
          </a:p>
        </p:txBody>
      </p:sp>
      <p:sp>
        <p:nvSpPr>
          <p:cNvPr id="300" name="TextBox300"/>
          <p:cNvSpPr txBox="1"/>
          <p:nvPr/>
        </p:nvSpPr>
        <p:spPr>
          <a:xfrm>
            <a:off x="4995850" y="2347061"/>
            <a:ext cx="6477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</a:p>
        </p:txBody>
      </p:sp>
    </p:spTree>
    <p:extLst>
      <p:ext uri="{A02F3B56-EF22-440A-AEAB-ED661D7AD639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2CA62C1E-6C6F-4195-F9C5-633804246940"/>
          <p:cNvPicPr>
            <a:picLocks noChangeAspect="1"/>
          </p:cNvPicPr>
          <p:nvPr/>
        </p:nvPicPr>
        <p:blipFill>
          <a:blip r:embed="rId2" cstate="print">
            <a:extLst>
              <a:ext uri="{DCD163F5-0539-4FEE-2DC0-57D34BE28C2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2" name="75997779-C7D1-4F97-51E1-68B7203A58FE"/>
          <p:cNvPicPr>
            <a:picLocks noChangeAspect="1"/>
          </p:cNvPicPr>
          <p:nvPr/>
        </p:nvPicPr>
        <p:blipFill>
          <a:blip r:embed="rId3" cstate="print">
            <a:extLst>
              <a:ext uri="{98D94BE0-6983-46E4-7E43-9E1E80E61AAD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303" name="4FEFCC18-DAAA-44E2-7D87-A28E55550DA0"/>
          <p:cNvPicPr>
            <a:picLocks noChangeAspect="1"/>
          </p:cNvPicPr>
          <p:nvPr/>
        </p:nvPicPr>
        <p:blipFill>
          <a:blip r:embed="rId4" cstate="print">
            <a:extLst>
              <a:ext uri="{17321441-E8EE-4A14-26DB-1ACDC6628D5A}"/>
            </a:extLst>
          </a:blip>
          <a:stretch>
            <a:fillRect/>
          </a:stretch>
        </p:blipFill>
        <p:spPr>
          <a:xfrm>
            <a:off x="500380" y="1543050"/>
            <a:ext cx="8420100" cy="4533900"/>
          </a:xfrm>
          <a:prstGeom prst="rect">
            <a:avLst/>
          </a:prstGeom>
        </p:spPr>
      </p:pic>
      <p:graphicFrame>
        <p:nvGraphicFramePr>
          <p:cNvPr id="304" name="Table304"/>
          <p:cNvGraphicFramePr>
            <a:graphicFrameLocks noGrp="1"/>
          </p:cNvGraphicFramePr>
          <p:nvPr/>
        </p:nvGraphicFramePr>
        <p:xfrm>
          <a:off x="528320" y="3493770"/>
          <a:ext cx="2494280" cy="87782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0B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3B4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B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FB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4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C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C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C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8D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D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DC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7DF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305" name="4DC53804-B70C-4959-DB79-A4A2B23761EA"/>
          <p:cNvPicPr>
            <a:picLocks noChangeAspect="1"/>
          </p:cNvPicPr>
          <p:nvPr/>
        </p:nvPicPr>
        <p:blipFill>
          <a:blip r:embed="rId5" cstate="print">
            <a:extLst>
              <a:ext uri="{8707CC61-D878-4842-5DEA-6D591B4FE7DB}"/>
            </a:extLst>
          </a:blip>
          <a:stretch>
            <a:fillRect/>
          </a:stretch>
        </p:blipFill>
        <p:spPr>
          <a:xfrm>
            <a:off x="195580" y="266700"/>
            <a:ext cx="8505826" cy="1733550"/>
          </a:xfrm>
          <a:prstGeom prst="rect">
            <a:avLst/>
          </a:prstGeom>
        </p:spPr>
      </p:pic>
      <p:sp>
        <p:nvSpPr>
          <p:cNvPr id="306" name="TextBox306"/>
          <p:cNvSpPr txBox="1"/>
          <p:nvPr/>
        </p:nvSpPr>
        <p:spPr>
          <a:xfrm>
            <a:off x="631139" y="3534055"/>
            <a:ext cx="1981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754" marR="0" indent="0" eaLnBrk="0">
              <a:lnSpc>
                <a:spcPct val="137000"/>
              </a:lnSpc>
            </a:pPr>
            <a:r>
              <a:rPr lang="en-US" altLang="zh-CN" sz="12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1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  <a:p>
            <a:pPr marL="0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1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  <a:p>
            <a:pPr marL="2896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1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  <p:graphicFrame>
        <p:nvGraphicFramePr>
          <p:cNvPr id="307" name="Table307"/>
          <p:cNvGraphicFramePr>
            <a:graphicFrameLocks noGrp="1"/>
          </p:cNvGraphicFramePr>
          <p:nvPr/>
        </p:nvGraphicFramePr>
        <p:xfrm>
          <a:off x="3535680" y="3571240"/>
          <a:ext cx="2816860" cy="72466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2B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B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gridSpan="3">
                  <a:txBody>
                    <a:bodyPr/>
                    <a:lstStyle/>
                    <a:p>
                      <a:pPr marL="0" marR="0" indent="0" eaLnBrk="0">
                        <a:lnSpc>
                          <a:spcPct val="137000"/>
                        </a:lnSpc>
                      </a:pPr>
                      <a:r>
                        <a:rPr lang="en-US" altLang="zh-CN" sz="1400" kern="0" spc="-8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MySQL</a:t>
                      </a:r>
                      <a:r>
                        <a:rPr lang="en-US" altLang="zh-CN" sz="1400" kern="0" spc="-2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-5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JDBC</a:t>
                      </a:r>
                      <a:r>
                        <a:rPr lang="en-US" altLang="zh-CN" sz="1400" kern="0" spc="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Driver</a:t>
                      </a:r>
                    </a:p>
                  </a:txBody>
                  <a:tcPr marL="0" marR="0" marT="3607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AB9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EB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C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6C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AC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C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2C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D1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AD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D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990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990" cap="flat" cmpd="sng" algn="ctr">
                      <a:solidFill>
                        <a:srgbClr val="DA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446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49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49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9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49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49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08" name="43CD4C8C-1847-44CB-E440-40994DCCEEF9"/>
          <p:cNvPicPr>
            <a:picLocks noChangeAspect="1"/>
          </p:cNvPicPr>
          <p:nvPr/>
        </p:nvPicPr>
        <p:blipFill>
          <a:blip r:embed="rId6" cstate="print">
            <a:extLst>
              <a:ext uri="{D9460FBB-4848-41EE-BA27-779B92FED26B}"/>
            </a:extLst>
          </a:blip>
          <a:stretch>
            <a:fillRect/>
          </a:stretch>
        </p:blipFill>
        <p:spPr>
          <a:xfrm>
            <a:off x="609600" y="4229100"/>
            <a:ext cx="1981200" cy="257175"/>
          </a:xfrm>
          <a:prstGeom prst="rect">
            <a:avLst/>
          </a:prstGeom>
        </p:spPr>
      </p:pic>
      <p:pic>
        <p:nvPicPr>
          <p:cNvPr id="309" name="8E1D5077-F521-4C28-E80A-E4B73C274DB7"/>
          <p:cNvPicPr>
            <a:picLocks noChangeAspect="1"/>
          </p:cNvPicPr>
          <p:nvPr/>
        </p:nvPicPr>
        <p:blipFill>
          <a:blip r:embed="rId7" cstate="print">
            <a:extLst>
              <a:ext uri="{C0EED997-3C7C-452A-0326-2D1C054CA38B}"/>
            </a:extLst>
          </a:blip>
          <a:stretch>
            <a:fillRect/>
          </a:stretch>
        </p:blipFill>
        <p:spPr>
          <a:xfrm>
            <a:off x="3616960" y="3876675"/>
            <a:ext cx="2276475" cy="295275"/>
          </a:xfrm>
          <a:prstGeom prst="rect">
            <a:avLst/>
          </a:prstGeom>
        </p:spPr>
      </p:pic>
      <p:pic>
        <p:nvPicPr>
          <p:cNvPr id="310" name="78A6DE12-FE4D-438F-FFB3-46951080A44F"/>
          <p:cNvPicPr>
            <a:picLocks noChangeAspect="1"/>
          </p:cNvPicPr>
          <p:nvPr/>
        </p:nvPicPr>
        <p:blipFill>
          <a:blip r:embed="rId8" cstate="print">
            <a:extLst>
              <a:ext uri="{BD3FDDF7-0E5B-4515-2D5C-9BAE8C391F22}"/>
            </a:extLst>
          </a:blip>
          <a:stretch>
            <a:fillRect/>
          </a:stretch>
        </p:blipFill>
        <p:spPr>
          <a:xfrm>
            <a:off x="356870" y="1428750"/>
            <a:ext cx="2381250" cy="742950"/>
          </a:xfrm>
          <a:prstGeom prst="rect">
            <a:avLst/>
          </a:prstGeom>
        </p:spPr>
      </p:pic>
    </p:spTree>
    <p:extLst>
      <p:ext uri="{D6F69BA0-4D3A-4213-3F9D-0168C2327C77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3B4ECAA9-73F2-4E77-0FDD-69349F75BC0A"/>
          <p:cNvPicPr>
            <a:picLocks noChangeAspect="1"/>
          </p:cNvPicPr>
          <p:nvPr/>
        </p:nvPicPr>
        <p:blipFill>
          <a:blip r:embed="rId2" cstate="print">
            <a:extLst>
              <a:ext uri="{04CBE881-DD2C-4C97-9D1A-933AE8D2B95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2" name="2003CE72-C4E9-4350-07F2-960BFDDF87D0"/>
          <p:cNvPicPr>
            <a:picLocks noChangeAspect="1"/>
          </p:cNvPicPr>
          <p:nvPr/>
        </p:nvPicPr>
        <p:blipFill>
          <a:blip r:embed="rId3" cstate="print">
            <a:extLst>
              <a:ext uri="{5765075C-CFCF-4919-C0E9-A5B6BF75C20D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313" name="56A31935-5FEC-4E9B-F459-4591F6BE8127"/>
          <p:cNvPicPr>
            <a:picLocks noChangeAspect="1"/>
          </p:cNvPicPr>
          <p:nvPr/>
        </p:nvPicPr>
        <p:blipFill>
          <a:blip r:embed="rId4" cstate="print">
            <a:extLst>
              <a:ext uri="{E7CC6CCF-E21B-4962-DE7E-D69DC2C0D3CB}"/>
            </a:extLst>
          </a:blip>
          <a:stretch>
            <a:fillRect/>
          </a:stretch>
        </p:blipFill>
        <p:spPr>
          <a:xfrm>
            <a:off x="280670" y="1533525"/>
            <a:ext cx="7515225" cy="4667250"/>
          </a:xfrm>
          <a:prstGeom prst="rect">
            <a:avLst/>
          </a:prstGeom>
        </p:spPr>
      </p:pic>
      <p:pic>
        <p:nvPicPr>
          <p:cNvPr id="314" name="05714B4C-893A-4A65-83FC-CCFB1F46028B"/>
          <p:cNvPicPr>
            <a:picLocks noChangeAspect="1"/>
          </p:cNvPicPr>
          <p:nvPr/>
        </p:nvPicPr>
        <p:blipFill>
          <a:blip r:embed="rId5" cstate="print">
            <a:extLst>
              <a:ext uri="{833E6CAF-13B3-4F46-CC80-E8696EE45A47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graphicFrame>
        <p:nvGraphicFramePr>
          <p:cNvPr id="315" name="Table315"/>
          <p:cNvGraphicFramePr>
            <a:graphicFrameLocks noGrp="1"/>
          </p:cNvGraphicFramePr>
          <p:nvPr/>
        </p:nvGraphicFramePr>
        <p:xfrm>
          <a:off x="3639820" y="1714500"/>
          <a:ext cx="1193800" cy="40233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6" name="TextBox316"/>
          <p:cNvSpPr txBox="1"/>
          <p:nvPr/>
        </p:nvSpPr>
        <p:spPr>
          <a:xfrm>
            <a:off x="3741649" y="1751431"/>
            <a:ext cx="7366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</a:t>
            </a:r>
          </a:p>
        </p:txBody>
      </p:sp>
      <p:graphicFrame>
        <p:nvGraphicFramePr>
          <p:cNvPr id="317" name="Table317"/>
          <p:cNvGraphicFramePr>
            <a:graphicFrameLocks noGrp="1"/>
          </p:cNvGraphicFramePr>
          <p:nvPr/>
        </p:nvGraphicFramePr>
        <p:xfrm>
          <a:off x="4711700" y="3571240"/>
          <a:ext cx="1193800" cy="40233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8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8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3B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3B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3B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3B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8" name="TextBox318"/>
          <p:cNvSpPr txBox="1"/>
          <p:nvPr/>
        </p:nvSpPr>
        <p:spPr>
          <a:xfrm>
            <a:off x="4813529" y="3608172"/>
            <a:ext cx="7366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</a:t>
            </a:r>
          </a:p>
        </p:txBody>
      </p:sp>
      <p:graphicFrame>
        <p:nvGraphicFramePr>
          <p:cNvPr id="319" name="Table319"/>
          <p:cNvGraphicFramePr>
            <a:graphicFrameLocks noGrp="1"/>
          </p:cNvGraphicFramePr>
          <p:nvPr/>
        </p:nvGraphicFramePr>
        <p:xfrm>
          <a:off x="3487420" y="4500880"/>
          <a:ext cx="1468120" cy="40233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7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0" name="TextBox320"/>
          <p:cNvSpPr txBox="1"/>
          <p:nvPr/>
        </p:nvSpPr>
        <p:spPr>
          <a:xfrm>
            <a:off x="3589249" y="4536542"/>
            <a:ext cx="10160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Operates</a:t>
            </a:r>
          </a:p>
        </p:txBody>
      </p:sp>
      <p:pic>
        <p:nvPicPr>
          <p:cNvPr id="321" name="A83AC2F5-6B65-43BD-B186-C500BF75FC6F"/>
          <p:cNvPicPr>
            <a:picLocks noChangeAspect="1"/>
          </p:cNvPicPr>
          <p:nvPr/>
        </p:nvPicPr>
        <p:blipFill>
          <a:blip r:embed="rId6" cstate="print">
            <a:extLst>
              <a:ext uri="{8166AC45-BB25-4CD5-0325-B5D1A1EEA622}"/>
            </a:extLst>
          </a:blip>
          <a:stretch>
            <a:fillRect/>
          </a:stretch>
        </p:blipFill>
        <p:spPr>
          <a:xfrm>
            <a:off x="7214870" y="3467100"/>
            <a:ext cx="1828800" cy="790575"/>
          </a:xfrm>
          <a:prstGeom prst="rect">
            <a:avLst/>
          </a:prstGeom>
        </p:spPr>
      </p:pic>
      <p:pic>
        <p:nvPicPr>
          <p:cNvPr id="322" name="158E9180-2A2C-4E80-CC6C-6D93F9B9A36D"/>
          <p:cNvPicPr>
            <a:picLocks noChangeAspect="1"/>
          </p:cNvPicPr>
          <p:nvPr/>
        </p:nvPicPr>
        <p:blipFill>
          <a:blip r:embed="rId7" cstate="print">
            <a:extLst>
              <a:ext uri="{43E64DA0-D31F-4A91-CB62-C81FD0E86921}"/>
            </a:extLst>
          </a:blip>
          <a:stretch>
            <a:fillRect/>
          </a:stretch>
        </p:blipFill>
        <p:spPr>
          <a:xfrm>
            <a:off x="7318148" y="3457575"/>
            <a:ext cx="1828800" cy="809625"/>
          </a:xfrm>
          <a:prstGeom prst="rect">
            <a:avLst/>
          </a:prstGeom>
        </p:spPr>
      </p:pic>
      <p:pic>
        <p:nvPicPr>
          <p:cNvPr id="323" name="7F1DC0C4-8C2E-4688-F324-EE1BA930E14B"/>
          <p:cNvPicPr>
            <a:picLocks noChangeAspect="1"/>
          </p:cNvPicPr>
          <p:nvPr/>
        </p:nvPicPr>
        <p:blipFill>
          <a:blip r:embed="rId8" cstate="print">
            <a:extLst>
              <a:ext uri="{A83CA3AE-1140-4214-803A-7A33CA253C8F}"/>
            </a:extLst>
          </a:blip>
          <a:stretch>
            <a:fillRect/>
          </a:stretch>
        </p:blipFill>
        <p:spPr>
          <a:xfrm>
            <a:off x="7214870" y="4162425"/>
            <a:ext cx="1933575" cy="57150"/>
          </a:xfrm>
          <a:prstGeom prst="rect">
            <a:avLst/>
          </a:prstGeom>
        </p:spPr>
      </p:pic>
      <p:pic>
        <p:nvPicPr>
          <p:cNvPr id="324" name="160E36DD-931E-426F-EE21-C09874E851C4"/>
          <p:cNvPicPr>
            <a:picLocks noChangeAspect="1"/>
          </p:cNvPicPr>
          <p:nvPr/>
        </p:nvPicPr>
        <p:blipFill>
          <a:blip r:embed="rId9" cstate="print">
            <a:extLst>
              <a:ext uri="{C745CC22-6CA6-4B6B-B53F-DFBD9905FAC6}"/>
            </a:extLst>
          </a:blip>
          <a:stretch>
            <a:fillRect/>
          </a:stretch>
        </p:blipFill>
        <p:spPr>
          <a:xfrm>
            <a:off x="7214870" y="4114800"/>
            <a:ext cx="1933575" cy="57150"/>
          </a:xfrm>
          <a:prstGeom prst="rect">
            <a:avLst/>
          </a:prstGeom>
        </p:spPr>
      </p:pic>
      <p:pic>
        <p:nvPicPr>
          <p:cNvPr id="325" name="03B9A960-5A61-4981-DC30-3A699B1D7E35"/>
          <p:cNvPicPr>
            <a:picLocks noChangeAspect="1"/>
          </p:cNvPicPr>
          <p:nvPr/>
        </p:nvPicPr>
        <p:blipFill>
          <a:blip r:embed="rId10" cstate="print">
            <a:extLst>
              <a:ext uri="{B71743F1-BE68-430D-8115-D826F1F74D28}"/>
            </a:extLst>
          </a:blip>
          <a:stretch>
            <a:fillRect/>
          </a:stretch>
        </p:blipFill>
        <p:spPr>
          <a:xfrm>
            <a:off x="7214870" y="4067175"/>
            <a:ext cx="1933575" cy="57150"/>
          </a:xfrm>
          <a:prstGeom prst="rect">
            <a:avLst/>
          </a:prstGeom>
        </p:spPr>
      </p:pic>
      <p:pic>
        <p:nvPicPr>
          <p:cNvPr id="326" name="BDCE1293-D789-4F26-CDDC-774635D7EA6E"/>
          <p:cNvPicPr>
            <a:picLocks noChangeAspect="1"/>
          </p:cNvPicPr>
          <p:nvPr/>
        </p:nvPicPr>
        <p:blipFill>
          <a:blip r:embed="rId11" cstate="print">
            <a:extLst>
              <a:ext uri="{FE2AABF5-267E-41A9-C31F-D9BDD2584A87}"/>
            </a:extLst>
          </a:blip>
          <a:stretch>
            <a:fillRect/>
          </a:stretch>
        </p:blipFill>
        <p:spPr>
          <a:xfrm>
            <a:off x="7214870" y="4019550"/>
            <a:ext cx="1933575" cy="57150"/>
          </a:xfrm>
          <a:prstGeom prst="rect">
            <a:avLst/>
          </a:prstGeom>
        </p:spPr>
      </p:pic>
      <p:pic>
        <p:nvPicPr>
          <p:cNvPr id="327" name="9BA4B19D-8541-4F08-6D71-3A7516A4A6CC"/>
          <p:cNvPicPr>
            <a:picLocks noChangeAspect="1"/>
          </p:cNvPicPr>
          <p:nvPr/>
        </p:nvPicPr>
        <p:blipFill>
          <a:blip r:embed="rId12" cstate="print">
            <a:extLst>
              <a:ext uri="{DE665C82-86E8-4E9A-7CE3-1AE6B9FC03AC}"/>
            </a:extLst>
          </a:blip>
          <a:stretch>
            <a:fillRect/>
          </a:stretch>
        </p:blipFill>
        <p:spPr>
          <a:xfrm>
            <a:off x="7214870" y="3676650"/>
            <a:ext cx="1933575" cy="57150"/>
          </a:xfrm>
          <a:prstGeom prst="rect">
            <a:avLst/>
          </a:prstGeom>
        </p:spPr>
      </p:pic>
      <p:pic>
        <p:nvPicPr>
          <p:cNvPr id="328" name="E4C45746-470C-436A-5FE4-7B12F7E3373D"/>
          <p:cNvPicPr>
            <a:picLocks noChangeAspect="1"/>
          </p:cNvPicPr>
          <p:nvPr/>
        </p:nvPicPr>
        <p:blipFill>
          <a:blip r:embed="rId13" cstate="print">
            <a:extLst>
              <a:ext uri="{E6B37ECC-339D-4022-B7D4-BE27EE59AA1F}"/>
            </a:extLst>
          </a:blip>
          <a:stretch>
            <a:fillRect/>
          </a:stretch>
        </p:blipFill>
        <p:spPr>
          <a:xfrm>
            <a:off x="7214870" y="3629025"/>
            <a:ext cx="1933575" cy="57150"/>
          </a:xfrm>
          <a:prstGeom prst="rect">
            <a:avLst/>
          </a:prstGeom>
        </p:spPr>
      </p:pic>
      <p:sp>
        <p:nvSpPr>
          <p:cNvPr id="329" name="TextBox329"/>
          <p:cNvSpPr txBox="1"/>
          <p:nvPr/>
        </p:nvSpPr>
        <p:spPr>
          <a:xfrm>
            <a:off x="7214870" y="3655010"/>
            <a:ext cx="19685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228447" eaLnBrk="0">
              <a:lnSpc>
                <a:spcPct val="157000"/>
              </a:lnSpc>
            </a:pPr>
            <a:r>
              <a:rPr lang="en-US" altLang="zh-CN" sz="16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Persistence.xml</a:t>
            </a:r>
          </a:p>
        </p:txBody>
      </p:sp>
      <p:pic>
        <p:nvPicPr>
          <p:cNvPr id="330" name="10ECAFD4-B2B9-4ACF-12EF-B0FCFD995466"/>
          <p:cNvPicPr>
            <a:picLocks noChangeAspect="1"/>
          </p:cNvPicPr>
          <p:nvPr/>
        </p:nvPicPr>
        <p:blipFill>
          <a:blip r:embed="rId14" cstate="print">
            <a:extLst>
              <a:ext uri="{6948517B-CB47-4E26-894A-718BF28BB24E}"/>
            </a:extLst>
          </a:blip>
          <a:stretch>
            <a:fillRect/>
          </a:stretch>
        </p:blipFill>
        <p:spPr>
          <a:xfrm>
            <a:off x="7214870" y="3581400"/>
            <a:ext cx="1933575" cy="57150"/>
          </a:xfrm>
          <a:prstGeom prst="rect">
            <a:avLst/>
          </a:prstGeom>
        </p:spPr>
      </p:pic>
      <p:pic>
        <p:nvPicPr>
          <p:cNvPr id="331" name="D3D07AC2-0D23-4837-62AE-948AFC19945E"/>
          <p:cNvPicPr>
            <a:picLocks noChangeAspect="1"/>
          </p:cNvPicPr>
          <p:nvPr/>
        </p:nvPicPr>
        <p:blipFill>
          <a:blip r:embed="rId15" cstate="print">
            <a:extLst>
              <a:ext uri="{EF1BF228-CD29-47ED-E4A8-D11DA8B36463}"/>
            </a:extLst>
          </a:blip>
          <a:stretch>
            <a:fillRect/>
          </a:stretch>
        </p:blipFill>
        <p:spPr>
          <a:xfrm>
            <a:off x="7214870" y="3533775"/>
            <a:ext cx="1933575" cy="57150"/>
          </a:xfrm>
          <a:prstGeom prst="rect">
            <a:avLst/>
          </a:prstGeom>
        </p:spPr>
      </p:pic>
      <p:pic>
        <p:nvPicPr>
          <p:cNvPr id="332" name="AEE16421-EB0A-4A35-771C-845180A234A5"/>
          <p:cNvPicPr>
            <a:picLocks noChangeAspect="1"/>
          </p:cNvPicPr>
          <p:nvPr/>
        </p:nvPicPr>
        <p:blipFill>
          <a:blip r:embed="rId16" cstate="print">
            <a:extLst>
              <a:ext uri="{97F691C6-6D6D-45D1-38D0-61261C385AF0}"/>
            </a:extLst>
          </a:blip>
          <a:stretch>
            <a:fillRect/>
          </a:stretch>
        </p:blipFill>
        <p:spPr>
          <a:xfrm>
            <a:off x="7214870" y="3486150"/>
            <a:ext cx="1933575" cy="57150"/>
          </a:xfrm>
          <a:prstGeom prst="rect">
            <a:avLst/>
          </a:prstGeom>
        </p:spPr>
      </p:pic>
      <p:pic>
        <p:nvPicPr>
          <p:cNvPr id="333" name="5B6F870F-ACCC-4294-D3F9-88524A86ABEA"/>
          <p:cNvPicPr>
            <a:picLocks noChangeAspect="1"/>
          </p:cNvPicPr>
          <p:nvPr/>
        </p:nvPicPr>
        <p:blipFill>
          <a:blip r:embed="rId17" cstate="print">
            <a:extLst>
              <a:ext uri="{DB57965E-32FC-4927-FD8E-5080C982BFD2}"/>
            </a:extLst>
          </a:blip>
          <a:stretch>
            <a:fillRect/>
          </a:stretch>
        </p:blipFill>
        <p:spPr>
          <a:xfrm>
            <a:off x="7214870" y="3448050"/>
            <a:ext cx="1933575" cy="47625"/>
          </a:xfrm>
          <a:prstGeom prst="rect">
            <a:avLst/>
          </a:prstGeom>
        </p:spPr>
      </p:pic>
      <p:pic>
        <p:nvPicPr>
          <p:cNvPr id="334" name="D878B5C8-7380-4E06-66FD-78B46436F366"/>
          <p:cNvPicPr>
            <a:picLocks noChangeAspect="1"/>
          </p:cNvPicPr>
          <p:nvPr/>
        </p:nvPicPr>
        <p:blipFill>
          <a:blip r:embed="rId18" cstate="print">
            <a:extLst>
              <a:ext uri="{736A202D-FE7B-4C3C-D32E-32EEEC892033}"/>
            </a:extLst>
          </a:blip>
          <a:stretch>
            <a:fillRect/>
          </a:stretch>
        </p:blipFill>
        <p:spPr>
          <a:xfrm>
            <a:off x="7214870" y="3429000"/>
            <a:ext cx="1933575" cy="28575"/>
          </a:xfrm>
          <a:prstGeom prst="rect">
            <a:avLst/>
          </a:prstGeom>
        </p:spPr>
      </p:pic>
      <p:pic>
        <p:nvPicPr>
          <p:cNvPr id="335" name="C6C81C5E-E51E-4F2A-2F50-54F58138DFD9"/>
          <p:cNvPicPr>
            <a:picLocks noChangeAspect="1"/>
          </p:cNvPicPr>
          <p:nvPr/>
        </p:nvPicPr>
        <p:blipFill>
          <a:blip r:embed="rId19" cstate="print">
            <a:extLst>
              <a:ext uri="{6836856C-D72B-4A09-70EF-2213D0A51E12}"/>
            </a:extLst>
          </a:blip>
          <a:stretch>
            <a:fillRect/>
          </a:stretch>
        </p:blipFill>
        <p:spPr>
          <a:xfrm>
            <a:off x="7210198" y="3419475"/>
            <a:ext cx="1943100" cy="809625"/>
          </a:xfrm>
          <a:prstGeom prst="rect">
            <a:avLst/>
          </a:prstGeom>
        </p:spPr>
      </p:pic>
      <p:pic>
        <p:nvPicPr>
          <p:cNvPr id="336" name="3D4DF0EE-47EF-4030-4CCE-1CFFEDD1C419"/>
          <p:cNvPicPr>
            <a:picLocks noChangeAspect="1"/>
          </p:cNvPicPr>
          <p:nvPr/>
        </p:nvPicPr>
        <p:blipFill>
          <a:blip r:embed="rId20" cstate="print">
            <a:extLst>
              <a:ext uri="{501BCA10-FB79-4BD3-F91D-8DF9D5B0CF00}"/>
            </a:extLst>
          </a:blip>
          <a:stretch>
            <a:fillRect/>
          </a:stretch>
        </p:blipFill>
        <p:spPr>
          <a:xfrm>
            <a:off x="8122920" y="3314700"/>
            <a:ext cx="123825" cy="114300"/>
          </a:xfrm>
          <a:prstGeom prst="rect">
            <a:avLst/>
          </a:prstGeom>
        </p:spPr>
      </p:pic>
      <p:pic>
        <p:nvPicPr>
          <p:cNvPr id="337" name="4D369D11-D4CD-490D-CE43-DB074E52B9B9"/>
          <p:cNvPicPr>
            <a:picLocks noChangeAspect="1"/>
          </p:cNvPicPr>
          <p:nvPr/>
        </p:nvPicPr>
        <p:blipFill>
          <a:blip r:embed="rId21" cstate="print">
            <a:extLst>
              <a:ext uri="{782CD8B9-B8A1-468D-DAFF-7276E4565860}"/>
            </a:extLst>
          </a:blip>
          <a:stretch>
            <a:fillRect/>
          </a:stretch>
        </p:blipFill>
        <p:spPr>
          <a:xfrm>
            <a:off x="7416800" y="2352675"/>
            <a:ext cx="38100" cy="390525"/>
          </a:xfrm>
          <a:prstGeom prst="rect">
            <a:avLst/>
          </a:prstGeom>
        </p:spPr>
      </p:pic>
      <p:graphicFrame>
        <p:nvGraphicFramePr>
          <p:cNvPr id="338" name="Table338"/>
          <p:cNvGraphicFramePr>
            <a:graphicFrameLocks noGrp="1"/>
          </p:cNvGraphicFramePr>
          <p:nvPr/>
        </p:nvGraphicFramePr>
        <p:xfrm>
          <a:off x="7433310" y="2764790"/>
          <a:ext cx="863600" cy="7315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9" name="94F18E9A-4062-4177-52B6-FCC4731691A0"/>
          <p:cNvPicPr>
            <a:picLocks noChangeAspect="1"/>
          </p:cNvPicPr>
          <p:nvPr/>
        </p:nvPicPr>
        <p:blipFill>
          <a:blip r:embed="rId22" cstate="print">
            <a:extLst>
              <a:ext uri="{0D756A12-7E44-41CF-F449-3A9B2F08EB42}"/>
            </a:extLst>
          </a:blip>
          <a:stretch>
            <a:fillRect/>
          </a:stretch>
        </p:blipFill>
        <p:spPr>
          <a:xfrm>
            <a:off x="7613651" y="2762250"/>
            <a:ext cx="85725" cy="28575"/>
          </a:xfrm>
          <a:prstGeom prst="rect">
            <a:avLst/>
          </a:prstGeom>
        </p:spPr>
      </p:pic>
      <p:pic>
        <p:nvPicPr>
          <p:cNvPr id="340" name="83213F38-0491-4509-46F7-2D51944CC8E1"/>
          <p:cNvPicPr>
            <a:picLocks noChangeAspect="1"/>
          </p:cNvPicPr>
          <p:nvPr/>
        </p:nvPicPr>
        <p:blipFill>
          <a:blip r:embed="rId23" cstate="print">
            <a:extLst>
              <a:ext uri="{87896413-81ED-41ED-5E67-667BCF3BCD09}"/>
            </a:extLst>
          </a:blip>
          <a:stretch>
            <a:fillRect/>
          </a:stretch>
        </p:blipFill>
        <p:spPr>
          <a:xfrm>
            <a:off x="8167370" y="2809875"/>
            <a:ext cx="38100" cy="38100"/>
          </a:xfrm>
          <a:prstGeom prst="rect">
            <a:avLst/>
          </a:prstGeom>
        </p:spPr>
      </p:pic>
      <p:pic>
        <p:nvPicPr>
          <p:cNvPr id="341" name="16411784-4C92-4FE2-F85E-FB23CB7ACD82"/>
          <p:cNvPicPr>
            <a:picLocks noChangeAspect="1"/>
          </p:cNvPicPr>
          <p:nvPr/>
        </p:nvPicPr>
        <p:blipFill>
          <a:blip r:embed="rId24" cstate="print">
            <a:extLst>
              <a:ext uri="{585B7229-27C3-47C3-F963-EF77C5FCFE97}"/>
            </a:extLst>
          </a:blip>
          <a:stretch>
            <a:fillRect/>
          </a:stretch>
        </p:blipFill>
        <p:spPr>
          <a:xfrm>
            <a:off x="8167370" y="2867025"/>
            <a:ext cx="38100" cy="28575"/>
          </a:xfrm>
          <a:prstGeom prst="rect">
            <a:avLst/>
          </a:prstGeom>
        </p:spPr>
      </p:pic>
      <p:pic>
        <p:nvPicPr>
          <p:cNvPr id="342" name="02568A60-586F-4D87-1E22-CED87E075298"/>
          <p:cNvPicPr>
            <a:picLocks noChangeAspect="1"/>
          </p:cNvPicPr>
          <p:nvPr/>
        </p:nvPicPr>
        <p:blipFill>
          <a:blip r:embed="rId24" cstate="print">
            <a:extLst>
              <a:ext uri="{C7A47BC6-2126-413C-0EF3-4B6C562700C0}"/>
            </a:extLst>
          </a:blip>
          <a:stretch>
            <a:fillRect/>
          </a:stretch>
        </p:blipFill>
        <p:spPr>
          <a:xfrm>
            <a:off x="8167370" y="2914650"/>
            <a:ext cx="38100" cy="28575"/>
          </a:xfrm>
          <a:prstGeom prst="rect">
            <a:avLst/>
          </a:prstGeom>
        </p:spPr>
      </p:pic>
      <p:pic>
        <p:nvPicPr>
          <p:cNvPr id="343" name="B1DA5586-61F7-482D-B4BF-80950BDAADF4"/>
          <p:cNvPicPr>
            <a:picLocks noChangeAspect="1"/>
          </p:cNvPicPr>
          <p:nvPr/>
        </p:nvPicPr>
        <p:blipFill>
          <a:blip r:embed="rId25" cstate="print">
            <a:extLst>
              <a:ext uri="{26C0DC00-89D4-4198-E126-AB4293739A87}"/>
            </a:extLst>
          </a:blip>
          <a:stretch>
            <a:fillRect/>
          </a:stretch>
        </p:blipFill>
        <p:spPr>
          <a:xfrm>
            <a:off x="8167370" y="2962275"/>
            <a:ext cx="38100" cy="38100"/>
          </a:xfrm>
          <a:prstGeom prst="rect">
            <a:avLst/>
          </a:prstGeom>
        </p:spPr>
      </p:pic>
      <p:pic>
        <p:nvPicPr>
          <p:cNvPr id="344" name="67613EF5-F38B-4D39-0FD9-461AEF780E54"/>
          <p:cNvPicPr>
            <a:picLocks noChangeAspect="1"/>
          </p:cNvPicPr>
          <p:nvPr/>
        </p:nvPicPr>
        <p:blipFill>
          <a:blip r:embed="rId23" cstate="print">
            <a:extLst>
              <a:ext uri="{C9E5BE0A-74CC-4B08-54BD-F13517E9C5E1}"/>
            </a:extLst>
          </a:blip>
          <a:stretch>
            <a:fillRect/>
          </a:stretch>
        </p:blipFill>
        <p:spPr>
          <a:xfrm>
            <a:off x="8167370" y="3009900"/>
            <a:ext cx="38100" cy="38100"/>
          </a:xfrm>
          <a:prstGeom prst="rect">
            <a:avLst/>
          </a:prstGeom>
        </p:spPr>
      </p:pic>
      <p:pic>
        <p:nvPicPr>
          <p:cNvPr id="345" name="AB772D8C-7E6A-41D6-4650-78DFE3AEA9D5"/>
          <p:cNvPicPr>
            <a:picLocks noChangeAspect="1"/>
          </p:cNvPicPr>
          <p:nvPr/>
        </p:nvPicPr>
        <p:blipFill>
          <a:blip r:embed="rId24" cstate="print">
            <a:extLst>
              <a:ext uri="{701F920C-AA7B-48CA-52A0-56AE15A438AC}"/>
            </a:extLst>
          </a:blip>
          <a:stretch>
            <a:fillRect/>
          </a:stretch>
        </p:blipFill>
        <p:spPr>
          <a:xfrm>
            <a:off x="8167370" y="3067050"/>
            <a:ext cx="38100" cy="28575"/>
          </a:xfrm>
          <a:prstGeom prst="rect">
            <a:avLst/>
          </a:prstGeom>
        </p:spPr>
      </p:pic>
      <p:pic>
        <p:nvPicPr>
          <p:cNvPr id="346" name="CEAAD2F6-F19E-4E3E-46BB-B0DB321C5F87"/>
          <p:cNvPicPr>
            <a:picLocks noChangeAspect="1"/>
          </p:cNvPicPr>
          <p:nvPr/>
        </p:nvPicPr>
        <p:blipFill>
          <a:blip r:embed="rId25" cstate="print">
            <a:extLst>
              <a:ext uri="{DA8655AE-71FD-411C-17F0-2FFB464BD620}"/>
            </a:extLst>
          </a:blip>
          <a:stretch>
            <a:fillRect/>
          </a:stretch>
        </p:blipFill>
        <p:spPr>
          <a:xfrm>
            <a:off x="8167370" y="3114675"/>
            <a:ext cx="38100" cy="38100"/>
          </a:xfrm>
          <a:prstGeom prst="rect">
            <a:avLst/>
          </a:prstGeom>
        </p:spPr>
      </p:pic>
      <p:pic>
        <p:nvPicPr>
          <p:cNvPr id="347" name="1461F79C-DAA9-46E6-C58A-F139E81EB5A7"/>
          <p:cNvPicPr>
            <a:picLocks noChangeAspect="1"/>
          </p:cNvPicPr>
          <p:nvPr/>
        </p:nvPicPr>
        <p:blipFill>
          <a:blip r:embed="rId23" cstate="print">
            <a:extLst>
              <a:ext uri="{3CC816C0-1C5E-4A42-9EFA-458C9676F881}"/>
            </a:extLst>
          </a:blip>
          <a:stretch>
            <a:fillRect/>
          </a:stretch>
        </p:blipFill>
        <p:spPr>
          <a:xfrm>
            <a:off x="8167370" y="3162300"/>
            <a:ext cx="38100" cy="38100"/>
          </a:xfrm>
          <a:prstGeom prst="rect">
            <a:avLst/>
          </a:prstGeom>
        </p:spPr>
      </p:pic>
      <p:pic>
        <p:nvPicPr>
          <p:cNvPr id="348" name="D6625D26-1ED9-4FFB-D337-19A1DF572003"/>
          <p:cNvPicPr>
            <a:picLocks noChangeAspect="1"/>
          </p:cNvPicPr>
          <p:nvPr/>
        </p:nvPicPr>
        <p:blipFill>
          <a:blip r:embed="rId24" cstate="print">
            <a:extLst>
              <a:ext uri="{9B36F4E4-273A-4069-A714-17F8C25407C9}"/>
            </a:extLst>
          </a:blip>
          <a:stretch>
            <a:fillRect/>
          </a:stretch>
        </p:blipFill>
        <p:spPr>
          <a:xfrm>
            <a:off x="8167370" y="3219450"/>
            <a:ext cx="38100" cy="28575"/>
          </a:xfrm>
          <a:prstGeom prst="rect">
            <a:avLst/>
          </a:prstGeom>
        </p:spPr>
      </p:pic>
      <p:pic>
        <p:nvPicPr>
          <p:cNvPr id="349" name="B8065371-51FD-4C77-30EB-B1DF44CD657C"/>
          <p:cNvPicPr>
            <a:picLocks noChangeAspect="1"/>
          </p:cNvPicPr>
          <p:nvPr/>
        </p:nvPicPr>
        <p:blipFill>
          <a:blip r:embed="rId24" cstate="print">
            <a:extLst>
              <a:ext uri="{7BFB94AA-3ADE-4B4F-B968-9A558C90EE8D}"/>
            </a:extLst>
          </a:blip>
          <a:stretch>
            <a:fillRect/>
          </a:stretch>
        </p:blipFill>
        <p:spPr>
          <a:xfrm>
            <a:off x="8167370" y="3267075"/>
            <a:ext cx="38100" cy="28575"/>
          </a:xfrm>
          <a:prstGeom prst="rect">
            <a:avLst/>
          </a:prstGeom>
        </p:spPr>
      </p:pic>
      <p:pic>
        <p:nvPicPr>
          <p:cNvPr id="350" name="DA948320-4BD4-4052-92D8-33418AA00EF4"/>
          <p:cNvPicPr>
            <a:picLocks noChangeAspect="1"/>
          </p:cNvPicPr>
          <p:nvPr/>
        </p:nvPicPr>
        <p:blipFill>
          <a:blip r:embed="rId26" cstate="print">
            <a:extLst>
              <a:ext uri="{822300D4-8303-4DA8-A199-60D415E10F5A}"/>
            </a:extLst>
          </a:blip>
          <a:stretch>
            <a:fillRect/>
          </a:stretch>
        </p:blipFill>
        <p:spPr>
          <a:xfrm>
            <a:off x="8167370" y="3314700"/>
            <a:ext cx="38100" cy="28575"/>
          </a:xfrm>
          <a:prstGeom prst="rect">
            <a:avLst/>
          </a:prstGeom>
        </p:spPr>
      </p:pic>
    </p:spTree>
    <p:extLst>
      <p:ext uri="{440A428C-4A78-472E-1C7B-6EC902A84E76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15938448-FC8B-4689-B46E-64DE2A48BF9F"/>
          <p:cNvPicPr>
            <a:picLocks noChangeAspect="1"/>
          </p:cNvPicPr>
          <p:nvPr/>
        </p:nvPicPr>
        <p:blipFill>
          <a:blip r:embed="rId2" cstate="print">
            <a:extLst>
              <a:ext uri="{E4262DE0-4E29-4FCB-3D4F-FBA3AAD6661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630CC163-84BE-433A-7AEA-80355A2791AF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F7BB62A1-E325-4652-6B59-4AA5C378C571"/>
          <p:cNvPicPr>
            <a:picLocks noChangeAspect="1"/>
          </p:cNvPicPr>
          <p:nvPr/>
        </p:nvPicPr>
        <p:blipFill>
          <a:blip r:embed="rId2" cstate="print">
            <a:extLst>
              <a:ext uri="{9F7B44AF-5987-44F9-29C4-6C5FE07F9C4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DC0AD061-F511-4E19-A08F-022ACC7E84BE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936775D8-8864-4550-179F-87A84980313F"/>
          <p:cNvPicPr>
            <a:picLocks noChangeAspect="1"/>
          </p:cNvPicPr>
          <p:nvPr/>
        </p:nvPicPr>
        <p:blipFill>
          <a:blip r:embed="rId2" cstate="print">
            <a:extLst>
              <a:ext uri="{4D4C0987-09E1-4EE1-8934-4209FC6FF7D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39640712-0883-4E9A-6C96-706FB2D284F6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DF13E060-1569-4E88-BB2F-44EF9B5660FB"/>
          <p:cNvPicPr>
            <a:picLocks noChangeAspect="1"/>
          </p:cNvPicPr>
          <p:nvPr/>
        </p:nvPicPr>
        <p:blipFill>
          <a:blip r:embed="rId2" cstate="print">
            <a:extLst>
              <a:ext uri="{8F52F8D2-5280-473B-40E3-190044BF14F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AB80EB0C-432B-4537-5762-8C4DEB54DC3E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ECECCE2-0314-4497-E828-8B8517189288"/>
          <p:cNvPicPr>
            <a:picLocks noChangeAspect="1"/>
          </p:cNvPicPr>
          <p:nvPr/>
        </p:nvPicPr>
        <p:blipFill>
          <a:blip r:embed="rId2" cstate="print">
            <a:extLst>
              <a:ext uri="{D3302EC0-86F4-4918-C492-660F69920D4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14"/>
          <p:cNvSpPr txBox="1"/>
          <p:nvPr/>
        </p:nvSpPr>
        <p:spPr>
          <a:xfrm>
            <a:off x="677489" y="1510182"/>
            <a:ext cx="7759700" cy="318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7299" marR="0" indent="-247299" eaLnBrk="0">
              <a:lnSpc>
                <a:spcPct val="112000"/>
              </a:lnSpc>
            </a:pPr>
            <a:r>
              <a:rPr lang="en-US" altLang="zh-CN" sz="2175" kern="0" spc="288" noProof="0" dirty="0"/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700" kern="0" spc="8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7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700" kern="0" spc="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  <a:r>
              <a:rPr lang="en-US" altLang="zh-CN" sz="27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7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700" kern="0" spc="75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object/relational</a:t>
            </a:r>
            <a:r>
              <a:rPr lang="en-US" altLang="zh-CN" sz="2700" kern="0" spc="27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mapping</a:t>
            </a:r>
            <a:r>
              <a:rPr lang="en-US" altLang="zh-CN" sz="2700" kern="0" spc="1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700" kern="0" spc="5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2700" kern="0" spc="38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management</a:t>
            </a:r>
            <a:r>
              <a:rPr lang="en-US" altLang="zh-CN" sz="2700" kern="0" spc="1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  <a:r>
              <a:rPr lang="en-US" altLang="zh-CN" sz="2700" kern="0" spc="9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700" kern="0" spc="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350" kern="0" spc="13252" noProof="0" dirty="0"/>
              <a:t> </a:t>
            </a:r>
            <a:r>
              <a:rPr lang="en-US" altLang="zh-CN" sz="2700" kern="0" spc="6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platform.</a:t>
            </a:r>
            <a:r>
              <a:rPr lang="en-US" altLang="zh-CN" sz="2700" kern="0" spc="1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700" kern="0" spc="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2700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700" kern="0" spc="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350" kern="0" spc="7927" noProof="0" dirty="0"/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specification</a:t>
            </a:r>
            <a:r>
              <a:rPr lang="en-US" altLang="zh-CN" sz="2700" kern="0" spc="4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effort,</a:t>
            </a:r>
            <a:r>
              <a:rPr lang="en-US" altLang="zh-CN" sz="2700" kern="0" spc="1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700" kern="0" spc="5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supported</a:t>
            </a:r>
            <a:r>
              <a:rPr lang="en-US" altLang="zh-CN" sz="2700" kern="0" spc="14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7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700" kern="0" spc="5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major</a:t>
            </a:r>
            <a:r>
              <a:rPr lang="en-US" altLang="zh-CN" sz="27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vendors</a:t>
            </a:r>
            <a:r>
              <a:rPr lang="en-US" altLang="zh-CN" sz="2700" kern="0" spc="9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7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2700" kern="0" spc="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industry.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3C834C8A-A4DA-4A9A-57E5-1E21348F40BE}"/>
            </a:extLst>
          </a:blip>
          <a:stretch>
            <a:fillRect/>
          </a:stretch>
        </p:blipFill>
        <p:spPr>
          <a:xfrm>
            <a:off x="676275" y="1647825"/>
            <a:ext cx="114300" cy="276225"/>
          </a:xfrm>
          <a:prstGeom prst="rect">
            <a:avLst/>
          </a:prstGeom>
        </p:spPr>
      </p:pic>
      <p:pic>
        <p:nvPicPr>
          <p:cNvPr id="16" name="051C3E05-D0E4-4E54-D045-B74FEF258AFD"/>
          <p:cNvPicPr>
            <a:picLocks noChangeAspect="1"/>
          </p:cNvPicPr>
          <p:nvPr/>
        </p:nvPicPr>
        <p:blipFill>
          <a:blip r:embed="rId4" cstate="print">
            <a:extLst>
              <a:ext uri="{2B9D58E9-5826-411B-DA70-D83B95AB438D}"/>
            </a:extLst>
          </a:blip>
          <a:stretch>
            <a:fillRect/>
          </a:stretch>
        </p:blipFill>
        <p:spPr>
          <a:xfrm>
            <a:off x="0" y="4067175"/>
            <a:ext cx="7562850" cy="2790825"/>
          </a:xfrm>
          <a:prstGeom prst="rect">
            <a:avLst/>
          </a:prstGeom>
        </p:spPr>
      </p:pic>
      <p:pic>
        <p:nvPicPr>
          <p:cNvPr id="17" name="E984B49E-8BAD-4E3C-E529-AFD85646F6DD"/>
          <p:cNvPicPr>
            <a:picLocks noChangeAspect="1"/>
          </p:cNvPicPr>
          <p:nvPr/>
        </p:nvPicPr>
        <p:blipFill>
          <a:blip r:embed="rId5" cstate="print">
            <a:extLst>
              <a:ext uri="{19913C54-0211-42FA-D9FB-E79ECCEA0F79}"/>
            </a:extLst>
          </a:blip>
          <a:stretch>
            <a:fillRect/>
          </a:stretch>
        </p:blipFill>
        <p:spPr>
          <a:xfrm>
            <a:off x="4937760" y="3086100"/>
            <a:ext cx="1162050" cy="552450"/>
          </a:xfrm>
          <a:prstGeom prst="rect">
            <a:avLst/>
          </a:prstGeom>
        </p:spPr>
      </p:pic>
      <p:pic>
        <p:nvPicPr>
          <p:cNvPr id="18" name="42AD0BA5-F468-46D6-3183-3988724E92F8"/>
          <p:cNvPicPr>
            <a:picLocks noChangeAspect="1"/>
          </p:cNvPicPr>
          <p:nvPr/>
        </p:nvPicPr>
        <p:blipFill>
          <a:blip r:embed="rId6" cstate="print">
            <a:extLst>
              <a:ext uri="{2B94089D-5C4E-4688-745F-D0F37635AE89}"/>
            </a:extLst>
          </a:blip>
          <a:stretch>
            <a:fillRect/>
          </a:stretch>
        </p:blipFill>
        <p:spPr>
          <a:xfrm>
            <a:off x="5803862" y="2562225"/>
            <a:ext cx="1838325" cy="552450"/>
          </a:xfrm>
          <a:prstGeom prst="rect">
            <a:avLst/>
          </a:prstGeom>
        </p:spPr>
      </p:pic>
      <p:pic>
        <p:nvPicPr>
          <p:cNvPr id="19" name="05D62325-87AF-41E8-FDA4-5ACBACB74FEA"/>
          <p:cNvPicPr>
            <a:picLocks noChangeAspect="1"/>
          </p:cNvPicPr>
          <p:nvPr/>
        </p:nvPicPr>
        <p:blipFill>
          <a:blip r:embed="rId7" cstate="print">
            <a:extLst>
              <a:ext uri="{35DD45FD-3137-44BF-6533-E4C9BE513AA7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</p:spTree>
    <p:extLst>
      <p:ext uri="{6EF83470-E61A-404D-8A13-10C769362B16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507B0E3E-F398-4508-B9F4-2F8D6D44234D"/>
          <p:cNvPicPr>
            <a:picLocks noChangeAspect="1"/>
          </p:cNvPicPr>
          <p:nvPr/>
        </p:nvPicPr>
        <p:blipFill>
          <a:blip r:embed="rId2" cstate="print">
            <a:extLst>
              <a:ext uri="{5A3431C0-5DD7-421E-FD69-19153E793D2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" name="73FC7B05-F436-44FE-06BB-B298D5A27FAE"/>
          <p:cNvPicPr>
            <a:picLocks noChangeAspect="1"/>
          </p:cNvPicPr>
          <p:nvPr/>
        </p:nvPicPr>
        <p:blipFill>
          <a:blip r:embed="rId3" cstate="print">
            <a:extLst>
              <a:ext uri="{CCCD71AF-77FA-4318-1DC5-46E64A1887C3}"/>
            </a:extLst>
          </a:blip>
          <a:stretch>
            <a:fillRect/>
          </a:stretch>
        </p:blipFill>
        <p:spPr>
          <a:xfrm>
            <a:off x="499110" y="5943600"/>
            <a:ext cx="4953000" cy="914400"/>
          </a:xfrm>
          <a:prstGeom prst="rect">
            <a:avLst/>
          </a:prstGeom>
        </p:spPr>
      </p:pic>
      <p:pic>
        <p:nvPicPr>
          <p:cNvPr id="22" name="864F9819-42DA-4F89-E968-C0DEA6950A2C"/>
          <p:cNvPicPr>
            <a:picLocks noChangeAspect="1"/>
          </p:cNvPicPr>
          <p:nvPr/>
        </p:nvPicPr>
        <p:blipFill>
          <a:blip r:embed="rId4" cstate="print">
            <a:extLst>
              <a:ext uri="{438581BA-DE2E-4C83-43CB-C298ECFE1A61}"/>
            </a:extLst>
          </a:blip>
          <a:stretch>
            <a:fillRect/>
          </a:stretch>
        </p:blipFill>
        <p:spPr>
          <a:xfrm>
            <a:off x="485140" y="5934075"/>
            <a:ext cx="3705225" cy="923925"/>
          </a:xfrm>
          <a:prstGeom prst="rect">
            <a:avLst/>
          </a:prstGeom>
        </p:spPr>
      </p:pic>
      <p:pic>
        <p:nvPicPr>
          <p:cNvPr id="23" name="940EDE5B-E3BF-473D-BCDD-AA9DDE1FD977"/>
          <p:cNvPicPr>
            <a:picLocks noChangeAspect="1"/>
          </p:cNvPicPr>
          <p:nvPr/>
        </p:nvPicPr>
        <p:blipFill>
          <a:blip r:embed="rId5" cstate="print">
            <a:extLst>
              <a:ext uri="{5472D93D-202E-4D8F-FE3F-07076D8B45DF}"/>
            </a:extLst>
          </a:blip>
          <a:stretch>
            <a:fillRect/>
          </a:stretch>
        </p:blipFill>
        <p:spPr>
          <a:xfrm>
            <a:off x="0" y="5772150"/>
            <a:ext cx="3409950" cy="1085850"/>
          </a:xfrm>
          <a:prstGeom prst="rect">
            <a:avLst/>
          </a:prstGeom>
        </p:spPr>
      </p:pic>
      <p:pic>
        <p:nvPicPr>
          <p:cNvPr id="24" name="9B3D9863-B2A8-4AB6-1168-A846860EDCD0"/>
          <p:cNvPicPr>
            <a:picLocks noChangeAspect="1"/>
          </p:cNvPicPr>
          <p:nvPr/>
        </p:nvPicPr>
        <p:blipFill>
          <a:blip r:embed="rId6" cstate="print">
            <a:extLst>
              <a:ext uri="{CCC29FFB-174D-4C08-E000-9183DF3CBCC6}"/>
            </a:extLst>
          </a:blip>
          <a:stretch>
            <a:fillRect/>
          </a:stretch>
        </p:blipFill>
        <p:spPr>
          <a:xfrm>
            <a:off x="1278890" y="1447800"/>
            <a:ext cx="6667500" cy="5410200"/>
          </a:xfrm>
          <a:prstGeom prst="rect">
            <a:avLst/>
          </a:prstGeom>
        </p:spPr>
      </p:pic>
      <p:pic>
        <p:nvPicPr>
          <p:cNvPr id="25" name="5A0A11CA-2956-49BC-78FF-A371C4327663"/>
          <p:cNvPicPr>
            <a:picLocks noChangeAspect="1"/>
          </p:cNvPicPr>
          <p:nvPr/>
        </p:nvPicPr>
        <p:blipFill>
          <a:blip r:embed="rId7" cstate="print">
            <a:extLst>
              <a:ext uri="{FB49755C-0E3A-41C2-769E-F0BDDFFC6B87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graphicFrame>
        <p:nvGraphicFramePr>
          <p:cNvPr id="26" name="Table26"/>
          <p:cNvGraphicFramePr>
            <a:graphicFrameLocks noGrp="1"/>
          </p:cNvGraphicFramePr>
          <p:nvPr/>
        </p:nvGraphicFramePr>
        <p:xfrm>
          <a:off x="6233160" y="2071370"/>
          <a:ext cx="2970530" cy="3291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9D6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9D6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Box27"/>
          <p:cNvSpPr txBox="1"/>
          <p:nvPr/>
        </p:nvSpPr>
        <p:spPr>
          <a:xfrm>
            <a:off x="6339866" y="2110537"/>
            <a:ext cx="2717800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Inheritance,</a:t>
            </a:r>
            <a:r>
              <a:rPr lang="en-US" altLang="zh-CN" sz="1400" kern="0" spc="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polymorphism,</a:t>
            </a:r>
            <a:r>
              <a:rPr lang="en-US" altLang="zh-CN" sz="1400" kern="0" spc="8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</p:txBody>
      </p:sp>
      <p:graphicFrame>
        <p:nvGraphicFramePr>
          <p:cNvPr id="28" name="Table28"/>
          <p:cNvGraphicFramePr>
            <a:graphicFrameLocks noGrp="1"/>
          </p:cNvGraphicFramePr>
          <p:nvPr/>
        </p:nvGraphicFramePr>
        <p:xfrm>
          <a:off x="5571490" y="6357620"/>
          <a:ext cx="3237231" cy="329184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9D6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9D6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8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E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7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6E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" name="TextBox29"/>
          <p:cNvSpPr txBox="1"/>
          <p:nvPr/>
        </p:nvSpPr>
        <p:spPr>
          <a:xfrm>
            <a:off x="5677128" y="6396787"/>
            <a:ext cx="2603500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14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  <a:r>
              <a:rPr lang="en-US" altLang="zh-CN" sz="1400" kern="0" spc="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and/or</a:t>
            </a:r>
            <a:r>
              <a:rPr lang="en-US" altLang="zh-CN" sz="1400" kern="0" spc="5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</a:p>
        </p:txBody>
      </p:sp>
    </p:spTree>
    <p:extLst>
      <p:ext uri="{9AF40C7E-2D59-4F09-7141-1DE867660489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A15A73B-30A7-441C-C785-FF86BC67C1BA"/>
          <p:cNvPicPr>
            <a:picLocks noChangeAspect="1"/>
          </p:cNvPicPr>
          <p:nvPr/>
        </p:nvPicPr>
        <p:blipFill>
          <a:blip r:embed="rId2" cstate="print">
            <a:extLst>
              <a:ext uri="{E54F47E1-4176-467C-F2E1-AE1F84AE4D0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" name="39B46928-5AA3-4A94-661A-481185B8F32F"/>
          <p:cNvPicPr>
            <a:picLocks noChangeAspect="1"/>
          </p:cNvPicPr>
          <p:nvPr/>
        </p:nvPicPr>
        <p:blipFill>
          <a:blip r:embed="rId3" cstate="print">
            <a:extLst>
              <a:ext uri="{426F3DF2-271B-43B9-46A2-16E18912E20C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32" name="DDD938CE-D21F-4032-1078-F6902C09461B"/>
          <p:cNvPicPr>
            <a:picLocks noChangeAspect="1"/>
          </p:cNvPicPr>
          <p:nvPr/>
        </p:nvPicPr>
        <p:blipFill>
          <a:blip r:embed="rId4" cstate="print">
            <a:extLst>
              <a:ext uri="{323CC805-E244-458B-2BEF-E67C9020FB38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pic>
        <p:nvPicPr>
          <p:cNvPr id="33" name="E3287FF1-A2FA-4A5B-3BD0-E5151DAA7082"/>
          <p:cNvPicPr>
            <a:picLocks noChangeAspect="1"/>
          </p:cNvPicPr>
          <p:nvPr/>
        </p:nvPicPr>
        <p:blipFill>
          <a:blip r:embed="rId5" cstate="print">
            <a:extLst>
              <a:ext uri="{43B24D1D-6D99-4A99-AC09-0006EB8A9313}"/>
            </a:extLst>
          </a:blip>
          <a:stretch>
            <a:fillRect/>
          </a:stretch>
        </p:blipFill>
        <p:spPr>
          <a:xfrm>
            <a:off x="957580" y="2247900"/>
            <a:ext cx="2200275" cy="914400"/>
          </a:xfrm>
          <a:prstGeom prst="rect">
            <a:avLst/>
          </a:prstGeom>
        </p:spPr>
      </p:pic>
      <p:sp>
        <p:nvSpPr>
          <p:cNvPr id="34" name="TextBox34"/>
          <p:cNvSpPr txBox="1"/>
          <p:nvPr/>
        </p:nvSpPr>
        <p:spPr>
          <a:xfrm>
            <a:off x="1169645" y="2480412"/>
            <a:ext cx="28956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8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1800" kern="0" spc="1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0" kern="0" spc="7683" noProof="0" dirty="0"/>
              <a:t> </a:t>
            </a:r>
          </a:p>
        </p:txBody>
      </p:sp>
      <p:pic>
        <p:nvPicPr>
          <p:cNvPr id="35" name="1C3E0AA4-B383-4ABC-E09A-D92A4B140E69"/>
          <p:cNvPicPr>
            <a:picLocks noChangeAspect="1"/>
          </p:cNvPicPr>
          <p:nvPr/>
        </p:nvPicPr>
        <p:blipFill>
          <a:blip r:embed="rId6" cstate="print">
            <a:extLst>
              <a:ext uri="{79759427-E695-4294-5DB4-64E4282AE36C}"/>
            </a:extLst>
          </a:blip>
          <a:stretch>
            <a:fillRect/>
          </a:stretch>
        </p:blipFill>
        <p:spPr>
          <a:xfrm>
            <a:off x="4041140" y="2247900"/>
            <a:ext cx="2971800" cy="914400"/>
          </a:xfrm>
          <a:prstGeom prst="rect">
            <a:avLst/>
          </a:prstGeom>
        </p:spPr>
      </p:pic>
      <p:sp>
        <p:nvSpPr>
          <p:cNvPr id="36" name="TextBox36"/>
          <p:cNvSpPr txBox="1"/>
          <p:nvPr/>
        </p:nvSpPr>
        <p:spPr>
          <a:xfrm>
            <a:off x="4434815" y="2480412"/>
            <a:ext cx="22098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8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18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</p:txBody>
      </p:sp>
      <p:pic>
        <p:nvPicPr>
          <p:cNvPr id="37" name="01C5485D-FA09-4E5C-315F-67447F0DC8AF"/>
          <p:cNvPicPr>
            <a:picLocks noChangeAspect="1"/>
          </p:cNvPicPr>
          <p:nvPr/>
        </p:nvPicPr>
        <p:blipFill>
          <a:blip r:embed="rId7" cstate="print">
            <a:extLst>
              <a:ext uri="{D24D1358-8022-4546-09AD-291747F253D4}"/>
            </a:extLst>
          </a:blip>
          <a:stretch>
            <a:fillRect/>
          </a:stretch>
        </p:blipFill>
        <p:spPr>
          <a:xfrm>
            <a:off x="1987550" y="3743325"/>
            <a:ext cx="2057400" cy="914400"/>
          </a:xfrm>
          <a:prstGeom prst="rect">
            <a:avLst/>
          </a:prstGeom>
        </p:spPr>
      </p:pic>
      <p:sp>
        <p:nvSpPr>
          <p:cNvPr id="38" name="TextBox38"/>
          <p:cNvSpPr txBox="1"/>
          <p:nvPr/>
        </p:nvSpPr>
        <p:spPr>
          <a:xfrm>
            <a:off x="2501570" y="3980282"/>
            <a:ext cx="10795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</a:p>
        </p:txBody>
      </p:sp>
      <p:pic>
        <p:nvPicPr>
          <p:cNvPr id="39" name="9FD89694-B280-40A4-70CD-A3FA11C83C42"/>
          <p:cNvPicPr>
            <a:picLocks noChangeAspect="1"/>
          </p:cNvPicPr>
          <p:nvPr/>
        </p:nvPicPr>
        <p:blipFill>
          <a:blip r:embed="rId8" cstate="print">
            <a:extLst>
              <a:ext uri="{CAB6FBCA-27CA-4F59-1590-328EB585F215}"/>
            </a:extLst>
          </a:blip>
          <a:stretch>
            <a:fillRect/>
          </a:stretch>
        </p:blipFill>
        <p:spPr>
          <a:xfrm>
            <a:off x="4273550" y="3771900"/>
            <a:ext cx="2057400" cy="914400"/>
          </a:xfrm>
          <a:prstGeom prst="rect">
            <a:avLst/>
          </a:prstGeom>
        </p:spPr>
      </p:pic>
      <p:sp>
        <p:nvSpPr>
          <p:cNvPr id="40" name="TextBox40"/>
          <p:cNvSpPr txBox="1"/>
          <p:nvPr/>
        </p:nvSpPr>
        <p:spPr>
          <a:xfrm>
            <a:off x="4861078" y="4004412"/>
            <a:ext cx="9144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TopLink</a:t>
            </a:r>
          </a:p>
        </p:txBody>
      </p:sp>
      <p:pic>
        <p:nvPicPr>
          <p:cNvPr id="41" name="B08FC44B-2EF4-4F09-8F45-BA2A5032F468"/>
          <p:cNvPicPr>
            <a:picLocks noChangeAspect="1"/>
          </p:cNvPicPr>
          <p:nvPr/>
        </p:nvPicPr>
        <p:blipFill>
          <a:blip r:embed="rId9" cstate="print">
            <a:extLst>
              <a:ext uri="{2CB01314-8098-48AB-641C-F7AB34C0719B}"/>
            </a:extLst>
          </a:blip>
          <a:stretch>
            <a:fillRect/>
          </a:stretch>
        </p:blipFill>
        <p:spPr>
          <a:xfrm>
            <a:off x="6497320" y="3771900"/>
            <a:ext cx="2171700" cy="914400"/>
          </a:xfrm>
          <a:prstGeom prst="rect">
            <a:avLst/>
          </a:prstGeom>
        </p:spPr>
      </p:pic>
      <p:sp>
        <p:nvSpPr>
          <p:cNvPr id="42" name="TextBox42"/>
          <p:cNvSpPr txBox="1"/>
          <p:nvPr/>
        </p:nvSpPr>
        <p:spPr>
          <a:xfrm>
            <a:off x="6749720" y="4004412"/>
            <a:ext cx="17272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Kodo</a:t>
            </a:r>
            <a:r>
              <a:rPr lang="en-US" altLang="zh-CN" sz="18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(OpenJPA)</a:t>
            </a:r>
          </a:p>
        </p:txBody>
      </p:sp>
      <p:pic>
        <p:nvPicPr>
          <p:cNvPr id="43" name="05689D8F-3645-4E1F-8347-9A7A2DED3442"/>
          <p:cNvPicPr>
            <a:picLocks noChangeAspect="1"/>
          </p:cNvPicPr>
          <p:nvPr/>
        </p:nvPicPr>
        <p:blipFill>
          <a:blip r:embed="rId10" cstate="print">
            <a:extLst>
              <a:ext uri="{4C57359B-E4F6-4783-723A-D503D7E6CADE}"/>
            </a:extLst>
          </a:blip>
          <a:stretch>
            <a:fillRect/>
          </a:stretch>
        </p:blipFill>
        <p:spPr>
          <a:xfrm>
            <a:off x="2971800" y="3419475"/>
            <a:ext cx="4352925" cy="381000"/>
          </a:xfrm>
          <a:prstGeom prst="rect">
            <a:avLst/>
          </a:prstGeom>
        </p:spPr>
      </p:pic>
      <p:pic>
        <p:nvPicPr>
          <p:cNvPr id="44" name="E7F0D833-E111-4F9D-D845-8A666C07E5C3"/>
          <p:cNvPicPr>
            <a:picLocks noChangeAspect="1"/>
          </p:cNvPicPr>
          <p:nvPr/>
        </p:nvPicPr>
        <p:blipFill>
          <a:blip r:embed="rId11" cstate="print">
            <a:extLst>
              <a:ext uri="{94EF35AA-328E-4111-BBC7-2EB88DE60CAB}"/>
            </a:extLst>
          </a:blip>
          <a:stretch>
            <a:fillRect/>
          </a:stretch>
        </p:blipFill>
        <p:spPr>
          <a:xfrm>
            <a:off x="4001770" y="2609850"/>
            <a:ext cx="114300" cy="114300"/>
          </a:xfrm>
          <a:prstGeom prst="rect">
            <a:avLst/>
          </a:prstGeom>
        </p:spPr>
      </p:pic>
      <p:pic>
        <p:nvPicPr>
          <p:cNvPr id="45" name="4E8F7FD3-AD3D-40F9-57E0-CA63460F79FE"/>
          <p:cNvPicPr>
            <a:picLocks noChangeAspect="1"/>
          </p:cNvPicPr>
          <p:nvPr/>
        </p:nvPicPr>
        <p:blipFill>
          <a:blip r:embed="rId12" cstate="print">
            <a:extLst>
              <a:ext uri="{27BB76AA-07D4-40C4-A695-F9B211828CD9}"/>
            </a:extLst>
          </a:blip>
          <a:stretch>
            <a:fillRect/>
          </a:stretch>
        </p:blipFill>
        <p:spPr>
          <a:xfrm>
            <a:off x="3048000" y="2657475"/>
            <a:ext cx="981075" cy="19050"/>
          </a:xfrm>
          <a:prstGeom prst="rect">
            <a:avLst/>
          </a:prstGeom>
        </p:spPr>
      </p:pic>
      <p:pic>
        <p:nvPicPr>
          <p:cNvPr id="46" name="499B3DAD-6EAE-4423-388F-B706906F6A57"/>
          <p:cNvPicPr>
            <a:picLocks noChangeAspect="1"/>
          </p:cNvPicPr>
          <p:nvPr/>
        </p:nvPicPr>
        <p:blipFill>
          <a:blip r:embed="rId13" cstate="print">
            <a:extLst>
              <a:ext uri="{16FCBCEF-ACEF-49A9-EC7B-5E0650A0A161}"/>
            </a:extLst>
          </a:blip>
          <a:stretch>
            <a:fillRect/>
          </a:stretch>
        </p:blipFill>
        <p:spPr>
          <a:xfrm>
            <a:off x="5224780" y="3009900"/>
            <a:ext cx="133350" cy="142875"/>
          </a:xfrm>
          <a:prstGeom prst="rect">
            <a:avLst/>
          </a:prstGeom>
        </p:spPr>
      </p:pic>
      <p:pic>
        <p:nvPicPr>
          <p:cNvPr id="47" name="C0B6FF11-68CD-4D4A-6C65-A8F29D7EB87B"/>
          <p:cNvPicPr>
            <a:picLocks noChangeAspect="1"/>
          </p:cNvPicPr>
          <p:nvPr/>
        </p:nvPicPr>
        <p:blipFill>
          <a:blip r:embed="rId14" cstate="print">
            <a:extLst>
              <a:ext uri="{F6C855A3-B876-434D-D781-76905756E6BD}"/>
            </a:extLst>
          </a:blip>
          <a:stretch>
            <a:fillRect/>
          </a:stretch>
        </p:blipFill>
        <p:spPr>
          <a:xfrm>
            <a:off x="5290820" y="3790950"/>
            <a:ext cx="19050" cy="19050"/>
          </a:xfrm>
          <a:prstGeom prst="rect">
            <a:avLst/>
          </a:prstGeom>
        </p:spPr>
      </p:pic>
      <p:pic>
        <p:nvPicPr>
          <p:cNvPr id="48" name="28C0FAB2-6D11-4EEB-025D-29D5F73431B6"/>
          <p:cNvPicPr>
            <a:picLocks noChangeAspect="1"/>
          </p:cNvPicPr>
          <p:nvPr/>
        </p:nvPicPr>
        <p:blipFill>
          <a:blip r:embed="rId15" cstate="print">
            <a:extLst>
              <a:ext uri="{1619CB2A-D788-4B6B-A8C1-4551B69BE866}"/>
            </a:extLst>
          </a:blip>
          <a:stretch>
            <a:fillRect/>
          </a:stretch>
        </p:blipFill>
        <p:spPr>
          <a:xfrm>
            <a:off x="5283200" y="3152775"/>
            <a:ext cx="19050" cy="276225"/>
          </a:xfrm>
          <a:prstGeom prst="rect">
            <a:avLst/>
          </a:prstGeom>
        </p:spPr>
      </p:pic>
      <p:pic>
        <p:nvPicPr>
          <p:cNvPr id="49" name="F0F4BE66-D5AE-4554-40C2-156A5DE26E27"/>
          <p:cNvPicPr>
            <a:picLocks noChangeAspect="1"/>
          </p:cNvPicPr>
          <p:nvPr/>
        </p:nvPicPr>
        <p:blipFill>
          <a:blip r:embed="rId16" cstate="print">
            <a:extLst>
              <a:ext uri="{67F5623A-EF0A-48E3-F06A-C30871F2BC90}"/>
            </a:extLst>
          </a:blip>
          <a:stretch>
            <a:fillRect/>
          </a:stretch>
        </p:blipFill>
        <p:spPr>
          <a:xfrm>
            <a:off x="1487170" y="5410200"/>
            <a:ext cx="6810375" cy="400050"/>
          </a:xfrm>
          <a:prstGeom prst="rect">
            <a:avLst/>
          </a:prstGeom>
        </p:spPr>
      </p:pic>
      <p:sp>
        <p:nvSpPr>
          <p:cNvPr id="50" name="TextBox50"/>
          <p:cNvSpPr txBox="1"/>
          <p:nvPr/>
        </p:nvSpPr>
        <p:spPr>
          <a:xfrm>
            <a:off x="1611300" y="5464911"/>
            <a:ext cx="64643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Everyone</a:t>
            </a:r>
            <a:r>
              <a:rPr lang="en-US" altLang="zh-CN" sz="18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8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8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1800" kern="0" spc="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own</a:t>
            </a:r>
            <a:r>
              <a:rPr lang="en-US" altLang="zh-CN" sz="180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favorite</a:t>
            </a:r>
            <a:r>
              <a:rPr lang="en-US" altLang="zh-CN" sz="1800" kern="0" spc="7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1800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technology</a:t>
            </a:r>
          </a:p>
        </p:txBody>
      </p:sp>
      <p:pic>
        <p:nvPicPr>
          <p:cNvPr id="51" name="FD0363C9-9E50-498A-7847-5FDB5F90B74D"/>
          <p:cNvPicPr>
            <a:picLocks noChangeAspect="1"/>
          </p:cNvPicPr>
          <p:nvPr/>
        </p:nvPicPr>
        <p:blipFill>
          <a:blip r:embed="rId17" cstate="print">
            <a:extLst>
              <a:ext uri="{4261BB24-D87E-44A1-E9B1-731A7E16791A}"/>
            </a:extLst>
          </a:blip>
          <a:stretch>
            <a:fillRect/>
          </a:stretch>
        </p:blipFill>
        <p:spPr>
          <a:xfrm>
            <a:off x="1785620" y="4495800"/>
            <a:ext cx="2381250" cy="752475"/>
          </a:xfrm>
          <a:prstGeom prst="rect">
            <a:avLst/>
          </a:prstGeom>
        </p:spPr>
      </p:pic>
    </p:spTree>
    <p:extLst>
      <p:ext uri="{BB5763F9-325F-442C-5C8D-BF61B4B818FA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12237DF-1C29-4BB0-4D28-15C08A1BC8F3"/>
          <p:cNvPicPr>
            <a:picLocks noChangeAspect="1"/>
          </p:cNvPicPr>
          <p:nvPr/>
        </p:nvPicPr>
        <p:blipFill>
          <a:blip r:embed="rId2" cstate="print">
            <a:extLst>
              <a:ext uri="{F8B6D264-9E51-4DA4-8B0C-850E6530513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3" name="0C7F6468-9CA3-47B2-2549-6A8EAADD52DD"/>
          <p:cNvPicPr>
            <a:picLocks noChangeAspect="1"/>
          </p:cNvPicPr>
          <p:nvPr/>
        </p:nvPicPr>
        <p:blipFill>
          <a:blip r:embed="rId3" cstate="print">
            <a:extLst>
              <a:ext uri="{1B97DF9D-5797-402A-AEFF-161AF18B0A26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54" name="390E7A79-FEAE-4EB9-ED6F-677BF5E3D886"/>
          <p:cNvPicPr>
            <a:picLocks noChangeAspect="1"/>
          </p:cNvPicPr>
          <p:nvPr/>
        </p:nvPicPr>
        <p:blipFill>
          <a:blip r:embed="rId4" cstate="print">
            <a:extLst>
              <a:ext uri="{7B14E580-A5CC-4586-52AA-431CB0C21213}"/>
            </a:extLst>
          </a:blip>
          <a:stretch>
            <a:fillRect/>
          </a:stretch>
        </p:blipFill>
        <p:spPr>
          <a:xfrm>
            <a:off x="427990" y="1847850"/>
            <a:ext cx="8372475" cy="3438525"/>
          </a:xfrm>
          <a:prstGeom prst="rect">
            <a:avLst/>
          </a:prstGeom>
        </p:spPr>
      </p:pic>
      <p:pic>
        <p:nvPicPr>
          <p:cNvPr id="55" name="803DE142-DCD9-46A2-87F1-CAF39A5AA6C3"/>
          <p:cNvPicPr>
            <a:picLocks noChangeAspect="1"/>
          </p:cNvPicPr>
          <p:nvPr/>
        </p:nvPicPr>
        <p:blipFill>
          <a:blip r:embed="rId5" cstate="print">
            <a:extLst>
              <a:ext uri="{D3F66F45-5427-4A46-10EE-7538730AC193}"/>
            </a:extLst>
          </a:blip>
          <a:stretch>
            <a:fillRect/>
          </a:stretch>
        </p:blipFill>
        <p:spPr>
          <a:xfrm>
            <a:off x="400495" y="1828800"/>
            <a:ext cx="8420100" cy="3486150"/>
          </a:xfrm>
          <a:prstGeom prst="rect">
            <a:avLst/>
          </a:prstGeom>
        </p:spPr>
      </p:pic>
      <p:pic>
        <p:nvPicPr>
          <p:cNvPr id="56" name="DCB087C3-B3E5-4F48-0BD2-B9F638B75DF0"/>
          <p:cNvPicPr>
            <a:picLocks noChangeAspect="1"/>
          </p:cNvPicPr>
          <p:nvPr/>
        </p:nvPicPr>
        <p:blipFill>
          <a:blip r:embed="rId6" cstate="print">
            <a:extLst>
              <a:ext uri="{E0DE45C2-475D-4B9D-37F3-772808000A9E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pic>
        <p:nvPicPr>
          <p:cNvPr id="57" name="AF470093-B000-45B5-DD8C-55831911E379"/>
          <p:cNvPicPr>
            <a:picLocks noChangeAspect="1"/>
          </p:cNvPicPr>
          <p:nvPr/>
        </p:nvPicPr>
        <p:blipFill>
          <a:blip r:embed="rId7" cstate="print">
            <a:extLst>
              <a:ext uri="{AF770A5F-6D21-40F1-D8A8-2EA2EB482C44}"/>
            </a:extLst>
          </a:blip>
          <a:stretch>
            <a:fillRect/>
          </a:stretch>
        </p:blipFill>
        <p:spPr>
          <a:xfrm>
            <a:off x="571500" y="4171950"/>
            <a:ext cx="8077200" cy="942975"/>
          </a:xfrm>
          <a:prstGeom prst="rect">
            <a:avLst/>
          </a:prstGeom>
        </p:spPr>
      </p:pic>
      <p:pic>
        <p:nvPicPr>
          <p:cNvPr id="58" name="0BDC4521-9F01-4AEA-3C19-0482618C20E9"/>
          <p:cNvPicPr>
            <a:picLocks noChangeAspect="1"/>
          </p:cNvPicPr>
          <p:nvPr/>
        </p:nvPicPr>
        <p:blipFill>
          <a:blip r:embed="rId8" cstate="print">
            <a:extLst>
              <a:ext uri="{B3E7C98A-740D-49DC-E705-99918F429239}"/>
            </a:extLst>
          </a:blip>
          <a:stretch>
            <a:fillRect/>
          </a:stretch>
        </p:blipFill>
        <p:spPr>
          <a:xfrm>
            <a:off x="674778" y="4171950"/>
            <a:ext cx="8096251" cy="952500"/>
          </a:xfrm>
          <a:prstGeom prst="rect">
            <a:avLst/>
          </a:prstGeom>
        </p:spPr>
      </p:pic>
      <p:pic>
        <p:nvPicPr>
          <p:cNvPr id="59" name="1F532817-7E67-432E-ECD3-EBD7A2C3AD3B"/>
          <p:cNvPicPr>
            <a:picLocks noChangeAspect="1"/>
          </p:cNvPicPr>
          <p:nvPr/>
        </p:nvPicPr>
        <p:blipFill>
          <a:blip r:embed="rId9" cstate="print">
            <a:extLst>
              <a:ext uri="{14DF4CFB-9228-4B73-7DF6-234B44290FBA}"/>
            </a:extLst>
          </a:blip>
          <a:stretch>
            <a:fillRect/>
          </a:stretch>
        </p:blipFill>
        <p:spPr>
          <a:xfrm>
            <a:off x="571500" y="5029200"/>
            <a:ext cx="8077200" cy="47625"/>
          </a:xfrm>
          <a:prstGeom prst="rect">
            <a:avLst/>
          </a:prstGeom>
        </p:spPr>
      </p:pic>
      <p:pic>
        <p:nvPicPr>
          <p:cNvPr id="60" name="0E341421-A7EB-4F17-E7E2-50752376EA58"/>
          <p:cNvPicPr>
            <a:picLocks noChangeAspect="1"/>
          </p:cNvPicPr>
          <p:nvPr/>
        </p:nvPicPr>
        <p:blipFill>
          <a:blip r:embed="rId10" cstate="print">
            <a:extLst>
              <a:ext uri="{7F4DFED6-DCF1-460A-866A-CC8BC228734A}"/>
            </a:extLst>
          </a:blip>
          <a:stretch>
            <a:fillRect/>
          </a:stretch>
        </p:blipFill>
        <p:spPr>
          <a:xfrm>
            <a:off x="571500" y="4981575"/>
            <a:ext cx="8077200" cy="57150"/>
          </a:xfrm>
          <a:prstGeom prst="rect">
            <a:avLst/>
          </a:prstGeom>
        </p:spPr>
      </p:pic>
      <p:pic>
        <p:nvPicPr>
          <p:cNvPr id="61" name="02B3707F-D1C6-49A1-A113-869D9D2BA408"/>
          <p:cNvPicPr>
            <a:picLocks noChangeAspect="1"/>
          </p:cNvPicPr>
          <p:nvPr/>
        </p:nvPicPr>
        <p:blipFill>
          <a:blip r:embed="rId11" cstate="print">
            <a:extLst>
              <a:ext uri="{B9A5DBA9-D3D0-4AB7-A1E4-D9AACB883B29}"/>
            </a:extLst>
          </a:blip>
          <a:stretch>
            <a:fillRect/>
          </a:stretch>
        </p:blipFill>
        <p:spPr>
          <a:xfrm>
            <a:off x="571500" y="4943475"/>
            <a:ext cx="8077200" cy="47625"/>
          </a:xfrm>
          <a:prstGeom prst="rect">
            <a:avLst/>
          </a:prstGeom>
        </p:spPr>
      </p:pic>
      <p:pic>
        <p:nvPicPr>
          <p:cNvPr id="62" name="766906B7-39EF-476D-8C0D-12FDD0F18110"/>
          <p:cNvPicPr>
            <a:picLocks noChangeAspect="1"/>
          </p:cNvPicPr>
          <p:nvPr/>
        </p:nvPicPr>
        <p:blipFill>
          <a:blip r:embed="rId12" cstate="print">
            <a:extLst>
              <a:ext uri="{575CF3C7-4CE8-4008-C4E9-9F50D6F84957}"/>
            </a:extLst>
          </a:blip>
          <a:stretch>
            <a:fillRect/>
          </a:stretch>
        </p:blipFill>
        <p:spPr>
          <a:xfrm>
            <a:off x="571500" y="4905375"/>
            <a:ext cx="8077200" cy="47625"/>
          </a:xfrm>
          <a:prstGeom prst="rect">
            <a:avLst/>
          </a:prstGeom>
        </p:spPr>
      </p:pic>
      <p:pic>
        <p:nvPicPr>
          <p:cNvPr id="63" name="05561BD5-2FBF-49D7-EA9E-8125503A76B5"/>
          <p:cNvPicPr>
            <a:picLocks noChangeAspect="1"/>
          </p:cNvPicPr>
          <p:nvPr/>
        </p:nvPicPr>
        <p:blipFill>
          <a:blip r:embed="rId13" cstate="print">
            <a:extLst>
              <a:ext uri="{BD000044-5CB1-4B7B-6066-F784D788A6A2}"/>
            </a:extLst>
          </a:blip>
          <a:stretch>
            <a:fillRect/>
          </a:stretch>
        </p:blipFill>
        <p:spPr>
          <a:xfrm>
            <a:off x="571500" y="4857750"/>
            <a:ext cx="8077200" cy="57150"/>
          </a:xfrm>
          <a:prstGeom prst="rect">
            <a:avLst/>
          </a:prstGeom>
        </p:spPr>
      </p:pic>
      <p:pic>
        <p:nvPicPr>
          <p:cNvPr id="64" name="BD2E8FBC-9349-4136-D1EE-DD5CDF39676F"/>
          <p:cNvPicPr>
            <a:picLocks noChangeAspect="1"/>
          </p:cNvPicPr>
          <p:nvPr/>
        </p:nvPicPr>
        <p:blipFill>
          <a:blip r:embed="rId14" cstate="print">
            <a:extLst>
              <a:ext uri="{4B87BDFA-993B-421C-723C-D4E20E503DBD}"/>
            </a:extLst>
          </a:blip>
          <a:stretch>
            <a:fillRect/>
          </a:stretch>
        </p:blipFill>
        <p:spPr>
          <a:xfrm>
            <a:off x="571500" y="4486275"/>
            <a:ext cx="8077200" cy="47625"/>
          </a:xfrm>
          <a:prstGeom prst="rect">
            <a:avLst/>
          </a:prstGeom>
        </p:spPr>
      </p:pic>
      <p:pic>
        <p:nvPicPr>
          <p:cNvPr id="65" name="D18BFC23-2BB5-4C54-D045-8EBC836A2E0B"/>
          <p:cNvPicPr>
            <a:picLocks noChangeAspect="1"/>
          </p:cNvPicPr>
          <p:nvPr/>
        </p:nvPicPr>
        <p:blipFill>
          <a:blip r:embed="rId15" cstate="print">
            <a:extLst>
              <a:ext uri="{C0091D96-99AF-43A2-093C-622DC7546D62}"/>
            </a:extLst>
          </a:blip>
          <a:stretch>
            <a:fillRect/>
          </a:stretch>
        </p:blipFill>
        <p:spPr>
          <a:xfrm>
            <a:off x="571500" y="4438650"/>
            <a:ext cx="8077200" cy="57150"/>
          </a:xfrm>
          <a:prstGeom prst="rect">
            <a:avLst/>
          </a:prstGeom>
        </p:spPr>
      </p:pic>
      <p:pic>
        <p:nvPicPr>
          <p:cNvPr id="66" name="F803F755-56BF-46DB-729E-210400C31CFD"/>
          <p:cNvPicPr>
            <a:picLocks noChangeAspect="1"/>
          </p:cNvPicPr>
          <p:nvPr/>
        </p:nvPicPr>
        <p:blipFill>
          <a:blip r:embed="rId16" cstate="print">
            <a:extLst>
              <a:ext uri="{B4CB89FB-DA7A-4D13-78C8-1AA61FB13645}"/>
            </a:extLst>
          </a:blip>
          <a:stretch>
            <a:fillRect/>
          </a:stretch>
        </p:blipFill>
        <p:spPr>
          <a:xfrm>
            <a:off x="571500" y="4400550"/>
            <a:ext cx="8077200" cy="47625"/>
          </a:xfrm>
          <a:prstGeom prst="rect">
            <a:avLst/>
          </a:prstGeom>
        </p:spPr>
      </p:pic>
      <p:sp>
        <p:nvSpPr>
          <p:cNvPr id="67" name="TextBox67"/>
          <p:cNvSpPr txBox="1"/>
          <p:nvPr/>
        </p:nvSpPr>
        <p:spPr>
          <a:xfrm>
            <a:off x="571500" y="4420972"/>
            <a:ext cx="8115300" cy="44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3236900" eaLnBrk="0">
              <a:lnSpc>
                <a:spcPct val="168000"/>
              </a:lnSpc>
            </a:pP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8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</p:txBody>
      </p:sp>
      <p:pic>
        <p:nvPicPr>
          <p:cNvPr id="68" name="0918FCAE-2AD0-49EF-9964-3262CCB95232"/>
          <p:cNvPicPr>
            <a:picLocks noChangeAspect="1"/>
          </p:cNvPicPr>
          <p:nvPr/>
        </p:nvPicPr>
        <p:blipFill>
          <a:blip r:embed="rId17" cstate="print">
            <a:extLst>
              <a:ext uri="{E9C72989-5815-4594-33BF-2789DB702F3F}"/>
            </a:extLst>
          </a:blip>
          <a:stretch>
            <a:fillRect/>
          </a:stretch>
        </p:blipFill>
        <p:spPr>
          <a:xfrm>
            <a:off x="571500" y="4362450"/>
            <a:ext cx="8077200" cy="47625"/>
          </a:xfrm>
          <a:prstGeom prst="rect">
            <a:avLst/>
          </a:prstGeom>
        </p:spPr>
      </p:pic>
      <p:pic>
        <p:nvPicPr>
          <p:cNvPr id="69" name="5C54A47F-11F4-435D-E331-4A3AF2E451FC"/>
          <p:cNvPicPr>
            <a:picLocks noChangeAspect="1"/>
          </p:cNvPicPr>
          <p:nvPr/>
        </p:nvPicPr>
        <p:blipFill>
          <a:blip r:embed="rId18" cstate="print">
            <a:extLst>
              <a:ext uri="{8D8DB29F-540D-4C2D-EDA2-6BEC6DF54BCA}"/>
            </a:extLst>
          </a:blip>
          <a:stretch>
            <a:fillRect/>
          </a:stretch>
        </p:blipFill>
        <p:spPr>
          <a:xfrm>
            <a:off x="571500" y="4314825"/>
            <a:ext cx="8077200" cy="57150"/>
          </a:xfrm>
          <a:prstGeom prst="rect">
            <a:avLst/>
          </a:prstGeom>
        </p:spPr>
      </p:pic>
      <p:pic>
        <p:nvPicPr>
          <p:cNvPr id="70" name="117125AA-D110-4E42-14CD-47E9D05C4FBE"/>
          <p:cNvPicPr>
            <a:picLocks noChangeAspect="1"/>
          </p:cNvPicPr>
          <p:nvPr/>
        </p:nvPicPr>
        <p:blipFill>
          <a:blip r:embed="rId19" cstate="print">
            <a:extLst>
              <a:ext uri="{F685A81A-119A-4CDF-10DB-3455D4004C21}"/>
            </a:extLst>
          </a:blip>
          <a:stretch>
            <a:fillRect/>
          </a:stretch>
        </p:blipFill>
        <p:spPr>
          <a:xfrm>
            <a:off x="571500" y="4276725"/>
            <a:ext cx="8077200" cy="47625"/>
          </a:xfrm>
          <a:prstGeom prst="rect">
            <a:avLst/>
          </a:prstGeom>
        </p:spPr>
      </p:pic>
      <p:pic>
        <p:nvPicPr>
          <p:cNvPr id="71" name="30A2FD4A-145C-4F43-FB40-710C1DC397E7"/>
          <p:cNvPicPr>
            <a:picLocks noChangeAspect="1"/>
          </p:cNvPicPr>
          <p:nvPr/>
        </p:nvPicPr>
        <p:blipFill>
          <a:blip r:embed="rId20" cstate="print">
            <a:extLst>
              <a:ext uri="{9F557946-786C-4A74-3BA8-BA4982A6F025}"/>
            </a:extLst>
          </a:blip>
          <a:stretch>
            <a:fillRect/>
          </a:stretch>
        </p:blipFill>
        <p:spPr>
          <a:xfrm>
            <a:off x="571500" y="4238625"/>
            <a:ext cx="8077200" cy="47625"/>
          </a:xfrm>
          <a:prstGeom prst="rect">
            <a:avLst/>
          </a:prstGeom>
        </p:spPr>
      </p:pic>
      <p:pic>
        <p:nvPicPr>
          <p:cNvPr id="72" name="A0EAD60E-DAE2-4844-6337-258CEF976654"/>
          <p:cNvPicPr>
            <a:picLocks noChangeAspect="1"/>
          </p:cNvPicPr>
          <p:nvPr/>
        </p:nvPicPr>
        <p:blipFill>
          <a:blip r:embed="rId21" cstate="print">
            <a:extLst>
              <a:ext uri="{FCBE7365-64E0-4C54-07E3-7F5C509754DB}"/>
            </a:extLst>
          </a:blip>
          <a:stretch>
            <a:fillRect/>
          </a:stretch>
        </p:blipFill>
        <p:spPr>
          <a:xfrm>
            <a:off x="571500" y="4191000"/>
            <a:ext cx="8077200" cy="57150"/>
          </a:xfrm>
          <a:prstGeom prst="rect">
            <a:avLst/>
          </a:prstGeom>
        </p:spPr>
      </p:pic>
      <p:pic>
        <p:nvPicPr>
          <p:cNvPr id="73" name="3D307E96-AF3D-4976-AE18-2A66E40D5E60"/>
          <p:cNvPicPr>
            <a:picLocks noChangeAspect="1"/>
          </p:cNvPicPr>
          <p:nvPr/>
        </p:nvPicPr>
        <p:blipFill>
          <a:blip r:embed="rId22" cstate="print">
            <a:extLst>
              <a:ext uri="{C636FD39-4706-4DDF-868C-7CA11E46F1DC}"/>
            </a:extLst>
          </a:blip>
          <a:stretch>
            <a:fillRect/>
          </a:stretch>
        </p:blipFill>
        <p:spPr>
          <a:xfrm>
            <a:off x="571500" y="4162425"/>
            <a:ext cx="8077200" cy="38100"/>
          </a:xfrm>
          <a:prstGeom prst="rect">
            <a:avLst/>
          </a:prstGeom>
        </p:spPr>
      </p:pic>
      <p:pic>
        <p:nvPicPr>
          <p:cNvPr id="74" name="E24BA0D6-D33E-4820-C85A-25B9FCD2544A"/>
          <p:cNvPicPr>
            <a:picLocks noChangeAspect="1"/>
          </p:cNvPicPr>
          <p:nvPr/>
        </p:nvPicPr>
        <p:blipFill>
          <a:blip r:embed="rId23" cstate="print">
            <a:extLst>
              <a:ext uri="{161D27BD-78BD-4241-FF69-62A78F16A9CE}"/>
            </a:extLst>
          </a:blip>
          <a:stretch>
            <a:fillRect/>
          </a:stretch>
        </p:blipFill>
        <p:spPr>
          <a:xfrm>
            <a:off x="571500" y="4133850"/>
            <a:ext cx="8077200" cy="38100"/>
          </a:xfrm>
          <a:prstGeom prst="rect">
            <a:avLst/>
          </a:prstGeom>
        </p:spPr>
      </p:pic>
      <p:pic>
        <p:nvPicPr>
          <p:cNvPr id="75" name="9655415A-D0F7-4556-80E5-1687BC952990"/>
          <p:cNvPicPr>
            <a:picLocks noChangeAspect="1"/>
          </p:cNvPicPr>
          <p:nvPr/>
        </p:nvPicPr>
        <p:blipFill>
          <a:blip r:embed="rId24" cstate="print">
            <a:extLst>
              <a:ext uri="{E86FEBBB-16B1-4C60-DDD8-D92038B87EAC}"/>
            </a:extLst>
          </a:blip>
          <a:stretch>
            <a:fillRect/>
          </a:stretch>
        </p:blipFill>
        <p:spPr>
          <a:xfrm>
            <a:off x="566828" y="4133850"/>
            <a:ext cx="8086725" cy="952500"/>
          </a:xfrm>
          <a:prstGeom prst="rect">
            <a:avLst/>
          </a:prstGeom>
        </p:spPr>
      </p:pic>
      <p:pic>
        <p:nvPicPr>
          <p:cNvPr id="76" name="D2DF8E56-9BAE-48F2-90C7-5FBA482A3D94"/>
          <p:cNvPicPr>
            <a:picLocks noChangeAspect="1"/>
          </p:cNvPicPr>
          <p:nvPr/>
        </p:nvPicPr>
        <p:blipFill>
          <a:blip r:embed="rId25" cstate="print">
            <a:extLst>
              <a:ext uri="{E769ED73-3FA2-402D-9A9C-D36E5D680809}"/>
            </a:extLst>
          </a:blip>
          <a:stretch>
            <a:fillRect/>
          </a:stretch>
        </p:blipFill>
        <p:spPr>
          <a:xfrm>
            <a:off x="679450" y="2752725"/>
            <a:ext cx="3933825" cy="1362075"/>
          </a:xfrm>
          <a:prstGeom prst="rect">
            <a:avLst/>
          </a:prstGeom>
        </p:spPr>
      </p:pic>
      <p:pic>
        <p:nvPicPr>
          <p:cNvPr id="77" name="2C8395BF-2667-4DC8-837D-32D0F1EC6FEE"/>
          <p:cNvPicPr>
            <a:picLocks noChangeAspect="1"/>
          </p:cNvPicPr>
          <p:nvPr/>
        </p:nvPicPr>
        <p:blipFill>
          <a:blip r:embed="rId26" cstate="print">
            <a:extLst>
              <a:ext uri="{52C3CEAF-1E51-4D01-7860-4DAAF18C8865}"/>
            </a:extLst>
          </a:blip>
          <a:stretch>
            <a:fillRect/>
          </a:stretch>
        </p:blipFill>
        <p:spPr>
          <a:xfrm>
            <a:off x="571500" y="4029075"/>
            <a:ext cx="3933825" cy="47625"/>
          </a:xfrm>
          <a:prstGeom prst="rect">
            <a:avLst/>
          </a:prstGeom>
        </p:spPr>
      </p:pic>
      <p:pic>
        <p:nvPicPr>
          <p:cNvPr id="78" name="E423FB47-5FC5-4668-BF83-F2DF14BDB7F9"/>
          <p:cNvPicPr>
            <a:picLocks noChangeAspect="1"/>
          </p:cNvPicPr>
          <p:nvPr/>
        </p:nvPicPr>
        <p:blipFill>
          <a:blip r:embed="rId27" cstate="print">
            <a:extLst>
              <a:ext uri="{6827A5EA-AAFC-45A7-2DD6-74DD50190AD4}"/>
            </a:extLst>
          </a:blip>
          <a:stretch>
            <a:fillRect/>
          </a:stretch>
        </p:blipFill>
        <p:spPr>
          <a:xfrm>
            <a:off x="571500" y="3990975"/>
            <a:ext cx="3933825" cy="47625"/>
          </a:xfrm>
          <a:prstGeom prst="rect">
            <a:avLst/>
          </a:prstGeom>
        </p:spPr>
      </p:pic>
      <p:pic>
        <p:nvPicPr>
          <p:cNvPr id="79" name="0010EFCB-7C2D-41FF-21B7-992CB96CA1BC"/>
          <p:cNvPicPr>
            <a:picLocks noChangeAspect="1"/>
          </p:cNvPicPr>
          <p:nvPr/>
        </p:nvPicPr>
        <p:blipFill>
          <a:blip r:embed="rId28" cstate="print">
            <a:extLst>
              <a:ext uri="{BFF972CF-D2BB-4C39-DBEE-0EA634E610D7}"/>
            </a:extLst>
          </a:blip>
          <a:stretch>
            <a:fillRect/>
          </a:stretch>
        </p:blipFill>
        <p:spPr>
          <a:xfrm>
            <a:off x="571500" y="3943350"/>
            <a:ext cx="3933825" cy="57150"/>
          </a:xfrm>
          <a:prstGeom prst="rect">
            <a:avLst/>
          </a:prstGeom>
        </p:spPr>
      </p:pic>
      <p:pic>
        <p:nvPicPr>
          <p:cNvPr id="80" name="32DE943D-6E40-4100-4A57-533C0E24BCD8"/>
          <p:cNvPicPr>
            <a:picLocks noChangeAspect="1"/>
          </p:cNvPicPr>
          <p:nvPr/>
        </p:nvPicPr>
        <p:blipFill>
          <a:blip r:embed="rId29" cstate="print">
            <a:extLst>
              <a:ext uri="{BF8431C3-4A00-4A6F-2A9B-E04C34A0261A}"/>
            </a:extLst>
          </a:blip>
          <a:stretch>
            <a:fillRect/>
          </a:stretch>
        </p:blipFill>
        <p:spPr>
          <a:xfrm>
            <a:off x="571500" y="3905250"/>
            <a:ext cx="3933825" cy="47625"/>
          </a:xfrm>
          <a:prstGeom prst="rect">
            <a:avLst/>
          </a:prstGeom>
        </p:spPr>
      </p:pic>
      <p:pic>
        <p:nvPicPr>
          <p:cNvPr id="81" name="69B355B3-E900-4E59-4030-85206072961D"/>
          <p:cNvPicPr>
            <a:picLocks noChangeAspect="1"/>
          </p:cNvPicPr>
          <p:nvPr/>
        </p:nvPicPr>
        <p:blipFill>
          <a:blip r:embed="rId30" cstate="print">
            <a:extLst>
              <a:ext uri="{53D59A34-F6A8-42CC-D70C-92AAD06FD50F}"/>
            </a:extLst>
          </a:blip>
          <a:stretch>
            <a:fillRect/>
          </a:stretch>
        </p:blipFill>
        <p:spPr>
          <a:xfrm>
            <a:off x="571500" y="3867150"/>
            <a:ext cx="3933825" cy="47625"/>
          </a:xfrm>
          <a:prstGeom prst="rect">
            <a:avLst/>
          </a:prstGeom>
        </p:spPr>
      </p:pic>
      <p:pic>
        <p:nvPicPr>
          <p:cNvPr id="82" name="BAA0D8D4-6815-49A3-39E2-FAADAABC5055"/>
          <p:cNvPicPr>
            <a:picLocks noChangeAspect="1"/>
          </p:cNvPicPr>
          <p:nvPr/>
        </p:nvPicPr>
        <p:blipFill>
          <a:blip r:embed="rId31" cstate="print">
            <a:extLst>
              <a:ext uri="{C433F12E-0970-4890-9895-DDB2590B8126}"/>
            </a:extLst>
          </a:blip>
          <a:stretch>
            <a:fillRect/>
          </a:stretch>
        </p:blipFill>
        <p:spPr>
          <a:xfrm>
            <a:off x="571500" y="3829050"/>
            <a:ext cx="3933825" cy="47625"/>
          </a:xfrm>
          <a:prstGeom prst="rect">
            <a:avLst/>
          </a:prstGeom>
        </p:spPr>
      </p:pic>
      <p:pic>
        <p:nvPicPr>
          <p:cNvPr id="83" name="10797035-E7A9-427D-24D6-76CB08519352"/>
          <p:cNvPicPr>
            <a:picLocks noChangeAspect="1"/>
          </p:cNvPicPr>
          <p:nvPr/>
        </p:nvPicPr>
        <p:blipFill>
          <a:blip r:embed="rId32" cstate="print">
            <a:extLst>
              <a:ext uri="{D1377229-4C66-4114-A594-375A32F2E13E}"/>
            </a:extLst>
          </a:blip>
          <a:stretch>
            <a:fillRect/>
          </a:stretch>
        </p:blipFill>
        <p:spPr>
          <a:xfrm>
            <a:off x="571500" y="3790950"/>
            <a:ext cx="3933825" cy="47625"/>
          </a:xfrm>
          <a:prstGeom prst="rect">
            <a:avLst/>
          </a:prstGeom>
        </p:spPr>
      </p:pic>
      <p:pic>
        <p:nvPicPr>
          <p:cNvPr id="84" name="508D9B93-8BF8-4AC1-7CC6-FC69EB734E32"/>
          <p:cNvPicPr>
            <a:picLocks noChangeAspect="1"/>
          </p:cNvPicPr>
          <p:nvPr/>
        </p:nvPicPr>
        <p:blipFill>
          <a:blip r:embed="rId33" cstate="print">
            <a:extLst>
              <a:ext uri="{139FA728-6C22-48A4-7C98-CF31307C7749}"/>
            </a:extLst>
          </a:blip>
          <a:stretch>
            <a:fillRect/>
          </a:stretch>
        </p:blipFill>
        <p:spPr>
          <a:xfrm>
            <a:off x="571500" y="3429000"/>
            <a:ext cx="3933825" cy="47625"/>
          </a:xfrm>
          <a:prstGeom prst="rect">
            <a:avLst/>
          </a:prstGeom>
        </p:spPr>
      </p:pic>
      <p:pic>
        <p:nvPicPr>
          <p:cNvPr id="85" name="0FAF0AC6-0BB0-4536-12DF-9A27DE31DD3D"/>
          <p:cNvPicPr>
            <a:picLocks noChangeAspect="1"/>
          </p:cNvPicPr>
          <p:nvPr/>
        </p:nvPicPr>
        <p:blipFill>
          <a:blip r:embed="rId34" cstate="print">
            <a:extLst>
              <a:ext uri="{E9395292-87D4-4A46-B17B-5700E8F1B768}"/>
            </a:extLst>
          </a:blip>
          <a:stretch>
            <a:fillRect/>
          </a:stretch>
        </p:blipFill>
        <p:spPr>
          <a:xfrm>
            <a:off x="571500" y="3390900"/>
            <a:ext cx="3933825" cy="47625"/>
          </a:xfrm>
          <a:prstGeom prst="rect">
            <a:avLst/>
          </a:prstGeom>
        </p:spPr>
      </p:pic>
      <p:pic>
        <p:nvPicPr>
          <p:cNvPr id="86" name="B4E06DE8-5A93-4F89-9A83-BE6B423E3158"/>
          <p:cNvPicPr>
            <a:picLocks noChangeAspect="1"/>
          </p:cNvPicPr>
          <p:nvPr/>
        </p:nvPicPr>
        <p:blipFill>
          <a:blip r:embed="rId35" cstate="print">
            <a:extLst>
              <a:ext uri="{72C9652B-4341-47DB-0CB3-EB0ACEABDDB4}"/>
            </a:extLst>
          </a:blip>
          <a:stretch>
            <a:fillRect/>
          </a:stretch>
        </p:blipFill>
        <p:spPr>
          <a:xfrm>
            <a:off x="566828" y="2705100"/>
            <a:ext cx="4057650" cy="1419225"/>
          </a:xfrm>
          <a:prstGeom prst="rect">
            <a:avLst/>
          </a:prstGeom>
        </p:spPr>
      </p:pic>
      <p:pic>
        <p:nvPicPr>
          <p:cNvPr id="87" name="32AD2CB6-7889-4E89-F0F0-28F042C428C3"/>
          <p:cNvPicPr>
            <a:picLocks noChangeAspect="1"/>
          </p:cNvPicPr>
          <p:nvPr/>
        </p:nvPicPr>
        <p:blipFill>
          <a:blip r:embed="rId36" cstate="print">
            <a:extLst>
              <a:ext uri="{1B1F59B9-2AC5-40FF-6506-B25E4A1F56F4}"/>
            </a:extLst>
          </a:blip>
          <a:stretch>
            <a:fillRect/>
          </a:stretch>
        </p:blipFill>
        <p:spPr>
          <a:xfrm>
            <a:off x="571500" y="3352800"/>
            <a:ext cx="3933825" cy="47625"/>
          </a:xfrm>
          <a:prstGeom prst="rect">
            <a:avLst/>
          </a:prstGeom>
        </p:spPr>
      </p:pic>
      <p:pic>
        <p:nvPicPr>
          <p:cNvPr id="88" name="AC80F31A-865B-4450-0AD8-0D55863C48A2"/>
          <p:cNvPicPr>
            <a:picLocks noChangeAspect="1"/>
          </p:cNvPicPr>
          <p:nvPr/>
        </p:nvPicPr>
        <p:blipFill>
          <a:blip r:embed="rId37" cstate="print">
            <a:extLst>
              <a:ext uri="{6E6BB518-4981-445D-CC0E-AE7AB3F93F79}"/>
            </a:extLst>
          </a:blip>
          <a:stretch>
            <a:fillRect/>
          </a:stretch>
        </p:blipFill>
        <p:spPr>
          <a:xfrm>
            <a:off x="571500" y="3067050"/>
            <a:ext cx="3933825" cy="47625"/>
          </a:xfrm>
          <a:prstGeom prst="rect">
            <a:avLst/>
          </a:prstGeom>
        </p:spPr>
      </p:pic>
      <p:pic>
        <p:nvPicPr>
          <p:cNvPr id="89" name="0EEAD9BC-8963-4032-CFBD-1B5D649573B3"/>
          <p:cNvPicPr>
            <a:picLocks noChangeAspect="1"/>
          </p:cNvPicPr>
          <p:nvPr/>
        </p:nvPicPr>
        <p:blipFill>
          <a:blip r:embed="rId38" cstate="print">
            <a:extLst>
              <a:ext uri="{E2735BE4-371E-432B-3740-5A7D92F94DF0}"/>
            </a:extLst>
          </a:blip>
          <a:stretch>
            <a:fillRect/>
          </a:stretch>
        </p:blipFill>
        <p:spPr>
          <a:xfrm>
            <a:off x="571500" y="3028950"/>
            <a:ext cx="3933825" cy="47625"/>
          </a:xfrm>
          <a:prstGeom prst="rect">
            <a:avLst/>
          </a:prstGeom>
        </p:spPr>
      </p:pic>
      <p:pic>
        <p:nvPicPr>
          <p:cNvPr id="90" name="FE353DB7-DB7E-47DB-A311-8477B81BBBFE"/>
          <p:cNvPicPr>
            <a:picLocks noChangeAspect="1"/>
          </p:cNvPicPr>
          <p:nvPr/>
        </p:nvPicPr>
        <p:blipFill>
          <a:blip r:embed="rId39" cstate="print">
            <a:extLst>
              <a:ext uri="{6FF4D689-03D0-4234-7171-B6D2B686018F}"/>
            </a:extLst>
          </a:blip>
          <a:stretch>
            <a:fillRect/>
          </a:stretch>
        </p:blipFill>
        <p:spPr>
          <a:xfrm>
            <a:off x="571500" y="2990850"/>
            <a:ext cx="3933825" cy="47625"/>
          </a:xfrm>
          <a:prstGeom prst="rect">
            <a:avLst/>
          </a:prstGeom>
        </p:spPr>
      </p:pic>
      <p:sp>
        <p:nvSpPr>
          <p:cNvPr id="91" name="TextBox91"/>
          <p:cNvSpPr txBox="1"/>
          <p:nvPr/>
        </p:nvSpPr>
        <p:spPr>
          <a:xfrm>
            <a:off x="571500" y="3031592"/>
            <a:ext cx="3937000" cy="76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536880" eaLnBrk="0">
              <a:lnSpc>
                <a:spcPct val="113000"/>
              </a:lnSpc>
            </a:pP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80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  <a:r>
              <a:rPr lang="en-US" altLang="zh-CN" sz="18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(JPA)</a:t>
            </a:r>
            <a:r>
              <a:rPr lang="en-US" altLang="zh-CN" sz="1800" kern="0" spc="36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2849" kern="0" spc="4296" noProof="0" dirty="0"/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800" kern="0" spc="3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</p:txBody>
      </p:sp>
      <p:pic>
        <p:nvPicPr>
          <p:cNvPr id="92" name="EA02C5C5-3259-4839-2A9A-0BE5FCB5784D"/>
          <p:cNvPicPr>
            <a:picLocks noChangeAspect="1"/>
          </p:cNvPicPr>
          <p:nvPr/>
        </p:nvPicPr>
        <p:blipFill>
          <a:blip r:embed="rId40" cstate="print">
            <a:extLst>
              <a:ext uri="{F6614BD5-4654-470B-2520-B35B53301CED}"/>
            </a:extLst>
          </a:blip>
          <a:stretch>
            <a:fillRect/>
          </a:stretch>
        </p:blipFill>
        <p:spPr>
          <a:xfrm>
            <a:off x="571500" y="2952750"/>
            <a:ext cx="3933825" cy="47625"/>
          </a:xfrm>
          <a:prstGeom prst="rect">
            <a:avLst/>
          </a:prstGeom>
        </p:spPr>
      </p:pic>
      <p:pic>
        <p:nvPicPr>
          <p:cNvPr id="93" name="53293350-0141-461F-CA83-494CE968B44F"/>
          <p:cNvPicPr>
            <a:picLocks noChangeAspect="1"/>
          </p:cNvPicPr>
          <p:nvPr/>
        </p:nvPicPr>
        <p:blipFill>
          <a:blip r:embed="rId41" cstate="print">
            <a:extLst>
              <a:ext uri="{022F4861-BCCB-4A88-38C8-5FAECFCA7D72}"/>
            </a:extLst>
          </a:blip>
          <a:stretch>
            <a:fillRect/>
          </a:stretch>
        </p:blipFill>
        <p:spPr>
          <a:xfrm>
            <a:off x="571500" y="2905125"/>
            <a:ext cx="3933825" cy="57150"/>
          </a:xfrm>
          <a:prstGeom prst="rect">
            <a:avLst/>
          </a:prstGeom>
        </p:spPr>
      </p:pic>
      <p:pic>
        <p:nvPicPr>
          <p:cNvPr id="94" name="40E0C93A-C6CA-43E1-8485-8DE2B83BB308"/>
          <p:cNvPicPr>
            <a:picLocks noChangeAspect="1"/>
          </p:cNvPicPr>
          <p:nvPr/>
        </p:nvPicPr>
        <p:blipFill>
          <a:blip r:embed="rId42" cstate="print">
            <a:extLst>
              <a:ext uri="{92041D77-6EC6-4C08-10B2-E8FEBFE28C7A}"/>
            </a:extLst>
          </a:blip>
          <a:stretch>
            <a:fillRect/>
          </a:stretch>
        </p:blipFill>
        <p:spPr>
          <a:xfrm>
            <a:off x="571500" y="2867025"/>
            <a:ext cx="3933825" cy="47625"/>
          </a:xfrm>
          <a:prstGeom prst="rect">
            <a:avLst/>
          </a:prstGeom>
        </p:spPr>
      </p:pic>
      <p:pic>
        <p:nvPicPr>
          <p:cNvPr id="95" name="87F135A7-AB15-4B8D-DB80-571526D64971"/>
          <p:cNvPicPr>
            <a:picLocks noChangeAspect="1"/>
          </p:cNvPicPr>
          <p:nvPr/>
        </p:nvPicPr>
        <p:blipFill>
          <a:blip r:embed="rId43" cstate="print">
            <a:extLst>
              <a:ext uri="{B2A38DAE-8C1F-4C8D-784B-4528ACEC57CC}"/>
            </a:extLst>
          </a:blip>
          <a:stretch>
            <a:fillRect/>
          </a:stretch>
        </p:blipFill>
        <p:spPr>
          <a:xfrm>
            <a:off x="571500" y="2828925"/>
            <a:ext cx="3933825" cy="47625"/>
          </a:xfrm>
          <a:prstGeom prst="rect">
            <a:avLst/>
          </a:prstGeom>
        </p:spPr>
      </p:pic>
      <p:pic>
        <p:nvPicPr>
          <p:cNvPr id="96" name="DCD08C59-2A3B-4371-D854-A8E9721E39CC"/>
          <p:cNvPicPr>
            <a:picLocks noChangeAspect="1"/>
          </p:cNvPicPr>
          <p:nvPr/>
        </p:nvPicPr>
        <p:blipFill>
          <a:blip r:embed="rId44" cstate="print">
            <a:extLst>
              <a:ext uri="{75610AB6-1584-4F6D-424F-102A9E473E25}"/>
            </a:extLst>
          </a:blip>
          <a:stretch>
            <a:fillRect/>
          </a:stretch>
        </p:blipFill>
        <p:spPr>
          <a:xfrm>
            <a:off x="571500" y="2790825"/>
            <a:ext cx="3933825" cy="47625"/>
          </a:xfrm>
          <a:prstGeom prst="rect">
            <a:avLst/>
          </a:prstGeom>
        </p:spPr>
      </p:pic>
      <p:pic>
        <p:nvPicPr>
          <p:cNvPr id="97" name="8D77EF41-C210-475B-740E-7E4FF8CA4753"/>
          <p:cNvPicPr>
            <a:picLocks noChangeAspect="1"/>
          </p:cNvPicPr>
          <p:nvPr/>
        </p:nvPicPr>
        <p:blipFill>
          <a:blip r:embed="rId45" cstate="print">
            <a:extLst>
              <a:ext uri="{186374C6-0B47-43AE-85D5-86938C911437}"/>
            </a:extLst>
          </a:blip>
          <a:stretch>
            <a:fillRect/>
          </a:stretch>
        </p:blipFill>
        <p:spPr>
          <a:xfrm>
            <a:off x="571500" y="2752725"/>
            <a:ext cx="3933825" cy="47625"/>
          </a:xfrm>
          <a:prstGeom prst="rect">
            <a:avLst/>
          </a:prstGeom>
        </p:spPr>
      </p:pic>
      <p:pic>
        <p:nvPicPr>
          <p:cNvPr id="98" name="AE0F865A-4266-466D-5F10-04F1194A66B5"/>
          <p:cNvPicPr>
            <a:picLocks noChangeAspect="1"/>
          </p:cNvPicPr>
          <p:nvPr/>
        </p:nvPicPr>
        <p:blipFill>
          <a:blip r:embed="rId46" cstate="print">
            <a:extLst>
              <a:ext uri="{1BB3BE7C-8009-4B16-4940-165D269B6C8B}"/>
            </a:extLst>
          </a:blip>
          <a:stretch>
            <a:fillRect/>
          </a:stretch>
        </p:blipFill>
        <p:spPr>
          <a:xfrm>
            <a:off x="4823460" y="2752725"/>
            <a:ext cx="3933825" cy="1362075"/>
          </a:xfrm>
          <a:prstGeom prst="rect">
            <a:avLst/>
          </a:prstGeom>
        </p:spPr>
      </p:pic>
      <p:pic>
        <p:nvPicPr>
          <p:cNvPr id="99" name="EA2DB519-EF17-4188-E81A-E5A916D42322"/>
          <p:cNvPicPr>
            <a:picLocks noChangeAspect="1"/>
          </p:cNvPicPr>
          <p:nvPr/>
        </p:nvPicPr>
        <p:blipFill>
          <a:blip r:embed="rId47" cstate="print">
            <a:extLst>
              <a:ext uri="{A8FD8E3E-0F48-4B5C-8FB9-93EB76789B26}"/>
            </a:extLst>
          </a:blip>
          <a:stretch>
            <a:fillRect/>
          </a:stretch>
        </p:blipFill>
        <p:spPr>
          <a:xfrm>
            <a:off x="4715510" y="4029075"/>
            <a:ext cx="3933825" cy="47625"/>
          </a:xfrm>
          <a:prstGeom prst="rect">
            <a:avLst/>
          </a:prstGeom>
        </p:spPr>
      </p:pic>
      <p:pic>
        <p:nvPicPr>
          <p:cNvPr id="100" name="C2A67FA4-D73D-47DA-EDBE-205DDD3902A1"/>
          <p:cNvPicPr>
            <a:picLocks noChangeAspect="1"/>
          </p:cNvPicPr>
          <p:nvPr/>
        </p:nvPicPr>
        <p:blipFill>
          <a:blip r:embed="rId48" cstate="print">
            <a:extLst>
              <a:ext uri="{255E67BB-BB7A-4EC3-E295-D646845DC709}"/>
            </a:extLst>
          </a:blip>
          <a:stretch>
            <a:fillRect/>
          </a:stretch>
        </p:blipFill>
        <p:spPr>
          <a:xfrm>
            <a:off x="4715510" y="3981450"/>
            <a:ext cx="3933825" cy="57150"/>
          </a:xfrm>
          <a:prstGeom prst="rect">
            <a:avLst/>
          </a:prstGeom>
        </p:spPr>
      </p:pic>
      <p:pic>
        <p:nvPicPr>
          <p:cNvPr id="101" name="3F8BDBC8-15FD-43BE-F9BE-4E92D82F2F69"/>
          <p:cNvPicPr>
            <a:picLocks noChangeAspect="1"/>
          </p:cNvPicPr>
          <p:nvPr/>
        </p:nvPicPr>
        <p:blipFill>
          <a:blip r:embed="rId49" cstate="print">
            <a:extLst>
              <a:ext uri="{9A424742-F1DE-4D2A-BB54-8E72ED72EA67}"/>
            </a:extLst>
          </a:blip>
          <a:stretch>
            <a:fillRect/>
          </a:stretch>
        </p:blipFill>
        <p:spPr>
          <a:xfrm>
            <a:off x="4715510" y="3933825"/>
            <a:ext cx="3933825" cy="57150"/>
          </a:xfrm>
          <a:prstGeom prst="rect">
            <a:avLst/>
          </a:prstGeom>
        </p:spPr>
      </p:pic>
      <p:pic>
        <p:nvPicPr>
          <p:cNvPr id="102" name="0EFD1641-E7AE-422E-A1AD-98204A986C17"/>
          <p:cNvPicPr>
            <a:picLocks noChangeAspect="1"/>
          </p:cNvPicPr>
          <p:nvPr/>
        </p:nvPicPr>
        <p:blipFill>
          <a:blip r:embed="rId50" cstate="print">
            <a:extLst>
              <a:ext uri="{8560836A-AF80-437E-77AB-343939886E76}"/>
            </a:extLst>
          </a:blip>
          <a:stretch>
            <a:fillRect/>
          </a:stretch>
        </p:blipFill>
        <p:spPr>
          <a:xfrm>
            <a:off x="4715510" y="3895725"/>
            <a:ext cx="3933825" cy="47625"/>
          </a:xfrm>
          <a:prstGeom prst="rect">
            <a:avLst/>
          </a:prstGeom>
        </p:spPr>
      </p:pic>
      <p:pic>
        <p:nvPicPr>
          <p:cNvPr id="103" name="7CAF08FD-49F4-475A-7346-E6FBC25DFBA2"/>
          <p:cNvPicPr>
            <a:picLocks noChangeAspect="1"/>
          </p:cNvPicPr>
          <p:nvPr/>
        </p:nvPicPr>
        <p:blipFill>
          <a:blip r:embed="rId51" cstate="print">
            <a:extLst>
              <a:ext uri="{786DC01F-2D67-473D-43A1-6C68A210EEDD}"/>
            </a:extLst>
          </a:blip>
          <a:stretch>
            <a:fillRect/>
          </a:stretch>
        </p:blipFill>
        <p:spPr>
          <a:xfrm>
            <a:off x="4715510" y="3867150"/>
            <a:ext cx="3933825" cy="38100"/>
          </a:xfrm>
          <a:prstGeom prst="rect">
            <a:avLst/>
          </a:prstGeom>
        </p:spPr>
      </p:pic>
      <p:pic>
        <p:nvPicPr>
          <p:cNvPr id="104" name="7886A211-86AA-49F7-A477-D83A97049353"/>
          <p:cNvPicPr>
            <a:picLocks noChangeAspect="1"/>
          </p:cNvPicPr>
          <p:nvPr/>
        </p:nvPicPr>
        <p:blipFill>
          <a:blip r:embed="rId52" cstate="print">
            <a:extLst>
              <a:ext uri="{93D2FCB8-DA17-442A-BA70-2D0F42534639}"/>
            </a:extLst>
          </a:blip>
          <a:stretch>
            <a:fillRect/>
          </a:stretch>
        </p:blipFill>
        <p:spPr>
          <a:xfrm>
            <a:off x="4715510" y="3829050"/>
            <a:ext cx="3933825" cy="47625"/>
          </a:xfrm>
          <a:prstGeom prst="rect">
            <a:avLst/>
          </a:prstGeom>
        </p:spPr>
      </p:pic>
      <p:pic>
        <p:nvPicPr>
          <p:cNvPr id="105" name="A87469DD-C72E-4A2F-1384-70F895B72CF8"/>
          <p:cNvPicPr>
            <a:picLocks noChangeAspect="1"/>
          </p:cNvPicPr>
          <p:nvPr/>
        </p:nvPicPr>
        <p:blipFill>
          <a:blip r:embed="rId53" cstate="print">
            <a:extLst>
              <a:ext uri="{952ED586-CFDD-44B2-2096-55F3C89C2049}"/>
            </a:extLst>
          </a:blip>
          <a:stretch>
            <a:fillRect/>
          </a:stretch>
        </p:blipFill>
        <p:spPr>
          <a:xfrm>
            <a:off x="4715510" y="3457575"/>
            <a:ext cx="3933825" cy="47625"/>
          </a:xfrm>
          <a:prstGeom prst="rect">
            <a:avLst/>
          </a:prstGeom>
        </p:spPr>
      </p:pic>
      <p:pic>
        <p:nvPicPr>
          <p:cNvPr id="106" name="8D46053F-2350-4955-EC27-5368EEC72DC6"/>
          <p:cNvPicPr>
            <a:picLocks noChangeAspect="1"/>
          </p:cNvPicPr>
          <p:nvPr/>
        </p:nvPicPr>
        <p:blipFill>
          <a:blip r:embed="rId54" cstate="print">
            <a:extLst>
              <a:ext uri="{A8ED7C0F-3BF1-4588-CA46-BD83FD87F66D}"/>
            </a:extLst>
          </a:blip>
          <a:stretch>
            <a:fillRect/>
          </a:stretch>
        </p:blipFill>
        <p:spPr>
          <a:xfrm>
            <a:off x="4715510" y="3409950"/>
            <a:ext cx="3933825" cy="57150"/>
          </a:xfrm>
          <a:prstGeom prst="rect">
            <a:avLst/>
          </a:prstGeom>
        </p:spPr>
      </p:pic>
      <p:pic>
        <p:nvPicPr>
          <p:cNvPr id="107" name="635006F2-3F2D-455F-5906-2AB4B075D3F3"/>
          <p:cNvPicPr>
            <a:picLocks noChangeAspect="1"/>
          </p:cNvPicPr>
          <p:nvPr/>
        </p:nvPicPr>
        <p:blipFill>
          <a:blip r:embed="rId55" cstate="print">
            <a:extLst>
              <a:ext uri="{A8B453AE-A76D-490D-6447-FC21DA053640}"/>
            </a:extLst>
          </a:blip>
          <a:stretch>
            <a:fillRect/>
          </a:stretch>
        </p:blipFill>
        <p:spPr>
          <a:xfrm>
            <a:off x="4715510" y="3390900"/>
            <a:ext cx="3933825" cy="28575"/>
          </a:xfrm>
          <a:prstGeom prst="rect">
            <a:avLst/>
          </a:prstGeom>
        </p:spPr>
      </p:pic>
      <p:pic>
        <p:nvPicPr>
          <p:cNvPr id="108" name="944839C0-E955-480E-FEE6-36DC1E4A4CB4"/>
          <p:cNvPicPr>
            <a:picLocks noChangeAspect="1"/>
          </p:cNvPicPr>
          <p:nvPr/>
        </p:nvPicPr>
        <p:blipFill>
          <a:blip r:embed="rId56" cstate="print">
            <a:extLst>
              <a:ext uri="{8479616D-7A02-463A-5C94-30D7454FEE4D}"/>
            </a:extLst>
          </a:blip>
          <a:stretch>
            <a:fillRect/>
          </a:stretch>
        </p:blipFill>
        <p:spPr>
          <a:xfrm>
            <a:off x="4710838" y="2705100"/>
            <a:ext cx="4057650" cy="1419225"/>
          </a:xfrm>
          <a:prstGeom prst="rect">
            <a:avLst/>
          </a:prstGeom>
        </p:spPr>
      </p:pic>
      <p:pic>
        <p:nvPicPr>
          <p:cNvPr id="109" name="E918112B-97A9-4212-6216-DD8A918F9463"/>
          <p:cNvPicPr>
            <a:picLocks noChangeAspect="1"/>
          </p:cNvPicPr>
          <p:nvPr/>
        </p:nvPicPr>
        <p:blipFill>
          <a:blip r:embed="rId57" cstate="print">
            <a:extLst>
              <a:ext uri="{007B065D-AE8C-4FE8-21E6-4ED1034609EC}"/>
            </a:extLst>
          </a:blip>
          <a:stretch>
            <a:fillRect/>
          </a:stretch>
        </p:blipFill>
        <p:spPr>
          <a:xfrm>
            <a:off x="4715510" y="3343275"/>
            <a:ext cx="3933825" cy="57150"/>
          </a:xfrm>
          <a:prstGeom prst="rect">
            <a:avLst/>
          </a:prstGeom>
        </p:spPr>
      </p:pic>
      <p:pic>
        <p:nvPicPr>
          <p:cNvPr id="110" name="61B87F79-E25F-4C67-30E5-047DA1869CC6"/>
          <p:cNvPicPr>
            <a:picLocks noChangeAspect="1"/>
          </p:cNvPicPr>
          <p:nvPr/>
        </p:nvPicPr>
        <p:blipFill>
          <a:blip r:embed="rId58" cstate="print">
            <a:extLst>
              <a:ext uri="{0DFC50BF-44A6-43D0-8DFC-E6B4C8373D58}"/>
            </a:extLst>
          </a:blip>
          <a:stretch>
            <a:fillRect/>
          </a:stretch>
        </p:blipFill>
        <p:spPr>
          <a:xfrm>
            <a:off x="4715510" y="3057525"/>
            <a:ext cx="3933825" cy="57150"/>
          </a:xfrm>
          <a:prstGeom prst="rect">
            <a:avLst/>
          </a:prstGeom>
        </p:spPr>
      </p:pic>
      <p:pic>
        <p:nvPicPr>
          <p:cNvPr id="111" name="C7631C96-B591-48D1-094F-CEA22C480415"/>
          <p:cNvPicPr>
            <a:picLocks noChangeAspect="1"/>
          </p:cNvPicPr>
          <p:nvPr/>
        </p:nvPicPr>
        <p:blipFill>
          <a:blip r:embed="rId59" cstate="print">
            <a:extLst>
              <a:ext uri="{18626C1F-BD81-47EC-3D89-79751D06CB4E}"/>
            </a:extLst>
          </a:blip>
          <a:stretch>
            <a:fillRect/>
          </a:stretch>
        </p:blipFill>
        <p:spPr>
          <a:xfrm>
            <a:off x="4715510" y="3019425"/>
            <a:ext cx="3933825" cy="47625"/>
          </a:xfrm>
          <a:prstGeom prst="rect">
            <a:avLst/>
          </a:prstGeom>
        </p:spPr>
      </p:pic>
      <p:pic>
        <p:nvPicPr>
          <p:cNvPr id="112" name="D9A513DE-57DC-491A-83A5-DB2B52CE438F"/>
          <p:cNvPicPr>
            <a:picLocks noChangeAspect="1"/>
          </p:cNvPicPr>
          <p:nvPr/>
        </p:nvPicPr>
        <p:blipFill>
          <a:blip r:embed="rId60" cstate="print">
            <a:extLst>
              <a:ext uri="{C7054B9D-A046-4686-8639-EDE23634778B}"/>
            </a:extLst>
          </a:blip>
          <a:stretch>
            <a:fillRect/>
          </a:stretch>
        </p:blipFill>
        <p:spPr>
          <a:xfrm>
            <a:off x="4715510" y="2971800"/>
            <a:ext cx="3933825" cy="57150"/>
          </a:xfrm>
          <a:prstGeom prst="rect">
            <a:avLst/>
          </a:prstGeom>
        </p:spPr>
      </p:pic>
      <p:pic>
        <p:nvPicPr>
          <p:cNvPr id="113" name="6EC1C9E0-257D-4E58-1441-994BC5C6D054"/>
          <p:cNvPicPr>
            <a:picLocks noChangeAspect="1"/>
          </p:cNvPicPr>
          <p:nvPr/>
        </p:nvPicPr>
        <p:blipFill>
          <a:blip r:embed="rId61" cstate="print">
            <a:extLst>
              <a:ext uri="{BDC1E3E6-0D18-484A-3558-FCA6541E47BB}"/>
            </a:extLst>
          </a:blip>
          <a:stretch>
            <a:fillRect/>
          </a:stretch>
        </p:blipFill>
        <p:spPr>
          <a:xfrm>
            <a:off x="4715510" y="2952750"/>
            <a:ext cx="3933825" cy="28575"/>
          </a:xfrm>
          <a:prstGeom prst="rect">
            <a:avLst/>
          </a:prstGeom>
        </p:spPr>
      </p:pic>
      <p:pic>
        <p:nvPicPr>
          <p:cNvPr id="114" name="E3EE6A09-226A-4BA2-7270-DEFB83E9CE80"/>
          <p:cNvPicPr>
            <a:picLocks noChangeAspect="1"/>
          </p:cNvPicPr>
          <p:nvPr/>
        </p:nvPicPr>
        <p:blipFill>
          <a:blip r:embed="rId62" cstate="print">
            <a:extLst>
              <a:ext uri="{30C5DC5F-E842-4359-5196-485A8DFA2777}"/>
            </a:extLst>
          </a:blip>
          <a:stretch>
            <a:fillRect/>
          </a:stretch>
        </p:blipFill>
        <p:spPr>
          <a:xfrm>
            <a:off x="4715510" y="2905125"/>
            <a:ext cx="3933825" cy="57150"/>
          </a:xfrm>
          <a:prstGeom prst="rect">
            <a:avLst/>
          </a:prstGeom>
        </p:spPr>
      </p:pic>
      <p:sp>
        <p:nvSpPr>
          <p:cNvPr id="115" name="TextBox115"/>
          <p:cNvSpPr txBox="1"/>
          <p:nvPr/>
        </p:nvSpPr>
        <p:spPr>
          <a:xfrm>
            <a:off x="4715510" y="3031592"/>
            <a:ext cx="3937000" cy="80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81280" eaLnBrk="0">
              <a:lnSpc>
                <a:spcPct val="118000"/>
              </a:lnSpc>
            </a:pP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80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  <a:r>
              <a:rPr lang="en-US" altLang="zh-CN" sz="1800" kern="0" spc="9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(Hibernate)</a:t>
            </a:r>
            <a:r>
              <a:rPr lang="en-US" altLang="zh-CN" sz="1800" kern="0" spc="1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2849" kern="0" spc="2836" noProof="0" dirty="0"/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80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18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Mapping</a:t>
            </a:r>
            <a:r>
              <a:rPr lang="en-US" altLang="zh-CN" sz="18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</a:p>
        </p:txBody>
      </p:sp>
      <p:pic>
        <p:nvPicPr>
          <p:cNvPr id="116" name="E287041F-D040-47CF-003E-5D9A284B3D07"/>
          <p:cNvPicPr>
            <a:picLocks noChangeAspect="1"/>
          </p:cNvPicPr>
          <p:nvPr/>
        </p:nvPicPr>
        <p:blipFill>
          <a:blip r:embed="rId63" cstate="print">
            <a:extLst>
              <a:ext uri="{ABC84041-4252-4BAD-ADD3-73C37D64DE1D}"/>
            </a:extLst>
          </a:blip>
          <a:stretch>
            <a:fillRect/>
          </a:stretch>
        </p:blipFill>
        <p:spPr>
          <a:xfrm>
            <a:off x="4715510" y="2867025"/>
            <a:ext cx="3933825" cy="47625"/>
          </a:xfrm>
          <a:prstGeom prst="rect">
            <a:avLst/>
          </a:prstGeom>
        </p:spPr>
      </p:pic>
      <p:pic>
        <p:nvPicPr>
          <p:cNvPr id="117" name="18C1722A-8900-4CB3-B412-DB89D33906CE"/>
          <p:cNvPicPr>
            <a:picLocks noChangeAspect="1"/>
          </p:cNvPicPr>
          <p:nvPr/>
        </p:nvPicPr>
        <p:blipFill>
          <a:blip r:embed="rId64" cstate="print">
            <a:extLst>
              <a:ext uri="{22084D80-F436-4B32-03C6-E900E72EF117}"/>
            </a:extLst>
          </a:blip>
          <a:stretch>
            <a:fillRect/>
          </a:stretch>
        </p:blipFill>
        <p:spPr>
          <a:xfrm>
            <a:off x="4715510" y="2819400"/>
            <a:ext cx="3933825" cy="57150"/>
          </a:xfrm>
          <a:prstGeom prst="rect">
            <a:avLst/>
          </a:prstGeom>
        </p:spPr>
      </p:pic>
      <p:pic>
        <p:nvPicPr>
          <p:cNvPr id="118" name="C7263AA8-2125-4F6B-565C-8F37AC8AF830"/>
          <p:cNvPicPr>
            <a:picLocks noChangeAspect="1"/>
          </p:cNvPicPr>
          <p:nvPr/>
        </p:nvPicPr>
        <p:blipFill>
          <a:blip r:embed="rId65" cstate="print">
            <a:extLst>
              <a:ext uri="{764DB85F-A370-4311-EEC3-0C9919F5DCE9}"/>
            </a:extLst>
          </a:blip>
          <a:stretch>
            <a:fillRect/>
          </a:stretch>
        </p:blipFill>
        <p:spPr>
          <a:xfrm>
            <a:off x="4715510" y="2771775"/>
            <a:ext cx="3933825" cy="57150"/>
          </a:xfrm>
          <a:prstGeom prst="rect">
            <a:avLst/>
          </a:prstGeom>
        </p:spPr>
      </p:pic>
      <p:pic>
        <p:nvPicPr>
          <p:cNvPr id="119" name="703EBE3D-67A7-4819-D6D8-625FB69C398E"/>
          <p:cNvPicPr>
            <a:picLocks noChangeAspect="1"/>
          </p:cNvPicPr>
          <p:nvPr/>
        </p:nvPicPr>
        <p:blipFill>
          <a:blip r:embed="rId66" cstate="print">
            <a:extLst>
              <a:ext uri="{DD35EFBD-A48E-420F-A33B-A4AA7A6861A0}"/>
            </a:extLst>
          </a:blip>
          <a:stretch>
            <a:fillRect/>
          </a:stretch>
        </p:blipFill>
        <p:spPr>
          <a:xfrm>
            <a:off x="4715510" y="2733675"/>
            <a:ext cx="3933825" cy="47625"/>
          </a:xfrm>
          <a:prstGeom prst="rect">
            <a:avLst/>
          </a:prstGeom>
        </p:spPr>
      </p:pic>
      <p:pic>
        <p:nvPicPr>
          <p:cNvPr id="120" name="67FB5A25-1A3F-4392-1D6F-A16DDC6C95E9"/>
          <p:cNvPicPr>
            <a:picLocks noChangeAspect="1"/>
          </p:cNvPicPr>
          <p:nvPr/>
        </p:nvPicPr>
        <p:blipFill>
          <a:blip r:embed="rId67" cstate="print">
            <a:extLst>
              <a:ext uri="{1A006956-E8AD-4504-8067-22A4C8DC0F82}"/>
            </a:extLst>
          </a:blip>
          <a:stretch>
            <a:fillRect/>
          </a:stretch>
        </p:blipFill>
        <p:spPr>
          <a:xfrm>
            <a:off x="4715510" y="2714625"/>
            <a:ext cx="3933825" cy="28575"/>
          </a:xfrm>
          <a:prstGeom prst="rect">
            <a:avLst/>
          </a:prstGeom>
        </p:spPr>
      </p:pic>
      <p:graphicFrame>
        <p:nvGraphicFramePr>
          <p:cNvPr id="121" name="Table121"/>
          <p:cNvGraphicFramePr>
            <a:graphicFrameLocks noGrp="1"/>
          </p:cNvGraphicFramePr>
          <p:nvPr/>
        </p:nvGraphicFramePr>
        <p:xfrm>
          <a:off x="571500" y="2214880"/>
          <a:ext cx="4130040" cy="4389120"/>
        </p:xfrm>
        <a:graphic>
          <a:graphicData uri="http://schemas.openxmlformats.org/drawingml/2006/table">
            <a:tbl>
              <a:tblPr firstRow="1" bandRow="1"/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1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AD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0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AD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0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0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D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D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D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BD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D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BD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BD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BD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8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8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8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8E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E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E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E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3E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E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ED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3E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ED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ED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F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ED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F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F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F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A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2" name="TextBox122"/>
          <p:cNvSpPr txBox="1"/>
          <p:nvPr/>
        </p:nvSpPr>
        <p:spPr>
          <a:xfrm>
            <a:off x="1592555" y="2250541"/>
            <a:ext cx="22098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8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8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18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</p:txBody>
      </p:sp>
      <p:graphicFrame>
        <p:nvGraphicFramePr>
          <p:cNvPr id="123" name="Table123"/>
          <p:cNvGraphicFramePr>
            <a:graphicFrameLocks noGrp="1"/>
          </p:cNvGraphicFramePr>
          <p:nvPr/>
        </p:nvGraphicFramePr>
        <p:xfrm>
          <a:off x="5763260" y="2200910"/>
          <a:ext cx="1962150" cy="40233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CD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9CD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1D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7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gridSpan="2">
                  <a:txBody>
                    <a:bodyPr/>
                    <a:lstStyle/>
                    <a:p>
                      <a:pPr marL="3480" marR="0" indent="0" eaLnBrk="0">
                        <a:lnSpc>
                          <a:spcPct val="137000"/>
                        </a:lnSpc>
                      </a:pPr>
                      <a:r>
                        <a:rPr lang="en-US" altLang="zh-CN" sz="18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Hibernate</a:t>
                      </a:r>
                      <a:r>
                        <a:rPr lang="en-US" altLang="zh-CN" sz="1800" kern="0" spc="24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kern="0" spc="-3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API</a:t>
                      </a:r>
                    </a:p>
                  </a:txBody>
                  <a:tcPr marL="0" marR="0" marT="0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7D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E0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E0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AE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AE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E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5EB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5EB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E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E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F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F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2DA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F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0F112F94-B9EB-4117-A8CD-7520D4B647BB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B8F2D900-BB45-4631-DAB5-93BDF4B23E14"/>
          <p:cNvPicPr>
            <a:picLocks noChangeAspect="1"/>
          </p:cNvPicPr>
          <p:nvPr/>
        </p:nvPicPr>
        <p:blipFill>
          <a:blip r:embed="rId2" cstate="print">
            <a:extLst>
              <a:ext uri="{18B5B757-3629-49E3-24A4-9126823741C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5" name="E3EA5FD4-B207-437A-E50E-DA13FAF8D860"/>
          <p:cNvPicPr>
            <a:picLocks noChangeAspect="1"/>
          </p:cNvPicPr>
          <p:nvPr/>
        </p:nvPicPr>
        <p:blipFill>
          <a:blip r:embed="rId3" cstate="print">
            <a:extLst>
              <a:ext uri="{45B36712-F146-4F33-5E12-96271FDEE28F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126" name="87299657-0607-4B5F-9036-C5BF014AA623"/>
          <p:cNvPicPr>
            <a:picLocks noChangeAspect="1"/>
          </p:cNvPicPr>
          <p:nvPr/>
        </p:nvPicPr>
        <p:blipFill>
          <a:blip r:embed="rId4" cstate="print">
            <a:extLst>
              <a:ext uri="{0320942B-F7FD-446C-0BEA-27749996C302}"/>
            </a:extLst>
          </a:blip>
          <a:stretch>
            <a:fillRect/>
          </a:stretch>
        </p:blipFill>
        <p:spPr>
          <a:xfrm>
            <a:off x="396240" y="1543050"/>
            <a:ext cx="8420100" cy="4533900"/>
          </a:xfrm>
          <a:prstGeom prst="rect">
            <a:avLst/>
          </a:prstGeom>
        </p:spPr>
      </p:pic>
      <p:pic>
        <p:nvPicPr>
          <p:cNvPr id="127" name="851FE3D3-47DA-478A-819C-052B5098A3D0"/>
          <p:cNvPicPr>
            <a:picLocks noChangeAspect="1"/>
          </p:cNvPicPr>
          <p:nvPr/>
        </p:nvPicPr>
        <p:blipFill>
          <a:blip r:embed="rId5" cstate="print">
            <a:extLst>
              <a:ext uri="{76A431EA-A5EB-46D8-D09E-83451161C291}"/>
            </a:extLst>
          </a:blip>
          <a:stretch>
            <a:fillRect/>
          </a:stretch>
        </p:blipFill>
        <p:spPr>
          <a:xfrm>
            <a:off x="347980" y="3476625"/>
            <a:ext cx="2276475" cy="866775"/>
          </a:xfrm>
          <a:prstGeom prst="rect">
            <a:avLst/>
          </a:prstGeom>
        </p:spPr>
      </p:pic>
      <p:pic>
        <p:nvPicPr>
          <p:cNvPr id="128" name="D789823C-BC66-4A29-C202-7BD4022F6B7A"/>
          <p:cNvPicPr>
            <a:picLocks noChangeAspect="1"/>
          </p:cNvPicPr>
          <p:nvPr/>
        </p:nvPicPr>
        <p:blipFill>
          <a:blip r:embed="rId6" cstate="print">
            <a:extLst>
              <a:ext uri="{3C9CE2F1-B5A8-4553-595A-5BCF2E4C7ADC}"/>
            </a:extLst>
          </a:blip>
          <a:stretch>
            <a:fillRect/>
          </a:stretch>
        </p:blipFill>
        <p:spPr>
          <a:xfrm>
            <a:off x="195580" y="266700"/>
            <a:ext cx="8505826" cy="1733550"/>
          </a:xfrm>
          <a:prstGeom prst="rect">
            <a:avLst/>
          </a:prstGeom>
        </p:spPr>
      </p:pic>
      <p:sp>
        <p:nvSpPr>
          <p:cNvPr id="129" name="TextBox129"/>
          <p:cNvSpPr txBox="1"/>
          <p:nvPr/>
        </p:nvSpPr>
        <p:spPr>
          <a:xfrm>
            <a:off x="487629" y="3534055"/>
            <a:ext cx="1981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754" marR="0" indent="0" eaLnBrk="0">
              <a:lnSpc>
                <a:spcPct val="137000"/>
              </a:lnSpc>
            </a:pPr>
            <a:r>
              <a:rPr lang="en-US" altLang="zh-CN" sz="12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1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  <a:p>
            <a:pPr marL="0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1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  <a:p>
            <a:pPr marL="2896" marR="0" indent="0" eaLnBrk="0">
              <a:lnSpc>
                <a:spcPct val="134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1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  <p:pic>
        <p:nvPicPr>
          <p:cNvPr id="130" name="F554BE2B-D1B1-4703-A082-BBCE329A949E"/>
          <p:cNvPicPr>
            <a:picLocks noChangeAspect="1"/>
          </p:cNvPicPr>
          <p:nvPr/>
        </p:nvPicPr>
        <p:blipFill>
          <a:blip r:embed="rId7" cstate="print">
            <a:extLst>
              <a:ext uri="{58BB17C0-FA39-45BA-60D5-985604E7DDB3}"/>
            </a:extLst>
          </a:blip>
          <a:stretch>
            <a:fillRect/>
          </a:stretch>
        </p:blipFill>
        <p:spPr>
          <a:xfrm>
            <a:off x="3486150" y="3476625"/>
            <a:ext cx="2590800" cy="561975"/>
          </a:xfrm>
          <a:prstGeom prst="rect">
            <a:avLst/>
          </a:prstGeom>
        </p:spPr>
      </p:pic>
      <p:sp>
        <p:nvSpPr>
          <p:cNvPr id="131" name="TextBox131"/>
          <p:cNvSpPr txBox="1"/>
          <p:nvPr/>
        </p:nvSpPr>
        <p:spPr>
          <a:xfrm>
            <a:off x="3642386" y="3532937"/>
            <a:ext cx="1625600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7000"/>
              </a:lnSpc>
            </a:pP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MySQL</a:t>
            </a:r>
            <a:r>
              <a:rPr lang="en-US" altLang="zh-CN" sz="1400" kern="0" spc="-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JDBC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Driver</a:t>
            </a:r>
          </a:p>
        </p:txBody>
      </p:sp>
      <p:pic>
        <p:nvPicPr>
          <p:cNvPr id="132" name="7417B9A3-3641-4E6E-E517-4202E7110FEA"/>
          <p:cNvPicPr>
            <a:picLocks noChangeAspect="1"/>
          </p:cNvPicPr>
          <p:nvPr/>
        </p:nvPicPr>
        <p:blipFill>
          <a:blip r:embed="rId8" cstate="print">
            <a:extLst>
              <a:ext uri="{0178E3D3-229C-49A7-9F9E-3900F3734804}"/>
            </a:extLst>
          </a:blip>
          <a:stretch>
            <a:fillRect/>
          </a:stretch>
        </p:blipFill>
        <p:spPr>
          <a:xfrm>
            <a:off x="466090" y="4229100"/>
            <a:ext cx="1990725" cy="257175"/>
          </a:xfrm>
          <a:prstGeom prst="rect">
            <a:avLst/>
          </a:prstGeom>
        </p:spPr>
      </p:pic>
      <p:pic>
        <p:nvPicPr>
          <p:cNvPr id="133" name="5417CFAC-D3B9-4E68-6F14-A5331E07723E"/>
          <p:cNvPicPr>
            <a:picLocks noChangeAspect="1"/>
          </p:cNvPicPr>
          <p:nvPr/>
        </p:nvPicPr>
        <p:blipFill>
          <a:blip r:embed="rId9" cstate="print">
            <a:extLst>
              <a:ext uri="{CEE1063F-CBED-4D05-A3C6-0CF8A094A633}"/>
            </a:extLst>
          </a:blip>
          <a:stretch>
            <a:fillRect/>
          </a:stretch>
        </p:blipFill>
        <p:spPr>
          <a:xfrm>
            <a:off x="3616960" y="3800475"/>
            <a:ext cx="2276475" cy="295275"/>
          </a:xfrm>
          <a:prstGeom prst="rect">
            <a:avLst/>
          </a:prstGeom>
        </p:spPr>
      </p:pic>
      <p:pic>
        <p:nvPicPr>
          <p:cNvPr id="134" name="B3940B3F-812F-490E-873D-FBECBC47A4A6"/>
          <p:cNvPicPr>
            <a:picLocks noChangeAspect="1"/>
          </p:cNvPicPr>
          <p:nvPr/>
        </p:nvPicPr>
        <p:blipFill>
          <a:blip r:embed="rId10" cstate="print">
            <a:extLst>
              <a:ext uri="{162C3B16-DA38-40E2-3F62-D14693121D8F}"/>
            </a:extLst>
          </a:blip>
          <a:stretch>
            <a:fillRect/>
          </a:stretch>
        </p:blipFill>
        <p:spPr>
          <a:xfrm>
            <a:off x="356870" y="1485900"/>
            <a:ext cx="2381250" cy="752475"/>
          </a:xfrm>
          <a:prstGeom prst="rect">
            <a:avLst/>
          </a:prstGeom>
        </p:spPr>
      </p:pic>
    </p:spTree>
    <p:extLst>
      <p:ext uri="{05B0BC1F-B595-4817-369E-56CA5CCAEF59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04A56CE7-DA14-40A3-2371-F80718C5B29B"/>
          <p:cNvPicPr>
            <a:picLocks noChangeAspect="1"/>
          </p:cNvPicPr>
          <p:nvPr/>
        </p:nvPicPr>
        <p:blipFill>
          <a:blip r:embed="rId2" cstate="print">
            <a:extLst>
              <a:ext uri="{15AAEDC9-C71E-41FE-8708-0DAF4A02959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6" name="4B423FA8-3045-491D-B1F6-F1033C072045"/>
          <p:cNvPicPr>
            <a:picLocks noChangeAspect="1"/>
          </p:cNvPicPr>
          <p:nvPr/>
        </p:nvPicPr>
        <p:blipFill>
          <a:blip r:embed="rId3" cstate="print">
            <a:extLst>
              <a:ext uri="{11F59CA3-154B-4FCC-BC9C-3D6852A16DA7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137" name="01ACFEF0-2D52-437E-5C0E-78816CFCA0EA"/>
          <p:cNvPicPr>
            <a:picLocks noChangeAspect="1"/>
          </p:cNvPicPr>
          <p:nvPr/>
        </p:nvPicPr>
        <p:blipFill>
          <a:blip r:embed="rId4" cstate="print">
            <a:extLst>
              <a:ext uri="{4D565B0E-0355-4EBC-6485-2312643A8D85}"/>
            </a:extLst>
          </a:blip>
          <a:stretch>
            <a:fillRect/>
          </a:stretch>
        </p:blipFill>
        <p:spPr>
          <a:xfrm>
            <a:off x="224790" y="266700"/>
            <a:ext cx="8477250" cy="1162050"/>
          </a:xfrm>
          <a:prstGeom prst="rect">
            <a:avLst/>
          </a:prstGeom>
        </p:spPr>
      </p:pic>
      <p:pic>
        <p:nvPicPr>
          <p:cNvPr id="138" name="B15D8F7D-AA0A-4A97-D835-A8AC7AD284AF"/>
          <p:cNvPicPr>
            <a:picLocks noChangeAspect="1"/>
          </p:cNvPicPr>
          <p:nvPr/>
        </p:nvPicPr>
        <p:blipFill>
          <a:blip r:embed="rId5" cstate="print">
            <a:extLst>
              <a:ext uri="{4B8973AA-7C15-4FDE-5CE3-20817DC77074}"/>
            </a:extLst>
          </a:blip>
          <a:stretch>
            <a:fillRect/>
          </a:stretch>
        </p:blipFill>
        <p:spPr>
          <a:xfrm>
            <a:off x="500380" y="1543050"/>
            <a:ext cx="8420100" cy="4533900"/>
          </a:xfrm>
          <a:prstGeom prst="rect">
            <a:avLst/>
          </a:prstGeom>
        </p:spPr>
      </p:pic>
      <p:pic>
        <p:nvPicPr>
          <p:cNvPr id="139" name="B0BC4DE8-0655-48C0-E9F3-CD6D8CC1B9F7"/>
          <p:cNvPicPr>
            <a:picLocks noChangeAspect="1"/>
          </p:cNvPicPr>
          <p:nvPr/>
        </p:nvPicPr>
        <p:blipFill>
          <a:blip r:embed="rId6" cstate="print">
            <a:extLst>
              <a:ext uri="{445DECC8-129B-4667-9320-5C24C575427F}"/>
            </a:extLst>
          </a:blip>
          <a:stretch>
            <a:fillRect/>
          </a:stretch>
        </p:blipFill>
        <p:spPr>
          <a:xfrm>
            <a:off x="636270" y="3524250"/>
            <a:ext cx="2200275" cy="1047750"/>
          </a:xfrm>
          <a:prstGeom prst="rect">
            <a:avLst/>
          </a:prstGeom>
        </p:spPr>
      </p:pic>
      <p:pic>
        <p:nvPicPr>
          <p:cNvPr id="140" name="6409DD9D-2DC6-461E-B358-43EDB690CBAF"/>
          <p:cNvPicPr>
            <a:picLocks noChangeAspect="1"/>
          </p:cNvPicPr>
          <p:nvPr/>
        </p:nvPicPr>
        <p:blipFill>
          <a:blip r:embed="rId7" cstate="print">
            <a:extLst>
              <a:ext uri="{C736BD98-E419-46DD-ABF5-ADFD7E5C4188}"/>
            </a:extLst>
          </a:blip>
          <a:stretch>
            <a:fillRect/>
          </a:stretch>
        </p:blipFill>
        <p:spPr>
          <a:xfrm>
            <a:off x="631598" y="3524250"/>
            <a:ext cx="19050" cy="1047750"/>
          </a:xfrm>
          <a:prstGeom prst="rect">
            <a:avLst/>
          </a:prstGeom>
        </p:spPr>
      </p:pic>
      <p:pic>
        <p:nvPicPr>
          <p:cNvPr id="141" name="6E7E4A99-E9FC-47BB-5C3F-F866EDA15E4A"/>
          <p:cNvPicPr>
            <a:picLocks noChangeAspect="1"/>
          </p:cNvPicPr>
          <p:nvPr/>
        </p:nvPicPr>
        <p:blipFill>
          <a:blip r:embed="rId8" cstate="print">
            <a:extLst>
              <a:ext uri="{3AEA0B3D-98B1-4596-0182-04111FE83773}"/>
            </a:extLst>
          </a:blip>
          <a:stretch>
            <a:fillRect/>
          </a:stretch>
        </p:blipFill>
        <p:spPr>
          <a:xfrm>
            <a:off x="528320" y="4486275"/>
            <a:ext cx="2200275" cy="47625"/>
          </a:xfrm>
          <a:prstGeom prst="rect">
            <a:avLst/>
          </a:prstGeom>
        </p:spPr>
      </p:pic>
      <p:pic>
        <p:nvPicPr>
          <p:cNvPr id="142" name="7EFF57AB-5820-4F7A-D57B-9298A01B07A7"/>
          <p:cNvPicPr>
            <a:picLocks noChangeAspect="1"/>
          </p:cNvPicPr>
          <p:nvPr/>
        </p:nvPicPr>
        <p:blipFill>
          <a:blip r:embed="rId9" cstate="print">
            <a:extLst>
              <a:ext uri="{4CF9467F-E444-481E-2FE9-5E8379F8E9C0}"/>
            </a:extLst>
          </a:blip>
          <a:stretch>
            <a:fillRect/>
          </a:stretch>
        </p:blipFill>
        <p:spPr>
          <a:xfrm>
            <a:off x="523648" y="3524250"/>
            <a:ext cx="2314575" cy="1047750"/>
          </a:xfrm>
          <a:prstGeom prst="rect">
            <a:avLst/>
          </a:prstGeom>
        </p:spPr>
      </p:pic>
      <p:pic>
        <p:nvPicPr>
          <p:cNvPr id="143" name="C2694A2E-03EE-4477-5154-58B72B4D72DD"/>
          <p:cNvPicPr>
            <a:picLocks noChangeAspect="1"/>
          </p:cNvPicPr>
          <p:nvPr/>
        </p:nvPicPr>
        <p:blipFill>
          <a:blip r:embed="rId10" cstate="print">
            <a:extLst>
              <a:ext uri="{83B6F452-8F87-4B0F-3872-0DAF27BED1F5}"/>
            </a:extLst>
          </a:blip>
          <a:stretch>
            <a:fillRect/>
          </a:stretch>
        </p:blipFill>
        <p:spPr>
          <a:xfrm>
            <a:off x="528320" y="4476750"/>
            <a:ext cx="2200275" cy="19050"/>
          </a:xfrm>
          <a:prstGeom prst="rect">
            <a:avLst/>
          </a:prstGeom>
        </p:spPr>
      </p:pic>
      <p:pic>
        <p:nvPicPr>
          <p:cNvPr id="144" name="44871CE3-80B2-462B-C637-7A855513E0AC"/>
          <p:cNvPicPr>
            <a:picLocks noChangeAspect="1"/>
          </p:cNvPicPr>
          <p:nvPr/>
        </p:nvPicPr>
        <p:blipFill>
          <a:blip r:embed="rId11" cstate="print">
            <a:extLst>
              <a:ext uri="{9A747F51-772A-4691-4999-901C8C84D70E}"/>
            </a:extLst>
          </a:blip>
          <a:stretch>
            <a:fillRect/>
          </a:stretch>
        </p:blipFill>
        <p:spPr>
          <a:xfrm>
            <a:off x="528320" y="4457700"/>
            <a:ext cx="2200275" cy="28575"/>
          </a:xfrm>
          <a:prstGeom prst="rect">
            <a:avLst/>
          </a:prstGeom>
        </p:spPr>
      </p:pic>
      <p:pic>
        <p:nvPicPr>
          <p:cNvPr id="145" name="8B0EE755-6AED-43AD-3E67-237654FFF226"/>
          <p:cNvPicPr>
            <a:picLocks noChangeAspect="1"/>
          </p:cNvPicPr>
          <p:nvPr/>
        </p:nvPicPr>
        <p:blipFill>
          <a:blip r:embed="rId12" cstate="print">
            <a:extLst>
              <a:ext uri="{F9B9071D-45DF-4DF9-6CC4-B201DAE18013}"/>
            </a:extLst>
          </a:blip>
          <a:stretch>
            <a:fillRect/>
          </a:stretch>
        </p:blipFill>
        <p:spPr>
          <a:xfrm>
            <a:off x="528320" y="4438650"/>
            <a:ext cx="2200275" cy="28575"/>
          </a:xfrm>
          <a:prstGeom prst="rect">
            <a:avLst/>
          </a:prstGeom>
        </p:spPr>
      </p:pic>
      <p:pic>
        <p:nvPicPr>
          <p:cNvPr id="146" name="92E5D3D8-0873-446B-A4A1-FDF1CAB573CD"/>
          <p:cNvPicPr>
            <a:picLocks noChangeAspect="1"/>
          </p:cNvPicPr>
          <p:nvPr/>
        </p:nvPicPr>
        <p:blipFill>
          <a:blip r:embed="rId13" cstate="print">
            <a:extLst>
              <a:ext uri="{241B09A2-246B-47BC-0030-96B227B9C268}"/>
            </a:extLst>
          </a:blip>
          <a:stretch>
            <a:fillRect/>
          </a:stretch>
        </p:blipFill>
        <p:spPr>
          <a:xfrm>
            <a:off x="528320" y="4286250"/>
            <a:ext cx="2200275" cy="28575"/>
          </a:xfrm>
          <a:prstGeom prst="rect">
            <a:avLst/>
          </a:prstGeom>
        </p:spPr>
      </p:pic>
      <p:pic>
        <p:nvPicPr>
          <p:cNvPr id="147" name="7CFEE95C-387E-48A8-F69C-46B0C4C99C1C"/>
          <p:cNvPicPr>
            <a:picLocks noChangeAspect="1"/>
          </p:cNvPicPr>
          <p:nvPr/>
        </p:nvPicPr>
        <p:blipFill>
          <a:blip r:embed="rId14" cstate="print">
            <a:extLst>
              <a:ext uri="{D0BE802F-427D-4659-8C85-80F0D18CE848}"/>
            </a:extLst>
          </a:blip>
          <a:stretch>
            <a:fillRect/>
          </a:stretch>
        </p:blipFill>
        <p:spPr>
          <a:xfrm>
            <a:off x="528320" y="4276725"/>
            <a:ext cx="2200275" cy="19050"/>
          </a:xfrm>
          <a:prstGeom prst="rect">
            <a:avLst/>
          </a:prstGeom>
        </p:spPr>
      </p:pic>
      <p:pic>
        <p:nvPicPr>
          <p:cNvPr id="148" name="8B0B51E7-9E86-4840-B287-8414641AE371"/>
          <p:cNvPicPr>
            <a:picLocks noChangeAspect="1"/>
          </p:cNvPicPr>
          <p:nvPr/>
        </p:nvPicPr>
        <p:blipFill>
          <a:blip r:embed="rId15" cstate="print">
            <a:extLst>
              <a:ext uri="{1574794B-C70F-44DB-5871-AB59534CC830}"/>
            </a:extLst>
          </a:blip>
          <a:stretch>
            <a:fillRect/>
          </a:stretch>
        </p:blipFill>
        <p:spPr>
          <a:xfrm>
            <a:off x="528320" y="4257675"/>
            <a:ext cx="2200275" cy="28575"/>
          </a:xfrm>
          <a:prstGeom prst="rect">
            <a:avLst/>
          </a:prstGeom>
        </p:spPr>
      </p:pic>
      <p:pic>
        <p:nvPicPr>
          <p:cNvPr id="149" name="56B57888-1248-4167-FBFC-794703903CE1"/>
          <p:cNvPicPr>
            <a:picLocks noChangeAspect="1"/>
          </p:cNvPicPr>
          <p:nvPr/>
        </p:nvPicPr>
        <p:blipFill>
          <a:blip r:embed="rId16" cstate="print">
            <a:extLst>
              <a:ext uri="{27F0399B-D1A1-451E-30A3-90F6A34726E3}"/>
            </a:extLst>
          </a:blip>
          <a:stretch>
            <a:fillRect/>
          </a:stretch>
        </p:blipFill>
        <p:spPr>
          <a:xfrm>
            <a:off x="528320" y="4238625"/>
            <a:ext cx="2200275" cy="28575"/>
          </a:xfrm>
          <a:prstGeom prst="rect">
            <a:avLst/>
          </a:prstGeom>
        </p:spPr>
      </p:pic>
      <p:pic>
        <p:nvPicPr>
          <p:cNvPr id="150" name="02914550-CF35-4967-F036-9BC18E094334"/>
          <p:cNvPicPr>
            <a:picLocks noChangeAspect="1"/>
          </p:cNvPicPr>
          <p:nvPr/>
        </p:nvPicPr>
        <p:blipFill>
          <a:blip r:embed="rId17" cstate="print">
            <a:extLst>
              <a:ext uri="{74C379EC-DA0D-4904-CD18-DBDDF9A0160C}"/>
            </a:extLst>
          </a:blip>
          <a:stretch>
            <a:fillRect/>
          </a:stretch>
        </p:blipFill>
        <p:spPr>
          <a:xfrm>
            <a:off x="528320" y="4219575"/>
            <a:ext cx="2200275" cy="28575"/>
          </a:xfrm>
          <a:prstGeom prst="rect">
            <a:avLst/>
          </a:prstGeom>
        </p:spPr>
      </p:pic>
      <p:pic>
        <p:nvPicPr>
          <p:cNvPr id="151" name="C671981F-8C2E-4568-D953-DEEDFFB10B3F"/>
          <p:cNvPicPr>
            <a:picLocks noChangeAspect="1"/>
          </p:cNvPicPr>
          <p:nvPr/>
        </p:nvPicPr>
        <p:blipFill>
          <a:blip r:embed="rId18" cstate="print">
            <a:extLst>
              <a:ext uri="{6F1C6C1C-F6C1-4625-2F64-C6D698D0BD68}"/>
            </a:extLst>
          </a:blip>
          <a:stretch>
            <a:fillRect/>
          </a:stretch>
        </p:blipFill>
        <p:spPr>
          <a:xfrm>
            <a:off x="523648" y="3486150"/>
            <a:ext cx="2209800" cy="1047750"/>
          </a:xfrm>
          <a:prstGeom prst="rect">
            <a:avLst/>
          </a:prstGeom>
        </p:spPr>
      </p:pic>
      <p:sp>
        <p:nvSpPr>
          <p:cNvPr id="152" name="TextBox152"/>
          <p:cNvSpPr txBox="1"/>
          <p:nvPr/>
        </p:nvSpPr>
        <p:spPr>
          <a:xfrm>
            <a:off x="528320" y="3534055"/>
            <a:ext cx="2197100" cy="1003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12573" eaLnBrk="0">
              <a:lnSpc>
                <a:spcPct val="137000"/>
              </a:lnSpc>
            </a:pPr>
            <a:r>
              <a:rPr lang="en-US" altLang="zh-CN" sz="1200" u="sng" strike="sngStrike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1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</a:p>
          <a:p>
            <a:pPr marL="0" marR="0" indent="102819" eaLnBrk="0">
              <a:lnSpc>
                <a:spcPct val="134000"/>
              </a:lnSpc>
            </a:pP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1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EntityManager</a:t>
            </a:r>
          </a:p>
          <a:p>
            <a:pPr marL="0" marR="0" indent="105715" eaLnBrk="0">
              <a:lnSpc>
                <a:spcPct val="134000"/>
              </a:lnSpc>
            </a:pP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1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Hibernate</a:t>
            </a:r>
            <a:r>
              <a:rPr lang="en-US" altLang="zh-CN" sz="12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u="sng" strike="sngStrike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25" kern="0" spc="17262" noProof="0" dirty="0"/>
              <a:t>  </a:t>
            </a:r>
            <a:r>
              <a:rPr lang="en-US" altLang="zh-CN" sz="375" kern="0" spc="17220" noProof="0" dirty="0"/>
              <a:t> </a:t>
            </a:r>
            <a:r>
              <a:rPr lang="en-US" altLang="zh-CN" sz="150" kern="0" spc="17283" noProof="0" dirty="0"/>
              <a:t> </a:t>
            </a:r>
            <a:r>
              <a:rPr lang="en-US" altLang="zh-CN" sz="1950" kern="0" spc="15052" noProof="0" dirty="0"/>
              <a:t> </a:t>
            </a:r>
            <a:r>
              <a:rPr lang="en-US" altLang="zh-CN" sz="1200" strike="sngStrike" kern="0" spc="-3290" baseline="0" noProof="0" dirty="0">
                <a:solidFill>
                  <a:srgbClr val="FF811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http://www.hibernate.org/</a:t>
            </a:r>
          </a:p>
        </p:txBody>
      </p:sp>
      <p:graphicFrame>
        <p:nvGraphicFramePr>
          <p:cNvPr id="153" name="Table153"/>
          <p:cNvGraphicFramePr>
            <a:graphicFrameLocks noGrp="1"/>
          </p:cNvGraphicFramePr>
          <p:nvPr/>
        </p:nvGraphicFramePr>
        <p:xfrm>
          <a:off x="3608070" y="3429000"/>
          <a:ext cx="2795270" cy="58521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1B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A1B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5B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9B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37000"/>
                        </a:lnSpc>
                      </a:pPr>
                      <a:r>
                        <a:rPr lang="en-US" altLang="zh-CN" sz="1400" kern="0" spc="-8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MySQL</a:t>
                      </a:r>
                      <a:r>
                        <a:rPr lang="en-US" altLang="zh-CN" sz="1400" kern="0" spc="-2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-5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JDBC</a:t>
                      </a:r>
                      <a:r>
                        <a:rPr lang="en-US" altLang="zh-CN" sz="1400" kern="0" spc="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Driver</a:t>
                      </a:r>
                    </a:p>
                  </a:txBody>
                  <a:tcPr marL="0" marR="0" marT="14402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9B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B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B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B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5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5C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9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DC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DC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1C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5D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5D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D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D3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D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D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D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E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E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39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E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54" name="9BF38256-8587-4CAC-EC29-8FD7AC7C9316"/>
          <p:cNvPicPr>
            <a:picLocks noChangeAspect="1"/>
          </p:cNvPicPr>
          <p:nvPr/>
        </p:nvPicPr>
        <p:blipFill>
          <a:blip r:embed="rId19" cstate="print">
            <a:extLst>
              <a:ext uri="{CC645720-57D5-4FB9-775F-FD312481440C}"/>
            </a:extLst>
          </a:blip>
          <a:stretch>
            <a:fillRect/>
          </a:stretch>
        </p:blipFill>
        <p:spPr>
          <a:xfrm>
            <a:off x="3688080" y="3733800"/>
            <a:ext cx="2276475" cy="295275"/>
          </a:xfrm>
          <a:prstGeom prst="rect">
            <a:avLst/>
          </a:prstGeom>
        </p:spPr>
      </p:pic>
      <p:pic>
        <p:nvPicPr>
          <p:cNvPr id="155" name="F6D495F4-9F53-4917-7A1E-3C0E599D88CC"/>
          <p:cNvPicPr>
            <a:picLocks noChangeAspect="1"/>
          </p:cNvPicPr>
          <p:nvPr/>
        </p:nvPicPr>
        <p:blipFill>
          <a:blip r:embed="rId20" cstate="print">
            <a:extLst>
              <a:ext uri="{F027588E-11E0-417A-8B38-372BDB4A7AFC}"/>
            </a:extLst>
          </a:blip>
          <a:stretch>
            <a:fillRect/>
          </a:stretch>
        </p:blipFill>
        <p:spPr>
          <a:xfrm>
            <a:off x="356870" y="1428750"/>
            <a:ext cx="2381250" cy="742950"/>
          </a:xfrm>
          <a:prstGeom prst="rect">
            <a:avLst/>
          </a:prstGeom>
        </p:spPr>
      </p:pic>
      <p:pic>
        <p:nvPicPr>
          <p:cNvPr id="156" name="C337AB62-D30A-469C-6B87-FCE9BCE4D9F3"/>
          <p:cNvPicPr>
            <a:picLocks noChangeAspect="1"/>
          </p:cNvPicPr>
          <p:nvPr/>
        </p:nvPicPr>
        <p:blipFill>
          <a:blip r:embed="rId21" cstate="print">
            <a:extLst>
              <a:ext uri="{857D0058-A99A-4BEE-A6E2-D40B683652B9}"/>
            </a:extLst>
          </a:blip>
          <a:stretch>
            <a:fillRect/>
          </a:stretch>
        </p:blipFill>
        <p:spPr>
          <a:xfrm>
            <a:off x="4128770" y="1343025"/>
            <a:ext cx="1962150" cy="657225"/>
          </a:xfrm>
          <a:prstGeom prst="rect">
            <a:avLst/>
          </a:prstGeom>
        </p:spPr>
      </p:pic>
      <p:pic>
        <p:nvPicPr>
          <p:cNvPr id="157" name="512129B3-6BFC-4786-14D2-E784E2E6B075"/>
          <p:cNvPicPr>
            <a:picLocks noChangeAspect="1"/>
          </p:cNvPicPr>
          <p:nvPr/>
        </p:nvPicPr>
        <p:blipFill>
          <a:blip r:embed="rId22" cstate="print">
            <a:extLst>
              <a:ext uri="{7B3F1485-85C9-48EE-F89F-96ECA501C9BB}"/>
            </a:extLst>
          </a:blip>
          <a:stretch>
            <a:fillRect/>
          </a:stretch>
        </p:blipFill>
        <p:spPr>
          <a:xfrm>
            <a:off x="6330125" y="1257300"/>
            <a:ext cx="66675" cy="3057525"/>
          </a:xfrm>
          <a:prstGeom prst="rect">
            <a:avLst/>
          </a:prstGeom>
        </p:spPr>
      </p:pic>
      <p:pic>
        <p:nvPicPr>
          <p:cNvPr id="158" name="14E10A7D-72B0-409E-87F8-7C5698597F1C"/>
          <p:cNvPicPr>
            <a:picLocks noChangeAspect="1"/>
          </p:cNvPicPr>
          <p:nvPr/>
        </p:nvPicPr>
        <p:blipFill>
          <a:blip r:embed="rId23" cstate="print">
            <a:extLst>
              <a:ext uri="{48EE5F8C-E86F-41B8-3D9C-564C78A5F1AF}"/>
            </a:extLst>
          </a:blip>
          <a:stretch>
            <a:fillRect/>
          </a:stretch>
        </p:blipFill>
        <p:spPr>
          <a:xfrm>
            <a:off x="329375" y="4257675"/>
            <a:ext cx="6067425" cy="57150"/>
          </a:xfrm>
          <a:prstGeom prst="rect">
            <a:avLst/>
          </a:prstGeom>
        </p:spPr>
      </p:pic>
      <p:pic>
        <p:nvPicPr>
          <p:cNvPr id="159" name="B8279FBB-630D-4C80-CBB0-931FEEC30D98"/>
          <p:cNvPicPr>
            <a:picLocks noChangeAspect="1"/>
          </p:cNvPicPr>
          <p:nvPr/>
        </p:nvPicPr>
        <p:blipFill>
          <a:blip r:embed="rId22" cstate="print">
            <a:extLst>
              <a:ext uri="{02B4A6E2-1989-40FC-74B2-247952D78950}"/>
            </a:extLst>
          </a:blip>
          <a:stretch>
            <a:fillRect/>
          </a:stretch>
        </p:blipFill>
        <p:spPr>
          <a:xfrm>
            <a:off x="329375" y="1257300"/>
            <a:ext cx="66675" cy="3057525"/>
          </a:xfrm>
          <a:prstGeom prst="rect">
            <a:avLst/>
          </a:prstGeom>
        </p:spPr>
      </p:pic>
      <p:pic>
        <p:nvPicPr>
          <p:cNvPr id="160" name="4E6F3419-C931-4D20-FB10-7F8BB1E670E6"/>
          <p:cNvPicPr>
            <a:picLocks noChangeAspect="1"/>
          </p:cNvPicPr>
          <p:nvPr/>
        </p:nvPicPr>
        <p:blipFill>
          <a:blip r:embed="rId24" cstate="print">
            <a:extLst>
              <a:ext uri="{00484A43-0F8E-477C-73A2-DF03B6EA063F}"/>
            </a:extLst>
          </a:blip>
          <a:stretch>
            <a:fillRect/>
          </a:stretch>
        </p:blipFill>
        <p:spPr>
          <a:xfrm>
            <a:off x="329375" y="1257300"/>
            <a:ext cx="6067425" cy="57150"/>
          </a:xfrm>
          <a:prstGeom prst="rect">
            <a:avLst/>
          </a:prstGeom>
        </p:spPr>
      </p:pic>
      <p:pic>
        <p:nvPicPr>
          <p:cNvPr id="161" name="686BE7D1-FFE0-4BBA-8CA4-6C239B1B7880"/>
          <p:cNvPicPr>
            <a:picLocks noChangeAspect="1"/>
          </p:cNvPicPr>
          <p:nvPr/>
        </p:nvPicPr>
        <p:blipFill>
          <a:blip r:embed="rId25" cstate="print">
            <a:extLst>
              <a:ext uri="{696E720E-B5FC-43F4-3973-FEB43E62E599}"/>
            </a:extLst>
          </a:blip>
          <a:stretch>
            <a:fillRect/>
          </a:stretch>
        </p:blipFill>
        <p:spPr>
          <a:xfrm>
            <a:off x="609600" y="4238625"/>
            <a:ext cx="1981200" cy="247650"/>
          </a:xfrm>
          <a:prstGeom prst="rect">
            <a:avLst/>
          </a:prstGeom>
        </p:spPr>
      </p:pic>
    </p:spTree>
    <p:extLst>
      <p:ext uri="{EAF113FF-2506-4854-802C-2F568B3FB518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DF5A52FC-41DD-492F-44D7-74FEE6BA16C5"/>
          <p:cNvPicPr>
            <a:picLocks noChangeAspect="1"/>
          </p:cNvPicPr>
          <p:nvPr/>
        </p:nvPicPr>
        <p:blipFill>
          <a:blip r:embed="rId2" cstate="print">
            <a:extLst>
              <a:ext uri="{59F3DC75-1DF0-4F2B-9AA1-40F55F4F513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" name="4D421669-FBA1-49F5-B1D6-15623E518B65"/>
          <p:cNvPicPr>
            <a:picLocks noChangeAspect="1"/>
          </p:cNvPicPr>
          <p:nvPr/>
        </p:nvPicPr>
        <p:blipFill>
          <a:blip r:embed="rId3" cstate="print">
            <a:extLst>
              <a:ext uri="{886AE427-D188-4B87-2402-EA5DCFEE6797}"/>
            </a:extLst>
          </a:blip>
          <a:stretch>
            <a:fillRect/>
          </a:stretch>
        </p:blipFill>
        <p:spPr>
          <a:xfrm>
            <a:off x="0" y="5772150"/>
            <a:ext cx="5448300" cy="1085850"/>
          </a:xfrm>
          <a:prstGeom prst="rect">
            <a:avLst/>
          </a:prstGeom>
        </p:spPr>
      </p:pic>
      <p:pic>
        <p:nvPicPr>
          <p:cNvPr id="164" name="F9FDED90-BC15-4298-5E9F-75B9416D7918"/>
          <p:cNvPicPr>
            <a:picLocks noChangeAspect="1"/>
          </p:cNvPicPr>
          <p:nvPr/>
        </p:nvPicPr>
        <p:blipFill>
          <a:blip r:embed="rId4" cstate="print">
            <a:extLst>
              <a:ext uri="{EDBB4850-FA5F-4773-74C5-D057AFF5CC33}"/>
            </a:extLst>
          </a:blip>
          <a:stretch>
            <a:fillRect/>
          </a:stretch>
        </p:blipFill>
        <p:spPr>
          <a:xfrm>
            <a:off x="274320" y="1819275"/>
            <a:ext cx="8477250" cy="4552950"/>
          </a:xfrm>
          <a:prstGeom prst="rect">
            <a:avLst/>
          </a:prstGeom>
        </p:spPr>
      </p:pic>
      <p:pic>
        <p:nvPicPr>
          <p:cNvPr id="165" name="7685C879-E3CB-4A9C-03A4-01260A6E9CC4"/>
          <p:cNvPicPr>
            <a:picLocks noChangeAspect="1"/>
          </p:cNvPicPr>
          <p:nvPr/>
        </p:nvPicPr>
        <p:blipFill>
          <a:blip r:embed="rId5" cstate="print">
            <a:extLst>
              <a:ext uri="{A159DE3C-B64F-436C-B683-F43AE8FF697E}"/>
            </a:extLst>
          </a:blip>
          <a:stretch>
            <a:fillRect/>
          </a:stretch>
        </p:blipFill>
        <p:spPr>
          <a:xfrm>
            <a:off x="195580" y="266700"/>
            <a:ext cx="8505826" cy="1162050"/>
          </a:xfrm>
          <a:prstGeom prst="rect">
            <a:avLst/>
          </a:prstGeom>
        </p:spPr>
      </p:pic>
      <p:graphicFrame>
        <p:nvGraphicFramePr>
          <p:cNvPr id="166" name="Table166"/>
          <p:cNvGraphicFramePr>
            <a:graphicFrameLocks noGrp="1"/>
          </p:cNvGraphicFramePr>
          <p:nvPr/>
        </p:nvGraphicFramePr>
        <p:xfrm>
          <a:off x="335280" y="4351020"/>
          <a:ext cx="3081020" cy="113385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6A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7A8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C6A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7A8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7A8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AA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0" gridSpan="2">
                  <a:txBody>
                    <a:bodyPr/>
                    <a:lstStyle/>
                    <a:p>
                      <a:pPr marL="10363" marR="259791" indent="-10363" eaLnBrk="0">
                        <a:lnSpc>
                          <a:spcPct val="134000"/>
                        </a:lnSpc>
                      </a:pP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en-US" altLang="zh-CN" sz="1600" kern="0" spc="9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label</a:t>
                      </a:r>
                      <a:r>
                        <a:rPr lang="en-US" altLang="zh-CN" sz="1600" kern="0" spc="20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artifacts</a:t>
                      </a:r>
                      <a:r>
                        <a:rPr lang="en-US" altLang="zh-CN" sz="1600" kern="0" spc="746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-1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(classes,</a:t>
                      </a:r>
                      <a:r>
                        <a:rPr lang="en-US" altLang="zh-CN" sz="1600" kern="0" spc="8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methods</a:t>
                      </a:r>
                      <a:r>
                        <a:rPr lang="en-US" altLang="zh-CN" sz="1600" kern="0" spc="44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etc.)</a:t>
                      </a:r>
                      <a:r>
                        <a:rPr lang="en-US" altLang="zh-CN" sz="1600" kern="0" spc="16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en-US" altLang="zh-CN" sz="1600" kern="0" spc="4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persistence</a:t>
                      </a:r>
                      <a:r>
                        <a:rPr lang="en-US" altLang="zh-CN" sz="1600" kern="0" spc="25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or</a:t>
                      </a:r>
                      <a:r>
                        <a:rPr lang="en-US" altLang="zh-CN" sz="1600" kern="0" spc="28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persistence</a:t>
                      </a:r>
                      <a:r>
                        <a:rPr lang="en-US" altLang="zh-CN" sz="1600" kern="0" spc="4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related</a:t>
                      </a:r>
                      <a:r>
                        <a:rPr lang="en-US" altLang="zh-CN" sz="1600" kern="0" spc="18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operations</a:t>
                      </a:r>
                    </a:p>
                  </a:txBody>
                  <a:tcPr marL="0" marR="0" marT="3759" marB="0"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0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AA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AA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AA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B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B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B6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B6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BA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BA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5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5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C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C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BC4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C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DC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CE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CE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3D0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3D0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D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D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BD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BD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67" name="Table167"/>
          <p:cNvGraphicFramePr>
            <a:graphicFrameLocks noGrp="1"/>
          </p:cNvGraphicFramePr>
          <p:nvPr/>
        </p:nvGraphicFramePr>
        <p:xfrm>
          <a:off x="5960110" y="4511040"/>
          <a:ext cx="3023463" cy="5120640"/>
        </p:xfrm>
        <a:graphic>
          <a:graphicData uri="http://schemas.openxmlformats.org/drawingml/2006/table">
            <a:tbl>
              <a:tblPr firstRow="1" bandRow="1"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AA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EB2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B6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B6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BA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BA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E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C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C2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FC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1CE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1CE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D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D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68" name="Table168"/>
          <p:cNvGraphicFramePr>
            <a:graphicFrameLocks noGrp="1"/>
          </p:cNvGraphicFramePr>
          <p:nvPr/>
        </p:nvGraphicFramePr>
        <p:xfrm>
          <a:off x="5980430" y="4493260"/>
          <a:ext cx="3307080" cy="8420735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775">
                <a:tc gridSpan="3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A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9A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A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9A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A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DB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B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F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B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B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B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B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B8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4B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B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D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4B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BD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D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BD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8C0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C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CC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EC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0C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2CF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4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D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8D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ADB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EE0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345" cap="flat" cmpd="sng" algn="ctr">
                      <a:solidFill>
                        <a:srgbClr val="7D3C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69" name="TextBox169"/>
          <p:cNvSpPr txBox="1"/>
          <p:nvPr/>
        </p:nvSpPr>
        <p:spPr>
          <a:xfrm>
            <a:off x="6051906" y="4530039"/>
            <a:ext cx="1854200" cy="635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882" marR="0" indent="-17882" eaLnBrk="0">
              <a:lnSpc>
                <a:spcPct val="107000"/>
              </a:lnSpc>
            </a:pP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“g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ateway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  <a:r>
              <a:rPr lang="en-US" altLang="zh-CN" sz="1600" kern="0" spc="33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600" kern="0" spc="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6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persistence</a:t>
            </a:r>
            <a:r>
              <a:rPr lang="en-US" altLang="zh-CN" sz="16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</p:txBody>
      </p:sp>
      <p:sp>
        <p:nvSpPr>
          <p:cNvPr id="170" name="TextBox170"/>
          <p:cNvSpPr txBox="1"/>
          <p:nvPr/>
        </p:nvSpPr>
        <p:spPr>
          <a:xfrm>
            <a:off x="6070956" y="5245049"/>
            <a:ext cx="27559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347" marR="0" indent="-9347" eaLnBrk="0">
              <a:lnSpc>
                <a:spcPct val="135000"/>
              </a:lnSpc>
            </a:pP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</a:t>
            </a:r>
            <a:r>
              <a:rPr lang="en-US" altLang="zh-CN" sz="16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</a:t>
            </a:r>
            <a:r>
              <a:rPr lang="en-US" altLang="zh-CN" sz="16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600" kern="0" spc="3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persistent</a:t>
            </a:r>
            <a:r>
              <a:rPr lang="en-US" altLang="zh-CN" sz="1600" kern="0" spc="2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objects,</a:t>
            </a:r>
            <a:r>
              <a:rPr lang="en-US" altLang="zh-CN" sz="1600" kern="0" spc="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</a:t>
            </a:r>
            <a:r>
              <a:rPr lang="en-US" altLang="zh-CN" sz="1600" kern="0" spc="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context,</a:t>
            </a:r>
            <a:r>
              <a:rPr lang="en-US" altLang="zh-CN" sz="16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query</a:t>
            </a:r>
            <a:r>
              <a:rPr lang="en-US" altLang="zh-CN" sz="16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language</a:t>
            </a:r>
            <a:r>
              <a:rPr lang="en-US" altLang="zh-CN" sz="1600" kern="0" spc="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</p:txBody>
      </p:sp>
    </p:spTree>
    <p:extLst>
      <p:ext uri="{A73295FB-2509-4DBF-D52D-4B498CCEC8F9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AC05E228-77FC-4A9F-4900-4B76EB72C16D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605</Words>
  <Application>Microsoft Office PowerPoint</Application>
  <PresentationFormat>On-screen Show (4:3)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Charugundla, Narendra</cp:lastModifiedBy>
  <cp:revision>2</cp:revision>
  <dcterms:modified xsi:type="dcterms:W3CDTF">2022-08-03T10:20:17Z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2022-08-03T08:56:10Z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8ffe652e-5b56-4b9c-8c3a-c94957f79398</vt:lpwstr>
  </property>
  <property fmtid="{D5CDD505-2E9C-101B-9397-08002B2CF9AE}" pid="8" name="MSIP_Label_e463cba9-5f6c-478d-9329-7b2295e4e8ed_ContentBits">
    <vt:lpwstr>0</vt:lpwstr>
  </property>
</Properties>
</file>