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49B75396-DFBB-4658-D6A9-451DB80FB902}"/>
    <p:ext uri="{EE3CD9BE-FB18-4393-B213-B7BB8EF93406}"/>
    <p:ext uri="{A59BFA0B-2473-4B5D-7A39-4F1D71B85D51}"/>
  </p:extLst>
</p:presentationPr>
</file>

<file path=ppt/tableStyles.xml><?xml version="1.0" encoding="utf-8"?>
<a:tblStyleLst xmlns:a="http://schemas.openxmlformats.org/drawingml/2006/main" def="{8C4AF398-417F-4508-52F6-F4AE85BF328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6BFA-7507-4B8B-A82C-D38D1D46C6C0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B5EC8-51C2-40E6-50F6-1227E308F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A34836DC-E19A-4988-4100-AFEAEFAF2C2E}"/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A5D-E80B-4327-AC99-06F9744E6082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61DA-99CC-4A94-A50B-886EC2C0A9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1A834861-DE05-497B-8995-FC269CA24726}"/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A984-EDD7-4C0D-4849-76BD5FFE15F1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45EB-EC15-46B2-99B9-E5FDDFDF57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CB5E70C7-E383-4B1D-4275-7898A9A9ABAC}"/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29D0-1CB0-4C5C-E874-F66B0D949E70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57051-AECF-4694-88D2-D6C267E486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FCC7C48-6742-468F-F82C-C154E5292569}"/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D5DC-18F9-4B29-5477-2B866E9A477D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1764B-802C-4943-62AA-1C62E5647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82660F5B-3386-4B86-D6C0-F061E5B6F494}"/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D26D-5E35-4ED8-F9F8-80B261868F0F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8493-804D-4AE2-2A38-4C00EDE08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8E3B47E7-41E7-4A8E-D74A-5C21F7A2B13F}"/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9E5-0164-4A13-2133-1072EC5831BA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0A2B-D86C-4A1F-5F67-794B0CF46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31E5F5F0-798B-4CC9-42B3-A5CD827C46B6}"/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CDC5-BAF7-43D1-F461-5CBFFEB16FAE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3EE3-A356-4283-6606-C4AF995D9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DDFE2AE4-CB72-46E6-8C1A-A21B5EECE94B}"/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F612-031F-4602-C370-1C1EBBB92199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AE296-718A-4FE8-CBF9-430F49A80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6ADF343B-6191-4C07-C2A1-62A4D6106B1B}"/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EEA0-9AA9-4852-58C1-A4F32AFCD11C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32CE7-CA28-420D-8421-53AD51EA8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C751720E-8384-4ED2-3010-96A8FAF86886}"/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27D6-3C57-487E-D23F-2585E9592005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7216-36FC-49E4-939D-7D0CEA091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E5684599-568C-4A90-BD5E-C86DD986921D}"/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AC023-A6EC-4E55-B2D6-B7E6D6DA570A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76A66-01C4-4428-94A9-D95AECDC40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0A11B3EB-1201-4BCF-3D8B-A649BD71E3DF}"/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0D16EDB-CDE8-47B6-F5D9-BC68F751FB21"/>
          <p:cNvPicPr>
            <a:picLocks noChangeAspect="1"/>
          </p:cNvPicPr>
          <p:nvPr/>
        </p:nvPicPr>
        <p:blipFill>
          <a:blip r:embed="rId2" cstate="print">
            <a:extLst>
              <a:ext uri="{C395495D-BC1D-4EB6-7F8D-5F4BABAA9AC4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68C88D79-79B3-4C33-5D2C-4DEF4D458C5C"/>
          <p:cNvPicPr>
            <a:picLocks noChangeAspect="1"/>
          </p:cNvPicPr>
          <p:nvPr/>
        </p:nvPicPr>
        <p:blipFill>
          <a:blip r:embed="rId3" cstate="print">
            <a:extLst>
              <a:ext uri="{59DDC036-2CFF-48BD-A218-C56F93054340}"/>
            </a:extLst>
          </a:blip>
          <a:stretch>
            <a:fillRect/>
          </a:stretch>
        </p:blipFill>
        <p:spPr>
          <a:xfrm>
            <a:off x="0" y="5962650"/>
            <a:ext cx="9144000" cy="895350"/>
          </a:xfrm>
          <a:prstGeom prst="rect">
            <a:avLst/>
          </a:prstGeom>
        </p:spPr>
      </p:pic>
      <p:pic>
        <p:nvPicPr>
          <p:cNvPr id="4" name="6477CE46-D898-49A3-372A-449A01B7A449"/>
          <p:cNvPicPr>
            <a:picLocks noChangeAspect="1"/>
          </p:cNvPicPr>
          <p:nvPr/>
        </p:nvPicPr>
        <p:blipFill>
          <a:blip r:embed="rId4" cstate="print">
            <a:extLst>
              <a:ext uri="{FE9DBFDE-B15C-4D9B-FB89-9EA032A28F17}"/>
            </a:extLst>
          </a:blip>
          <a:stretch>
            <a:fillRect/>
          </a:stretch>
        </p:blipFill>
        <p:spPr>
          <a:xfrm>
            <a:off x="0" y="6048375"/>
            <a:ext cx="2247900" cy="723900"/>
          </a:xfrm>
          <a:prstGeom prst="rect">
            <a:avLst/>
          </a:prstGeom>
        </p:spPr>
      </p:pic>
      <p:pic>
        <p:nvPicPr>
          <p:cNvPr id="5" name="0676D395-2679-4EF6-9D73-BD8825D6E466"/>
          <p:cNvPicPr>
            <a:picLocks noChangeAspect="1"/>
          </p:cNvPicPr>
          <p:nvPr/>
        </p:nvPicPr>
        <p:blipFill>
          <a:blip r:embed="rId5" cstate="print">
            <a:extLst>
              <a:ext uri="{17529070-46D4-4277-5567-B292B59B98F4}"/>
            </a:extLst>
          </a:blip>
          <a:stretch>
            <a:fillRect/>
          </a:stretch>
        </p:blipFill>
        <p:spPr>
          <a:xfrm>
            <a:off x="2359152" y="6038850"/>
            <a:ext cx="6791325" cy="723900"/>
          </a:xfrm>
          <a:prstGeom prst="rect">
            <a:avLst/>
          </a:prstGeom>
        </p:spPr>
      </p:pic>
      <p:sp>
        <p:nvSpPr>
          <p:cNvPr id="6" name="TextBox6"/>
          <p:cNvSpPr txBox="1"/>
          <p:nvPr/>
        </p:nvSpPr>
        <p:spPr>
          <a:xfrm>
            <a:off x="2474600" y="5293510"/>
            <a:ext cx="59436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540" baseline="0" noProof="0" dirty="0">
                <a:solidFill>
                  <a:srgbClr val="CAF27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4400" kern="0" spc="1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530" baseline="0" noProof="0" dirty="0">
                <a:solidFill>
                  <a:srgbClr val="CAF27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4400" kern="0" spc="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175" baseline="0" noProof="0" dirty="0">
                <a:solidFill>
                  <a:srgbClr val="CAF278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3.0</a:t>
            </a:r>
          </a:p>
        </p:txBody>
      </p:sp>
      <p:sp>
        <p:nvSpPr>
          <p:cNvPr id="7" name="TextBox7"/>
          <p:cNvSpPr txBox="1"/>
          <p:nvPr/>
        </p:nvSpPr>
        <p:spPr>
          <a:xfrm>
            <a:off x="2455880" y="6278777"/>
            <a:ext cx="5588000" cy="292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2600" kern="0" spc="-195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</a:t>
            </a:r>
            <a:r>
              <a:rPr lang="en-US" altLang="zh-CN" sz="26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9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Oriented</a:t>
            </a:r>
            <a:r>
              <a:rPr lang="en-US" altLang="zh-CN" sz="2600" kern="0" spc="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18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Programming</a:t>
            </a:r>
            <a:r>
              <a:rPr lang="en-US" altLang="zh-CN" sz="2600" kern="0" spc="-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10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600" kern="0" spc="-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135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</a:p>
        </p:txBody>
      </p:sp>
      <p:sp>
        <p:nvSpPr>
          <p:cNvPr id="9" name="TextBox9"/>
          <p:cNvSpPr txBox="1"/>
          <p:nvPr/>
        </p:nvSpPr>
        <p:spPr>
          <a:xfrm>
            <a:off x="6090406" y="357027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EFF5E7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EFF5E7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EFF5E7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EFF5E7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</p:spTree>
    <p:extLst>
      <p:ext uri="{AED6C7C6-AB00-4DE5-EDFD-A6B3ECAA9AC7}"/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0634AB0C-9F6E-4EF6-F354-8204F0FA88B6"/>
          <p:cNvPicPr>
            <a:picLocks noChangeAspect="1"/>
          </p:cNvPicPr>
          <p:nvPr/>
        </p:nvPicPr>
        <p:blipFill>
          <a:blip r:embed="rId2" cstate="print">
            <a:extLst>
              <a:ext uri="{7DA245A1-F467-4BD5-3E37-F966436DEF00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7" name="TextBox67"/>
          <p:cNvSpPr txBox="1"/>
          <p:nvPr/>
        </p:nvSpPr>
        <p:spPr>
          <a:xfrm>
            <a:off x="707446" y="530045"/>
            <a:ext cx="30988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45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  <a:r>
              <a:rPr lang="en-US" altLang="zh-CN" sz="440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36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concepts</a:t>
            </a:r>
          </a:p>
        </p:txBody>
      </p:sp>
      <p:sp>
        <p:nvSpPr>
          <p:cNvPr id="69" name="TextBox69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pic>
        <p:nvPicPr>
          <p:cNvPr id="70" name="7ACE7A85-059D-4EBC-5B7A-6C3E1FE3209B"/>
          <p:cNvPicPr>
            <a:picLocks noChangeAspect="1"/>
          </p:cNvPicPr>
          <p:nvPr/>
        </p:nvPicPr>
        <p:blipFill>
          <a:blip r:embed="rId3" cstate="print">
            <a:extLst>
              <a:ext uri="{6C8FDE4B-6AF5-4821-3A25-2E6924C45CB4}"/>
            </a:extLst>
          </a:blip>
          <a:stretch>
            <a:fillRect/>
          </a:stretch>
        </p:blipFill>
        <p:spPr>
          <a:xfrm>
            <a:off x="0" y="1228725"/>
            <a:ext cx="9144000" cy="4352925"/>
          </a:xfrm>
          <a:prstGeom prst="rect">
            <a:avLst/>
          </a:prstGeom>
        </p:spPr>
      </p:pic>
      <p:sp>
        <p:nvSpPr>
          <p:cNvPr id="71" name="TextBox71"/>
          <p:cNvSpPr txBox="1"/>
          <p:nvPr/>
        </p:nvSpPr>
        <p:spPr>
          <a:xfrm>
            <a:off x="722650" y="1739169"/>
            <a:ext cx="1651000" cy="1917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2000"/>
              </a:lnSpc>
            </a:pPr>
            <a:r>
              <a:rPr lang="en-US" altLang="zh-CN" sz="1425" kern="0" spc="1099" noProof="0" dirty="0"/>
              <a:t> </a:t>
            </a:r>
            <a:r>
              <a:rPr lang="en-US" altLang="zh-CN" sz="1800" kern="0" spc="36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900" kern="0" spc="-1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</a:t>
            </a:r>
          </a:p>
          <a:p>
            <a:pPr marL="26" marR="0" indent="0" eaLnBrk="0">
              <a:lnSpc>
                <a:spcPct val="72000"/>
              </a:lnSpc>
              <a:spcBef>
                <a:spcPts val="1646"/>
              </a:spcBef>
            </a:pPr>
            <a:r>
              <a:rPr lang="en-US" altLang="zh-CN" sz="1425" kern="0" spc="1099" noProof="0" dirty="0"/>
              <a:t> </a:t>
            </a:r>
            <a:r>
              <a:rPr lang="en-US" altLang="zh-CN" sz="1800" kern="0" spc="36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900" kern="0" spc="-13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advice</a:t>
            </a:r>
          </a:p>
          <a:p>
            <a:pPr marL="0" marR="0" indent="0" eaLnBrk="0">
              <a:lnSpc>
                <a:spcPct val="72000"/>
              </a:lnSpc>
              <a:spcBef>
                <a:spcPts val="1660"/>
              </a:spcBef>
            </a:pPr>
            <a:r>
              <a:rPr lang="en-US" altLang="zh-CN" sz="1425" kern="0" spc="1099" noProof="0" dirty="0"/>
              <a:t> </a:t>
            </a:r>
            <a:r>
              <a:rPr lang="en-US" altLang="zh-CN" sz="1800" kern="0" spc="41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900" kern="0" spc="-1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pointcut</a:t>
            </a:r>
          </a:p>
          <a:p>
            <a:pPr marL="0" marR="0" indent="0" eaLnBrk="0">
              <a:lnSpc>
                <a:spcPct val="72000"/>
              </a:lnSpc>
              <a:spcBef>
                <a:spcPts val="1645"/>
              </a:spcBef>
            </a:pPr>
            <a:r>
              <a:rPr lang="en-US" altLang="zh-CN" sz="1425" kern="0" spc="1099" noProof="0" dirty="0"/>
              <a:t> </a:t>
            </a:r>
            <a:r>
              <a:rPr lang="en-US" altLang="zh-CN" sz="1800" kern="0" spc="34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900" kern="0" spc="-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join</a:t>
            </a:r>
            <a:r>
              <a:rPr lang="en-US" altLang="zh-CN" sz="2900" kern="0" spc="1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4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point</a:t>
            </a:r>
          </a:p>
        </p:txBody>
      </p:sp>
    </p:spTree>
    <p:extLst>
      <p:ext uri="{25C04014-A709-40FF-5FD0-362BEB1336E8}"/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C4B087B1-3D13-449C-24A6-2B7857178960"/>
          <p:cNvPicPr>
            <a:picLocks noChangeAspect="1"/>
          </p:cNvPicPr>
          <p:nvPr/>
        </p:nvPicPr>
        <p:blipFill>
          <a:blip r:embed="rId2" cstate="print">
            <a:extLst>
              <a:ext uri="{53200975-3209-456B-1BA7-4C98DF4DBC3D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3" name="986CD54B-AD70-4311-701F-81D5730C68A2"/>
          <p:cNvPicPr>
            <a:picLocks noChangeAspect="1"/>
          </p:cNvPicPr>
          <p:nvPr/>
        </p:nvPicPr>
        <p:blipFill>
          <a:blip r:embed="rId3" cstate="print">
            <a:extLst>
              <a:ext uri="{F01ECA18-E7B1-40DD-442A-464EB1065BA2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74" name="TextBox74"/>
          <p:cNvSpPr txBox="1"/>
          <p:nvPr/>
        </p:nvSpPr>
        <p:spPr>
          <a:xfrm>
            <a:off x="628198" y="514297"/>
            <a:ext cx="33782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45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  <a:r>
              <a:rPr lang="en-US" altLang="zh-CN" sz="4400" kern="0" spc="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24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4400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31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OOP</a:t>
            </a:r>
          </a:p>
        </p:txBody>
      </p:sp>
      <p:sp>
        <p:nvSpPr>
          <p:cNvPr id="75" name="TextBox75"/>
          <p:cNvSpPr txBox="1"/>
          <p:nvPr/>
        </p:nvSpPr>
        <p:spPr>
          <a:xfrm>
            <a:off x="702872" y="2618867"/>
            <a:ext cx="127000" cy="284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322" marR="0" indent="0" eaLnBrk="0">
              <a:lnSpc>
                <a:spcPct val="76000"/>
              </a:lnSpc>
            </a:pPr>
            <a:r>
              <a:rPr lang="en-US" altLang="zh-CN" sz="1200" b="1" kern="0" spc="-100" baseline="0" noProof="0" dirty="0">
                <a:solidFill>
                  <a:srgbClr val="71685A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1.</a:t>
            </a:r>
          </a:p>
          <a:p>
            <a:pPr marL="4873" marR="0" indent="0" eaLnBrk="0">
              <a:lnSpc>
                <a:spcPct val="76000"/>
              </a:lnSpc>
              <a:spcBef>
                <a:spcPts val="6861"/>
              </a:spcBef>
            </a:pPr>
            <a:r>
              <a:rPr lang="en-US" altLang="zh-CN" sz="1200" b="1" kern="0" spc="-100" baseline="0" noProof="0" dirty="0">
                <a:solidFill>
                  <a:srgbClr val="71685A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2.</a:t>
            </a:r>
          </a:p>
          <a:p>
            <a:pPr marL="5026" marR="0" indent="0" eaLnBrk="0">
              <a:lnSpc>
                <a:spcPct val="76000"/>
              </a:lnSpc>
              <a:spcBef>
                <a:spcPts val="6848"/>
              </a:spcBef>
            </a:pPr>
            <a:r>
              <a:rPr lang="en-US" altLang="zh-CN" sz="1200" b="1" kern="0" spc="-100" baseline="0" noProof="0" dirty="0">
                <a:solidFill>
                  <a:srgbClr val="71685A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3.</a:t>
            </a:r>
          </a:p>
          <a:p>
            <a:pPr marL="0" marR="0" indent="0" eaLnBrk="0">
              <a:lnSpc>
                <a:spcPct val="76000"/>
              </a:lnSpc>
              <a:spcBef>
                <a:spcPts val="4447"/>
              </a:spcBef>
            </a:pPr>
            <a:r>
              <a:rPr lang="en-US" altLang="zh-CN" sz="1200" b="1" kern="0" spc="-50" baseline="0" noProof="0" dirty="0">
                <a:solidFill>
                  <a:srgbClr val="71685A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4.</a:t>
            </a:r>
          </a:p>
        </p:txBody>
      </p:sp>
      <p:sp>
        <p:nvSpPr>
          <p:cNvPr id="76" name="TextBox76"/>
          <p:cNvSpPr txBox="1"/>
          <p:nvPr/>
        </p:nvSpPr>
        <p:spPr>
          <a:xfrm>
            <a:off x="1162622" y="2548412"/>
            <a:ext cx="3060700" cy="3238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594" marR="0" indent="-1782" eaLnBrk="0">
              <a:lnSpc>
                <a:spcPct val="81000"/>
              </a:lnSpc>
            </a:pPr>
            <a:r>
              <a:rPr lang="en-US" altLang="zh-CN" sz="2000" b="1" kern="0" spc="-19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</a:t>
            </a:r>
            <a:r>
              <a:rPr lang="en-US" altLang="zh-CN" sz="2000" b="1" kern="0" spc="-1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–</a:t>
            </a:r>
            <a:r>
              <a:rPr lang="en-US" altLang="zh-CN" sz="2000" kern="0" spc="5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0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code</a:t>
            </a:r>
            <a:r>
              <a:rPr lang="en-US" altLang="zh-CN" sz="2000" kern="0" spc="-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2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unit</a:t>
            </a:r>
            <a:r>
              <a:rPr lang="en-US" altLang="zh-CN" sz="2000" kern="0" spc="-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5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encapsulates</a:t>
            </a:r>
            <a:r>
              <a:rPr lang="en-US" altLang="zh-CN" sz="2000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4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pointcuts,</a:t>
            </a:r>
            <a:r>
              <a:rPr lang="en-US" altLang="zh-CN" sz="2000" kern="0" spc="-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advice,</a:t>
            </a:r>
            <a:r>
              <a:rPr lang="en-US" altLang="zh-CN" sz="20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4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attributes</a:t>
            </a:r>
          </a:p>
          <a:p>
            <a:pPr marL="5594" marR="0" indent="0" eaLnBrk="0">
              <a:lnSpc>
                <a:spcPct val="81000"/>
              </a:lnSpc>
              <a:spcBef>
                <a:spcPts val="1362"/>
              </a:spcBef>
            </a:pPr>
            <a:r>
              <a:rPr lang="en-US" altLang="zh-CN" sz="2000" b="1" kern="0" spc="-21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Pointcut</a:t>
            </a:r>
            <a:r>
              <a:rPr lang="en-US" altLang="zh-CN" sz="2000" b="1" kern="0" spc="-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–</a:t>
            </a:r>
            <a:r>
              <a:rPr lang="en-US" altLang="zh-CN" sz="2000" kern="0" spc="9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000" kern="0" spc="-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</a:t>
            </a:r>
            <a:r>
              <a:rPr lang="en-US" altLang="zh-CN" sz="2000" kern="0" spc="-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4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</a:t>
            </a:r>
            <a:r>
              <a:rPr lang="en-US" altLang="zh-CN" sz="20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20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entry</a:t>
            </a:r>
            <a:r>
              <a:rPr lang="en-US" altLang="zh-CN" sz="200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2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points</a:t>
            </a:r>
            <a:r>
              <a:rPr lang="en-US" altLang="zh-CN" sz="2000" kern="0" spc="-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(triggers)</a:t>
            </a:r>
            <a:r>
              <a:rPr lang="en-US" altLang="zh-CN" sz="2000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000" kern="0" spc="-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4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which</a:t>
            </a:r>
            <a:r>
              <a:rPr lang="en-US" altLang="zh-CN" sz="20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advice</a:t>
            </a:r>
            <a:r>
              <a:rPr lang="en-US" altLang="zh-CN" sz="2000" kern="0" spc="-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000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2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executed</a:t>
            </a:r>
          </a:p>
          <a:p>
            <a:pPr marL="2031" marR="0" indent="0" eaLnBrk="0">
              <a:lnSpc>
                <a:spcPct val="71000"/>
              </a:lnSpc>
              <a:spcBef>
                <a:spcPts val="1351"/>
              </a:spcBef>
            </a:pPr>
            <a:r>
              <a:rPr lang="en-US" altLang="zh-CN" sz="2000" b="1" kern="0" spc="-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Advice</a:t>
            </a:r>
            <a:r>
              <a:rPr lang="en-US" altLang="zh-CN" sz="2000" b="1" kern="0" spc="-1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–</a:t>
            </a:r>
            <a:r>
              <a:rPr lang="en-US" altLang="zh-CN" sz="2000" kern="0" spc="7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000" kern="0" spc="-11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implementation</a:t>
            </a:r>
            <a:r>
              <a:rPr lang="en-US" altLang="zh-CN" sz="2000" kern="0" spc="-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15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2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cross</a:t>
            </a:r>
            <a:r>
              <a:rPr lang="en-US" altLang="zh-CN" sz="2000" kern="0" spc="-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cutting</a:t>
            </a:r>
            <a:r>
              <a:rPr lang="en-US" altLang="zh-CN" sz="2000" kern="0" spc="-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concern</a:t>
            </a:r>
          </a:p>
          <a:p>
            <a:pPr marL="9412" marR="0" indent="-9412" eaLnBrk="0">
              <a:lnSpc>
                <a:spcPct val="72000"/>
              </a:lnSpc>
              <a:spcBef>
                <a:spcPts val="1392"/>
              </a:spcBef>
            </a:pPr>
            <a:r>
              <a:rPr lang="en-US" altLang="zh-CN" sz="2000" b="1" kern="0" spc="-16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Weaver</a:t>
            </a:r>
            <a:r>
              <a:rPr lang="en-US" altLang="zh-CN" sz="2000" b="1" kern="0" spc="-1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–</a:t>
            </a:r>
            <a:r>
              <a:rPr lang="en-US" altLang="zh-CN" sz="2000" kern="0" spc="5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000" kern="0" spc="-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construct</a:t>
            </a:r>
            <a:r>
              <a:rPr lang="en-US" altLang="zh-CN" sz="2000" kern="0" spc="-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code</a:t>
            </a:r>
            <a:r>
              <a:rPr lang="en-US" altLang="zh-CN" sz="2000" kern="0" spc="40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(source</a:t>
            </a:r>
            <a:r>
              <a:rPr lang="en-US" altLang="zh-CN" sz="2000" kern="0" spc="-1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000" kern="0" spc="-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9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object)</a:t>
            </a:r>
            <a:r>
              <a:rPr lang="en-US" altLang="zh-CN" sz="2000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000" kern="0" spc="-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9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advice</a:t>
            </a:r>
          </a:p>
        </p:txBody>
      </p:sp>
      <p:sp>
        <p:nvSpPr>
          <p:cNvPr id="77" name="TextBox77"/>
          <p:cNvSpPr txBox="1"/>
          <p:nvPr/>
        </p:nvSpPr>
        <p:spPr>
          <a:xfrm>
            <a:off x="4894762" y="2618867"/>
            <a:ext cx="127000" cy="2844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322" marR="0" indent="0" eaLnBrk="0">
              <a:lnSpc>
                <a:spcPct val="76000"/>
              </a:lnSpc>
            </a:pPr>
            <a:r>
              <a:rPr lang="en-US" altLang="zh-CN" sz="1200" b="1" kern="0" spc="-100" baseline="0" noProof="0" dirty="0">
                <a:solidFill>
                  <a:srgbClr val="71685A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1.</a:t>
            </a:r>
          </a:p>
          <a:p>
            <a:pPr marL="4873" marR="0" indent="0" eaLnBrk="0">
              <a:lnSpc>
                <a:spcPct val="76000"/>
              </a:lnSpc>
              <a:spcBef>
                <a:spcPts val="6861"/>
              </a:spcBef>
            </a:pPr>
            <a:r>
              <a:rPr lang="en-US" altLang="zh-CN" sz="1200" b="1" kern="0" spc="-100" baseline="0" noProof="0" dirty="0">
                <a:solidFill>
                  <a:srgbClr val="71685A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2.</a:t>
            </a:r>
          </a:p>
          <a:p>
            <a:pPr marL="5026" marR="0" indent="0" eaLnBrk="0">
              <a:lnSpc>
                <a:spcPct val="76000"/>
              </a:lnSpc>
              <a:spcBef>
                <a:spcPts val="6848"/>
              </a:spcBef>
            </a:pPr>
            <a:r>
              <a:rPr lang="en-US" altLang="zh-CN" sz="1200" b="1" kern="0" spc="-100" baseline="0" noProof="0" dirty="0">
                <a:solidFill>
                  <a:srgbClr val="71685A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3.</a:t>
            </a:r>
          </a:p>
          <a:p>
            <a:pPr marL="0" marR="0" indent="0" eaLnBrk="0">
              <a:lnSpc>
                <a:spcPct val="76000"/>
              </a:lnSpc>
              <a:spcBef>
                <a:spcPts val="4447"/>
              </a:spcBef>
            </a:pPr>
            <a:r>
              <a:rPr lang="en-US" altLang="zh-CN" sz="1200" b="1" kern="0" spc="-50" baseline="0" noProof="0" dirty="0">
                <a:solidFill>
                  <a:srgbClr val="71685A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4.</a:t>
            </a:r>
          </a:p>
        </p:txBody>
      </p:sp>
      <p:sp>
        <p:nvSpPr>
          <p:cNvPr id="78" name="TextBox78"/>
          <p:cNvSpPr txBox="1"/>
          <p:nvPr/>
        </p:nvSpPr>
        <p:spPr>
          <a:xfrm>
            <a:off x="5354456" y="2548412"/>
            <a:ext cx="3289300" cy="3238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345" marR="0" indent="0" eaLnBrk="0">
              <a:lnSpc>
                <a:spcPct val="81000"/>
              </a:lnSpc>
            </a:pPr>
            <a:r>
              <a:rPr lang="en-US" altLang="zh-CN" sz="2000" b="1" kern="0" spc="-22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Class</a:t>
            </a:r>
            <a:r>
              <a:rPr lang="en-US" altLang="zh-CN" sz="2000" b="1" kern="0" spc="-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–</a:t>
            </a:r>
            <a:r>
              <a:rPr lang="en-US" altLang="zh-CN" sz="2000" kern="0" spc="4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0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code</a:t>
            </a:r>
            <a:r>
              <a:rPr lang="en-US" altLang="zh-CN" sz="2000" kern="0" spc="-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2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unit</a:t>
            </a:r>
            <a:r>
              <a:rPr lang="en-US" altLang="zh-CN" sz="2000" kern="0" spc="-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that</a:t>
            </a:r>
            <a:r>
              <a:rPr lang="en-US" altLang="zh-CN" sz="2000" kern="0" spc="8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encapsulates</a:t>
            </a:r>
            <a:r>
              <a:rPr lang="en-US" altLang="zh-CN" sz="2000" kern="0" spc="-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6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methods</a:t>
            </a:r>
            <a:r>
              <a:rPr lang="en-US" altLang="zh-CN" sz="20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2000" kern="0" spc="46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9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attributes</a:t>
            </a:r>
          </a:p>
          <a:p>
            <a:pPr marL="5345" marR="0" indent="-1527" eaLnBrk="0">
              <a:lnSpc>
                <a:spcPct val="81000"/>
              </a:lnSpc>
              <a:spcBef>
                <a:spcPts val="1362"/>
              </a:spcBef>
            </a:pPr>
            <a:r>
              <a:rPr lang="en-US" altLang="zh-CN" sz="2000" b="1" kern="0" spc="-16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Method</a:t>
            </a:r>
            <a:r>
              <a:rPr lang="en-US" altLang="zh-CN" sz="2000" b="1" kern="0" spc="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-14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signature</a:t>
            </a:r>
            <a:r>
              <a:rPr lang="en-US" altLang="zh-CN" sz="2000" b="1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–</a:t>
            </a:r>
            <a:r>
              <a:rPr lang="en-US" altLang="zh-CN" sz="2000" kern="0" spc="9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000" kern="0" spc="-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</a:t>
            </a:r>
            <a:r>
              <a:rPr lang="en-US" altLang="zh-CN" sz="2000" kern="0" spc="-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7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entry</a:t>
            </a:r>
            <a:r>
              <a:rPr lang="en-US" altLang="zh-CN" sz="200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2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points</a:t>
            </a:r>
            <a:r>
              <a:rPr lang="en-US" altLang="zh-CN" sz="2000" kern="0" spc="-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000" kern="0" spc="-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3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execution</a:t>
            </a:r>
            <a:r>
              <a:rPr lang="en-US" altLang="zh-CN" sz="2000" kern="0" spc="-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6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method</a:t>
            </a:r>
            <a:r>
              <a:rPr lang="en-US" altLang="zh-CN" sz="200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bodies</a:t>
            </a:r>
          </a:p>
          <a:p>
            <a:pPr marL="4327" marR="0" indent="-509" eaLnBrk="0">
              <a:lnSpc>
                <a:spcPct val="78000"/>
              </a:lnSpc>
              <a:spcBef>
                <a:spcPts val="1351"/>
              </a:spcBef>
            </a:pPr>
            <a:r>
              <a:rPr lang="en-US" altLang="zh-CN" sz="2000" b="1" kern="0" spc="-16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Method</a:t>
            </a:r>
            <a:r>
              <a:rPr lang="en-US" altLang="zh-CN" sz="2000" b="1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-16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bodies</a:t>
            </a:r>
            <a:r>
              <a:rPr lang="en-US" altLang="zh-CN" sz="2000" b="1" kern="0" spc="-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95" baseline="0" noProof="0" dirty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–</a:t>
            </a:r>
            <a:r>
              <a:rPr lang="en-US" altLang="zh-CN" sz="2000" kern="0" spc="-9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implementation</a:t>
            </a:r>
            <a:r>
              <a:rPr lang="en-US" altLang="zh-CN" sz="20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000" kern="0" spc="-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00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21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business</a:t>
            </a:r>
            <a:r>
              <a:rPr lang="en-US" altLang="zh-CN" sz="2000" kern="0" spc="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logic</a:t>
            </a:r>
            <a:r>
              <a:rPr lang="en-US" altLang="zh-CN" sz="2000" kern="0" spc="-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concerns</a:t>
            </a:r>
            <a:r>
              <a:rPr lang="en-US" altLang="zh-CN" sz="2000" kern="0" spc="25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-16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Compiler</a:t>
            </a:r>
            <a:r>
              <a:rPr lang="en-US" altLang="zh-CN" sz="2000" b="1" kern="0" spc="-1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0" baseline="0" noProof="0" dirty="0">
                <a:solidFill>
                  <a:srgbClr val="000000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–</a:t>
            </a:r>
            <a:r>
              <a:rPr lang="en-US" altLang="zh-CN" sz="2000" kern="0" spc="4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000" kern="0" spc="-12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convert</a:t>
            </a:r>
            <a:r>
              <a:rPr lang="en-US" altLang="zh-CN" sz="20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6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source</a:t>
            </a:r>
            <a:r>
              <a:rPr lang="en-US" altLang="zh-CN" sz="2000" kern="0" spc="-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code</a:t>
            </a:r>
          </a:p>
          <a:p>
            <a:pPr marL="0" marR="0" indent="0" eaLnBrk="0">
              <a:lnSpc>
                <a:spcPct val="76000"/>
              </a:lnSpc>
              <a:spcBef>
                <a:spcPts val="671"/>
              </a:spcBef>
            </a:pPr>
            <a:r>
              <a:rPr lang="en-US" altLang="zh-CN" sz="20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000" kern="0" spc="-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</a:t>
            </a:r>
            <a:r>
              <a:rPr lang="en-US" altLang="zh-CN" sz="2000" kern="0" spc="-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code</a:t>
            </a:r>
          </a:p>
        </p:txBody>
      </p:sp>
      <p:sp>
        <p:nvSpPr>
          <p:cNvPr id="80" name="TextBox80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pic>
        <p:nvPicPr>
          <p:cNvPr id="81" name="29099807-879A-4F33-01F2-DBB8AAE60B45"/>
          <p:cNvPicPr>
            <a:picLocks noChangeAspect="1"/>
          </p:cNvPicPr>
          <p:nvPr/>
        </p:nvPicPr>
        <p:blipFill>
          <a:blip r:embed="rId4" cstate="print">
            <a:extLst>
              <a:ext uri="{980815F7-B729-4CBC-CC1E-2B335D27AD97}"/>
            </a:extLst>
          </a:blip>
          <a:stretch>
            <a:fillRect/>
          </a:stretch>
        </p:blipFill>
        <p:spPr>
          <a:xfrm>
            <a:off x="609600" y="1752600"/>
            <a:ext cx="3886200" cy="647700"/>
          </a:xfrm>
          <a:prstGeom prst="rect">
            <a:avLst/>
          </a:prstGeom>
        </p:spPr>
      </p:pic>
      <p:sp>
        <p:nvSpPr>
          <p:cNvPr id="82" name="TextBox82"/>
          <p:cNvSpPr txBox="1"/>
          <p:nvPr/>
        </p:nvSpPr>
        <p:spPr>
          <a:xfrm>
            <a:off x="708930" y="1984151"/>
            <a:ext cx="520700" cy="228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2000" b="1" kern="0" spc="-21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pic>
        <p:nvPicPr>
          <p:cNvPr id="83" name="46953F43-8C26-4BAB-C9FA-9F5E113C23A6"/>
          <p:cNvPicPr>
            <a:picLocks noChangeAspect="1"/>
          </p:cNvPicPr>
          <p:nvPr/>
        </p:nvPicPr>
        <p:blipFill>
          <a:blip r:embed="rId5" cstate="print">
            <a:extLst>
              <a:ext uri="{0ECDA6FE-6015-4650-517A-CDCF68473B80}"/>
            </a:extLst>
          </a:blip>
          <a:stretch>
            <a:fillRect/>
          </a:stretch>
        </p:blipFill>
        <p:spPr>
          <a:xfrm>
            <a:off x="4800600" y="1752600"/>
            <a:ext cx="3886200" cy="647700"/>
          </a:xfrm>
          <a:prstGeom prst="rect">
            <a:avLst/>
          </a:prstGeom>
        </p:spPr>
      </p:pic>
      <p:sp>
        <p:nvSpPr>
          <p:cNvPr id="84" name="TextBox84"/>
          <p:cNvSpPr txBox="1"/>
          <p:nvPr/>
        </p:nvSpPr>
        <p:spPr>
          <a:xfrm>
            <a:off x="4904128" y="1984151"/>
            <a:ext cx="546100" cy="228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2000" b="1" kern="0" spc="-175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OOP</a:t>
            </a:r>
          </a:p>
        </p:txBody>
      </p:sp>
    </p:spTree>
    <p:extLst>
      <p:ext uri="{70C9371D-D9FB-41B2-F801-938348182376}"/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E7610789-95EC-47ED-5376-1EFA4BC538F7"/>
          <p:cNvPicPr>
            <a:picLocks noChangeAspect="1"/>
          </p:cNvPicPr>
          <p:nvPr/>
        </p:nvPicPr>
        <p:blipFill>
          <a:blip r:embed="rId2" cstate="print">
            <a:extLst>
              <a:ext uri="{9AFBAE7B-D94A-45DE-D787-4C85EF99F16A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6" name="TextBox86"/>
          <p:cNvSpPr txBox="1"/>
          <p:nvPr/>
        </p:nvSpPr>
        <p:spPr>
          <a:xfrm>
            <a:off x="707446" y="530045"/>
            <a:ext cx="3683000" cy="4546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45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  <a:r>
              <a:rPr lang="en-US" altLang="zh-CN" sz="440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32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concepts(2)</a:t>
            </a:r>
          </a:p>
          <a:p>
            <a:pPr marL="15205" marR="0" indent="0" eaLnBrk="0">
              <a:lnSpc>
                <a:spcPct val="72000"/>
              </a:lnSpc>
              <a:spcBef>
                <a:spcPts val="5675"/>
              </a:spcBef>
            </a:pPr>
            <a:r>
              <a:rPr lang="en-US" altLang="zh-CN" sz="1425" kern="0" spc="1099" noProof="0" dirty="0"/>
              <a:t> </a:t>
            </a:r>
            <a:r>
              <a:rPr lang="en-US" altLang="zh-CN" sz="1800" kern="0" spc="34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900" kern="0" spc="-1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introduction</a:t>
            </a:r>
          </a:p>
          <a:p>
            <a:pPr marL="15230" marR="0" indent="0" eaLnBrk="0">
              <a:lnSpc>
                <a:spcPct val="72000"/>
              </a:lnSpc>
              <a:spcBef>
                <a:spcPts val="1646"/>
              </a:spcBef>
            </a:pPr>
            <a:r>
              <a:rPr lang="en-US" altLang="zh-CN" sz="1425" kern="0" spc="1099" noProof="0" dirty="0"/>
              <a:t> </a:t>
            </a:r>
            <a:r>
              <a:rPr lang="en-US" altLang="zh-CN" sz="1800" kern="0" spc="27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900" kern="0" spc="-4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target</a:t>
            </a:r>
            <a:r>
              <a:rPr lang="en-US" altLang="zh-CN" sz="29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2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</a:t>
            </a:r>
          </a:p>
          <a:p>
            <a:pPr marL="15205" marR="0" indent="0" eaLnBrk="0">
              <a:lnSpc>
                <a:spcPct val="72000"/>
              </a:lnSpc>
              <a:spcBef>
                <a:spcPts val="1660"/>
              </a:spcBef>
            </a:pPr>
            <a:r>
              <a:rPr lang="en-US" altLang="zh-CN" sz="1425" kern="0" spc="1099" noProof="0" dirty="0"/>
              <a:t> </a:t>
            </a:r>
            <a:r>
              <a:rPr lang="en-US" altLang="zh-CN" sz="1800" kern="0" spc="23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900" kern="0" spc="-24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  <a:r>
              <a:rPr lang="en-US" altLang="zh-CN" sz="2900" kern="0" spc="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proxy</a:t>
            </a:r>
          </a:p>
          <a:p>
            <a:pPr marL="15205" marR="0" indent="0" eaLnBrk="0">
              <a:lnSpc>
                <a:spcPct val="72000"/>
              </a:lnSpc>
              <a:spcBef>
                <a:spcPts val="1645"/>
              </a:spcBef>
            </a:pPr>
            <a:r>
              <a:rPr lang="en-US" altLang="zh-CN" sz="1425" kern="0" spc="1099" noProof="0" dirty="0"/>
              <a:t> </a:t>
            </a:r>
            <a:r>
              <a:rPr lang="en-US" altLang="zh-CN" sz="1800" kern="0" spc="30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900" kern="0" spc="-13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weaving</a:t>
            </a:r>
          </a:p>
          <a:p>
            <a:pPr marL="382165" marR="0" indent="0" eaLnBrk="0">
              <a:lnSpc>
                <a:spcPct val="70000"/>
              </a:lnSpc>
              <a:spcBef>
                <a:spcPts val="1470"/>
              </a:spcBef>
            </a:pPr>
            <a:r>
              <a:rPr lang="en-US" altLang="zh-CN" sz="1500" kern="0" spc="928" noProof="0" dirty="0"/>
              <a:t> </a:t>
            </a:r>
            <a:r>
              <a:rPr lang="en-US" altLang="zh-CN" sz="1800" kern="0" spc="6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600" kern="0" spc="-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compile</a:t>
            </a:r>
            <a:r>
              <a:rPr lang="en-US" altLang="zh-CN" sz="26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12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time</a:t>
            </a:r>
          </a:p>
          <a:p>
            <a:pPr marL="382165" marR="0" indent="0" eaLnBrk="0">
              <a:lnSpc>
                <a:spcPct val="70000"/>
              </a:lnSpc>
              <a:spcBef>
                <a:spcPts val="1456"/>
              </a:spcBef>
            </a:pPr>
            <a:r>
              <a:rPr lang="en-US" altLang="zh-CN" sz="1500" kern="0" spc="928" noProof="0" dirty="0"/>
              <a:t> </a:t>
            </a:r>
            <a:r>
              <a:rPr lang="en-US" altLang="zh-CN" sz="1800" kern="0" spc="18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600" kern="0" spc="-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load</a:t>
            </a:r>
            <a:r>
              <a:rPr lang="en-US" altLang="zh-CN" sz="2600" kern="0" spc="-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12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time</a:t>
            </a:r>
          </a:p>
          <a:p>
            <a:pPr marL="382165" marR="0" indent="0" eaLnBrk="0">
              <a:lnSpc>
                <a:spcPct val="70000"/>
              </a:lnSpc>
              <a:spcBef>
                <a:spcPts val="1457"/>
              </a:spcBef>
            </a:pPr>
            <a:r>
              <a:rPr lang="en-US" altLang="zh-CN" sz="1500" kern="0" spc="928" noProof="0" dirty="0"/>
              <a:t> </a:t>
            </a:r>
            <a:r>
              <a:rPr lang="en-US" altLang="zh-CN" sz="1800" kern="0" spc="17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600" kern="0" spc="-1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runtime</a:t>
            </a:r>
          </a:p>
        </p:txBody>
      </p:sp>
      <p:pic>
        <p:nvPicPr>
          <p:cNvPr id="87" name="937E7407-7FF7-4A04-F33E-846B2354DA2D"/>
          <p:cNvPicPr>
            <a:picLocks noChangeAspect="1"/>
          </p:cNvPicPr>
          <p:nvPr/>
        </p:nvPicPr>
        <p:blipFill>
          <a:blip r:embed="rId3" cstate="print">
            <a:extLst>
              <a:ext uri="{2E3EA842-7B50-4043-BF80-31FCCF2CCF98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89" name="TextBox89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</p:spTree>
    <p:extLst>
      <p:ext uri="{3BC13760-DC2C-4D2B-BBAB-C6B1768CEC4A}"/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8D081AF3-B41A-4812-F484-05FE72A0E494"/>
          <p:cNvPicPr>
            <a:picLocks noChangeAspect="1"/>
          </p:cNvPicPr>
          <p:nvPr/>
        </p:nvPicPr>
        <p:blipFill>
          <a:blip r:embed="rId2" cstate="print">
            <a:extLst>
              <a:ext uri="{C80D1F9D-3558-47D1-74BB-49ABED7C3A95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1" name="CE302C91-1BE7-4924-D77C-EC9FFF4F0E76"/>
          <p:cNvPicPr>
            <a:picLocks noChangeAspect="1"/>
          </p:cNvPicPr>
          <p:nvPr/>
        </p:nvPicPr>
        <p:blipFill>
          <a:blip r:embed="rId3" cstate="print">
            <a:extLst>
              <a:ext uri="{CE0D1F07-6BA7-4313-EBB3-F4CB603DF8A0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92" name="TextBox92"/>
          <p:cNvSpPr txBox="1"/>
          <p:nvPr/>
        </p:nvSpPr>
        <p:spPr>
          <a:xfrm>
            <a:off x="724794" y="530045"/>
            <a:ext cx="26543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25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4400" kern="0" spc="-1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38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sp>
        <p:nvSpPr>
          <p:cNvPr id="94" name="TextBox94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sp>
        <p:nvSpPr>
          <p:cNvPr id="95" name="TextBox95"/>
          <p:cNvSpPr txBox="1"/>
          <p:nvPr/>
        </p:nvSpPr>
        <p:spPr>
          <a:xfrm>
            <a:off x="721370" y="1691513"/>
            <a:ext cx="6032500" cy="4229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1000"/>
              </a:lnSpc>
            </a:pPr>
            <a:r>
              <a:rPr lang="en-US" altLang="zh-CN" sz="1350" kern="0" spc="1045" noProof="0" dirty="0"/>
              <a:t> </a:t>
            </a:r>
            <a:r>
              <a:rPr lang="en-US" altLang="zh-CN" sz="1800" kern="0" spc="41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700" kern="0" spc="-1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implemented</a:t>
            </a:r>
            <a:r>
              <a:rPr lang="en-US" altLang="zh-CN" sz="2700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700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pure</a:t>
            </a:r>
            <a:r>
              <a:rPr lang="en-US" altLang="zh-CN" sz="2700" kern="0" spc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java</a:t>
            </a:r>
          </a:p>
          <a:p>
            <a:pPr marL="26" marR="0" indent="0" eaLnBrk="0">
              <a:lnSpc>
                <a:spcPct val="71000"/>
              </a:lnSpc>
              <a:spcBef>
                <a:spcPts val="1263"/>
              </a:spcBef>
            </a:pPr>
            <a:r>
              <a:rPr lang="en-US" altLang="zh-CN" sz="1275" kern="0" spc="1066" noProof="0" dirty="0"/>
              <a:t> </a:t>
            </a:r>
            <a:r>
              <a:rPr lang="en-US" altLang="zh-CN" sz="1800" kern="0" spc="41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700" kern="0" spc="-2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</a:t>
            </a:r>
            <a:r>
              <a:rPr lang="en-US" altLang="zh-CN" sz="270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1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need</a:t>
            </a:r>
            <a:r>
              <a:rPr lang="en-US" altLang="zh-CN" sz="2700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70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70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13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special</a:t>
            </a:r>
            <a:r>
              <a:rPr lang="en-US" altLang="zh-CN" sz="2700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13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compilation</a:t>
            </a:r>
            <a:r>
              <a:rPr lang="en-US" altLang="zh-CN" sz="2700" kern="0" spc="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24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process</a:t>
            </a:r>
          </a:p>
          <a:p>
            <a:pPr marL="0" marR="0" indent="0" eaLnBrk="0">
              <a:lnSpc>
                <a:spcPct val="71000"/>
              </a:lnSpc>
              <a:spcBef>
                <a:spcPts val="1249"/>
              </a:spcBef>
            </a:pPr>
            <a:r>
              <a:rPr lang="en-US" altLang="zh-CN" sz="1275" kern="0" spc="1066" noProof="0" dirty="0"/>
              <a:t> </a:t>
            </a:r>
            <a:r>
              <a:rPr lang="en-US" altLang="zh-CN" sz="1800" kern="0" spc="37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700" kern="0" spc="-1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supports</a:t>
            </a:r>
            <a:r>
              <a:rPr lang="en-US" altLang="zh-CN" sz="2700" kern="0" spc="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12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only</a:t>
            </a:r>
            <a:r>
              <a:rPr lang="en-US" altLang="zh-CN" sz="2700" kern="0" spc="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19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method</a:t>
            </a:r>
            <a:r>
              <a:rPr lang="en-US" altLang="zh-CN" sz="2700" kern="0" spc="-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1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execution</a:t>
            </a:r>
            <a:r>
              <a:rPr lang="en-US" altLang="zh-CN" sz="27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12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join</a:t>
            </a:r>
            <a:r>
              <a:rPr lang="en-US" altLang="zh-CN" sz="2700" kern="0" spc="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1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points</a:t>
            </a:r>
          </a:p>
          <a:p>
            <a:pPr marL="0" marR="0" indent="0" eaLnBrk="0">
              <a:lnSpc>
                <a:spcPct val="71000"/>
              </a:lnSpc>
              <a:spcBef>
                <a:spcPts val="1248"/>
              </a:spcBef>
            </a:pPr>
            <a:r>
              <a:rPr lang="en-US" altLang="zh-CN" sz="1350" kern="0" spc="1045" noProof="0" dirty="0"/>
              <a:t> </a:t>
            </a:r>
            <a:r>
              <a:rPr lang="en-US" altLang="zh-CN" sz="1800" kern="0" spc="39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700" kern="0" spc="-12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only</a:t>
            </a:r>
            <a:r>
              <a:rPr lang="en-US" altLang="zh-CN" sz="2700" kern="0" spc="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19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runtime</a:t>
            </a:r>
            <a:r>
              <a:rPr lang="en-US" altLang="zh-CN" sz="270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12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weaving</a:t>
            </a:r>
            <a:r>
              <a:rPr lang="en-US" altLang="zh-CN" sz="27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2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700" kern="0" spc="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available</a:t>
            </a:r>
          </a:p>
          <a:p>
            <a:pPr marL="0" marR="0" indent="0" eaLnBrk="0">
              <a:lnSpc>
                <a:spcPct val="71000"/>
              </a:lnSpc>
              <a:spcBef>
                <a:spcPts val="1259"/>
              </a:spcBef>
            </a:pPr>
            <a:r>
              <a:rPr lang="en-US" altLang="zh-CN" sz="1350" kern="0" spc="1045" noProof="0" dirty="0"/>
              <a:t> </a:t>
            </a:r>
            <a:r>
              <a:rPr lang="en-US" altLang="zh-CN" sz="1800" kern="0" spc="32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700" kern="0" spc="-24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  <a:r>
              <a:rPr lang="en-US" altLang="zh-CN" sz="2700" kern="0" spc="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proxy</a:t>
            </a:r>
          </a:p>
          <a:p>
            <a:pPr marL="366705" marR="0" indent="0" eaLnBrk="0">
              <a:lnSpc>
                <a:spcPct val="67000"/>
              </a:lnSpc>
              <a:spcBef>
                <a:spcPts val="1109"/>
              </a:spcBef>
            </a:pPr>
            <a:r>
              <a:rPr lang="en-US" altLang="zh-CN" sz="1350" kern="0" spc="895" noProof="0" dirty="0"/>
              <a:t> </a:t>
            </a:r>
            <a:r>
              <a:rPr lang="en-US" altLang="zh-CN" sz="1800" kern="0" spc="17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400" kern="0" spc="-2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JDK</a:t>
            </a:r>
            <a:r>
              <a:rPr lang="en-US" altLang="zh-CN" sz="2400" kern="0" spc="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6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dynamic</a:t>
            </a:r>
            <a:r>
              <a:rPr lang="en-US" altLang="zh-CN" sz="2400" kern="0" spc="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proxy</a:t>
            </a:r>
          </a:p>
          <a:p>
            <a:pPr marL="366705" marR="0" indent="0" eaLnBrk="0">
              <a:lnSpc>
                <a:spcPct val="67000"/>
              </a:lnSpc>
              <a:spcBef>
                <a:spcPts val="1091"/>
              </a:spcBef>
            </a:pPr>
            <a:r>
              <a:rPr lang="en-US" altLang="zh-CN" sz="1350" kern="0" spc="895" noProof="0" dirty="0"/>
              <a:t> </a:t>
            </a:r>
            <a:r>
              <a:rPr lang="en-US" altLang="zh-CN" sz="1800" kern="0" spc="17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400" kern="0" spc="-2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CGLIB</a:t>
            </a:r>
            <a:r>
              <a:rPr lang="en-US" altLang="zh-CN" sz="2400" kern="0" spc="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proxy</a:t>
            </a:r>
          </a:p>
          <a:p>
            <a:pPr marL="0" marR="0" indent="0" eaLnBrk="0">
              <a:lnSpc>
                <a:spcPct val="71000"/>
              </a:lnSpc>
              <a:spcBef>
                <a:spcPts val="1185"/>
              </a:spcBef>
            </a:pPr>
            <a:r>
              <a:rPr lang="en-US" altLang="zh-CN" sz="1350" kern="0" spc="1045" noProof="0" dirty="0"/>
              <a:t> </a:t>
            </a:r>
            <a:r>
              <a:rPr lang="en-US" altLang="zh-CN" sz="1800" kern="0" spc="37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700" kern="0" spc="-12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configuration</a:t>
            </a:r>
          </a:p>
          <a:p>
            <a:pPr marL="366730" marR="0" indent="0" eaLnBrk="0">
              <a:lnSpc>
                <a:spcPct val="67000"/>
              </a:lnSpc>
              <a:spcBef>
                <a:spcPts val="1122"/>
              </a:spcBef>
            </a:pPr>
            <a:r>
              <a:rPr lang="en-US" altLang="zh-CN" sz="1350" kern="0" spc="895" noProof="0" dirty="0"/>
              <a:t> </a:t>
            </a:r>
            <a:r>
              <a:rPr lang="en-US" altLang="zh-CN" sz="1800" kern="0" spc="34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400" kern="0" spc="0" baseline="0" noProof="0" dirty="0">
                <a:solidFill>
                  <a:srgbClr val="646464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@AspectJ</a:t>
            </a:r>
            <a:r>
              <a:rPr lang="en-US" altLang="zh-CN" sz="2400" kern="0" spc="-2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2400" kern="0" spc="-11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annotation-style</a:t>
            </a:r>
          </a:p>
          <a:p>
            <a:pPr marL="366705" marR="0" indent="0" eaLnBrk="0">
              <a:lnSpc>
                <a:spcPct val="67000"/>
              </a:lnSpc>
              <a:spcBef>
                <a:spcPts val="1131"/>
              </a:spcBef>
            </a:pPr>
            <a:r>
              <a:rPr lang="en-US" altLang="zh-CN" sz="1350" kern="0" spc="895" noProof="0" dirty="0"/>
              <a:t> </a:t>
            </a:r>
            <a:r>
              <a:rPr lang="en-US" altLang="zh-CN" sz="1800" kern="0" spc="17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400" kern="0" spc="-12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2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2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XML</a:t>
            </a:r>
            <a:r>
              <a:rPr lang="en-US" altLang="zh-CN" sz="2400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4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configuration-style</a:t>
            </a:r>
          </a:p>
        </p:txBody>
      </p:sp>
    </p:spTree>
    <p:extLst>
      <p:ext uri="{0413D704-5179-4804-7580-A55B78F97CF9}"/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F47298A4-9849-428C-AAAF-DE636A417926"/>
          <p:cNvPicPr>
            <a:picLocks noChangeAspect="1"/>
          </p:cNvPicPr>
          <p:nvPr/>
        </p:nvPicPr>
        <p:blipFill>
          <a:blip r:embed="rId2" cstate="print">
            <a:extLst>
              <a:ext uri="{448B6FFC-D62B-442C-5FFB-12DDE1F7C6FB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7" name="B40F1DEA-75CA-444A-1547-2934BB02EDD6"/>
          <p:cNvPicPr>
            <a:picLocks noChangeAspect="1"/>
          </p:cNvPicPr>
          <p:nvPr/>
        </p:nvPicPr>
        <p:blipFill>
          <a:blip r:embed="rId3" cstate="print">
            <a:extLst>
              <a:ext uri="{1DC902FF-E43A-4CE8-E1F2-D11BEF06FD34}"/>
            </a:extLst>
          </a:blip>
          <a:stretch>
            <a:fillRect/>
          </a:stretch>
        </p:blipFill>
        <p:spPr>
          <a:xfrm>
            <a:off x="0" y="1524000"/>
            <a:ext cx="9144000" cy="1143000"/>
          </a:xfrm>
          <a:prstGeom prst="rect">
            <a:avLst/>
          </a:prstGeom>
        </p:spPr>
      </p:pic>
      <p:pic>
        <p:nvPicPr>
          <p:cNvPr id="98" name="44936FA6-B994-4CE1-83C3-0F18D8F36E2C"/>
          <p:cNvPicPr>
            <a:picLocks noChangeAspect="1"/>
          </p:cNvPicPr>
          <p:nvPr/>
        </p:nvPicPr>
        <p:blipFill>
          <a:blip r:embed="rId4" cstate="print">
            <a:extLst>
              <a:ext uri="{5E13C9B9-2A6F-4211-4F06-84AFF3015D97}"/>
            </a:extLst>
          </a:blip>
          <a:stretch>
            <a:fillRect/>
          </a:stretch>
        </p:blipFill>
        <p:spPr>
          <a:xfrm>
            <a:off x="0" y="1600200"/>
            <a:ext cx="1295400" cy="990600"/>
          </a:xfrm>
          <a:prstGeom prst="rect">
            <a:avLst/>
          </a:prstGeom>
        </p:spPr>
      </p:pic>
      <p:pic>
        <p:nvPicPr>
          <p:cNvPr id="99" name="DF3B78C3-BDE8-4EF9-4EDE-EDF8547A977F"/>
          <p:cNvPicPr>
            <a:picLocks noChangeAspect="1"/>
          </p:cNvPicPr>
          <p:nvPr/>
        </p:nvPicPr>
        <p:blipFill>
          <a:blip r:embed="rId5" cstate="print">
            <a:extLst>
              <a:ext uri="{5A939017-2C44-4648-04EB-AC5EEB5FF9BC}"/>
            </a:extLst>
          </a:blip>
          <a:stretch>
            <a:fillRect/>
          </a:stretch>
        </p:blipFill>
        <p:spPr>
          <a:xfrm>
            <a:off x="1371600" y="1600200"/>
            <a:ext cx="7772400" cy="990600"/>
          </a:xfrm>
          <a:prstGeom prst="rect">
            <a:avLst/>
          </a:prstGeom>
        </p:spPr>
      </p:pic>
      <p:sp>
        <p:nvSpPr>
          <p:cNvPr id="100" name="TextBox100"/>
          <p:cNvSpPr txBox="1"/>
          <p:nvPr/>
        </p:nvSpPr>
        <p:spPr>
          <a:xfrm>
            <a:off x="1495192" y="1902026"/>
            <a:ext cx="22733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345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@AspectJ</a:t>
            </a:r>
          </a:p>
        </p:txBody>
      </p:sp>
      <p:sp>
        <p:nvSpPr>
          <p:cNvPr id="102" name="TextBox102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</p:spTree>
    <p:extLst>
      <p:ext uri="{C291D2FF-E2EF-4C41-C9E2-AE598E53E094}"/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E3C13F8C-35FC-4361-6D52-69BE2636D2B2"/>
          <p:cNvPicPr>
            <a:picLocks noChangeAspect="1"/>
          </p:cNvPicPr>
          <p:nvPr/>
        </p:nvPicPr>
        <p:blipFill>
          <a:blip r:embed="rId2" cstate="print">
            <a:extLst>
              <a:ext uri="{7334E12F-69C7-492D-315C-0242F7507484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4" name="1153145B-076D-4E8D-429A-541F0B5461BE"/>
          <p:cNvPicPr>
            <a:picLocks noChangeAspect="1"/>
          </p:cNvPicPr>
          <p:nvPr/>
        </p:nvPicPr>
        <p:blipFill>
          <a:blip r:embed="rId3" cstate="print">
            <a:extLst>
              <a:ext uri="{2447F5CA-7BB2-4233-1E98-98737D968A91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105" name="TextBox105"/>
          <p:cNvSpPr txBox="1"/>
          <p:nvPr/>
        </p:nvSpPr>
        <p:spPr>
          <a:xfrm>
            <a:off x="741023" y="530045"/>
            <a:ext cx="37338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25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Declaring</a:t>
            </a:r>
            <a:r>
              <a:rPr lang="en-US" altLang="zh-CN" sz="4400" kern="0" spc="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30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</a:t>
            </a:r>
          </a:p>
        </p:txBody>
      </p:sp>
      <p:sp>
        <p:nvSpPr>
          <p:cNvPr id="107" name="TextBox107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sp>
        <p:nvSpPr>
          <p:cNvPr id="108" name="TextBox108"/>
          <p:cNvSpPr txBox="1"/>
          <p:nvPr/>
        </p:nvSpPr>
        <p:spPr>
          <a:xfrm>
            <a:off x="702669" y="2029934"/>
            <a:ext cx="3187700" cy="838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9256" marR="0" indent="0" eaLnBrk="0">
              <a:lnSpc>
                <a:spcPct val="76000"/>
              </a:lnSpc>
            </a:pPr>
            <a:r>
              <a:rPr lang="en-US" altLang="zh-CN" sz="1550" b="1" kern="0" spc="0" baseline="0" noProof="0" dirty="0">
                <a:solidFill>
                  <a:srgbClr val="646464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@Aspect</a:t>
            </a:r>
          </a:p>
          <a:p>
            <a:pPr marL="0" marR="0" indent="0" eaLnBrk="0">
              <a:lnSpc>
                <a:spcPct val="76000"/>
              </a:lnSpc>
              <a:spcBef>
                <a:spcPts val="1285"/>
              </a:spcBef>
            </a:pP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public</a:t>
            </a:r>
            <a:r>
              <a:rPr lang="en-US" altLang="zh-CN" sz="1550" b="1" kern="0" spc="2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class</a:t>
            </a:r>
            <a:r>
              <a:rPr lang="en-US" altLang="zh-CN" sz="1550" b="1" kern="0" spc="23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EmptyAspect</a:t>
            </a:r>
            <a:r>
              <a:rPr lang="en-US" altLang="zh-CN" sz="1550" kern="0" spc="75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-2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</a:p>
          <a:p>
            <a:pPr marL="41349" marR="0" indent="0" eaLnBrk="0">
              <a:lnSpc>
                <a:spcPct val="72000"/>
              </a:lnSpc>
              <a:spcBef>
                <a:spcPts val="1325"/>
              </a:spcBef>
            </a:pPr>
            <a:r>
              <a:rPr lang="en-US" altLang="zh-CN" sz="1550" kern="0" spc="-3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9" name="TextBox109"/>
          <p:cNvSpPr txBox="1"/>
          <p:nvPr/>
        </p:nvSpPr>
        <p:spPr>
          <a:xfrm>
            <a:off x="713817" y="3364821"/>
            <a:ext cx="44323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2000"/>
              </a:lnSpc>
            </a:pPr>
            <a:r>
              <a:rPr lang="en-US" altLang="zh-CN" sz="1550" kern="0" spc="0" baseline="0" noProof="0" dirty="0">
                <a:solidFill>
                  <a:srgbClr val="3F5FB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&lt;!--&lt;context:annotation-config</a:t>
            </a:r>
            <a:r>
              <a:rPr lang="en-US" altLang="zh-CN" sz="1550" kern="0" spc="124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3F5FB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/&gt;--&gt;</a:t>
            </a:r>
          </a:p>
        </p:txBody>
      </p:sp>
      <p:pic>
        <p:nvPicPr>
          <p:cNvPr id="110" name="9F1121D6-0CA2-4453-BF3C-479E6023FA82"/>
          <p:cNvPicPr>
            <a:picLocks noChangeAspect="1"/>
          </p:cNvPicPr>
          <p:nvPr/>
        </p:nvPicPr>
        <p:blipFill>
          <a:blip r:embed="rId4" cstate="print">
            <a:extLst>
              <a:ext uri="{9422033B-01DE-4A2F-BF48-B924CE5D6800}"/>
            </a:extLst>
          </a:blip>
          <a:stretch>
            <a:fillRect/>
          </a:stretch>
        </p:blipFill>
        <p:spPr>
          <a:xfrm>
            <a:off x="713832" y="3686175"/>
            <a:ext cx="5867400" cy="200025"/>
          </a:xfrm>
          <a:prstGeom prst="rect">
            <a:avLst/>
          </a:prstGeom>
        </p:spPr>
      </p:pic>
      <p:sp>
        <p:nvSpPr>
          <p:cNvPr id="111" name="TextBox111"/>
          <p:cNvSpPr txBox="1"/>
          <p:nvPr/>
        </p:nvSpPr>
        <p:spPr>
          <a:xfrm>
            <a:off x="6748267" y="3698644"/>
            <a:ext cx="10922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2000"/>
              </a:lnSpc>
            </a:pPr>
            <a:r>
              <a:rPr lang="en-US" altLang="zh-CN" sz="1550" kern="0" spc="-50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|</a:t>
            </a:r>
            <a:r>
              <a:rPr lang="en-US" altLang="zh-CN" sz="1550" kern="0" spc="9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true"</a:t>
            </a:r>
            <a:r>
              <a:rPr lang="en-US" altLang="zh-CN" sz="1550" kern="0" spc="0" baseline="0" noProof="0" dirty="0">
                <a:solidFill>
                  <a:srgbClr val="0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/&gt;</a:t>
            </a:r>
          </a:p>
        </p:txBody>
      </p:sp>
      <p:sp>
        <p:nvSpPr>
          <p:cNvPr id="112" name="TextBox112"/>
          <p:cNvSpPr txBox="1"/>
          <p:nvPr/>
        </p:nvSpPr>
        <p:spPr>
          <a:xfrm>
            <a:off x="713817" y="4363295"/>
            <a:ext cx="7759700" cy="749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0000"/>
              </a:lnSpc>
            </a:pPr>
            <a:r>
              <a:rPr lang="en-US" altLang="zh-CN" sz="1550" kern="0" spc="0" baseline="0" noProof="0" dirty="0">
                <a:solidFill>
                  <a:srgbClr val="0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</a:t>
            </a:r>
            <a:r>
              <a:rPr lang="en-US" altLang="zh-CN" sz="1550" kern="0" spc="0" baseline="0" noProof="0" dirty="0">
                <a:solidFill>
                  <a:srgbClr val="3F7F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bean</a:t>
            </a:r>
            <a:r>
              <a:rPr lang="en-US" altLang="zh-CN" sz="1550" kern="0" spc="5562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7F00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class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550" i="1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</a:t>
            </a:r>
            <a:r>
              <a:rPr lang="en-US" altLang="zh-CN" sz="80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org.springframework.aop.aspectj.annotation</a:t>
            </a:r>
            <a:r>
              <a:rPr lang="en-US" altLang="zh-CN" sz="110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.</a:t>
            </a:r>
            <a:r>
              <a:rPr lang="en-US" altLang="zh-CN" sz="140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AnnotationAwareAspectJAutoProxyCreator</a:t>
            </a:r>
            <a:r>
              <a:rPr lang="en-US" altLang="zh-CN" sz="1550" i="1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</a:t>
            </a:r>
            <a:r>
              <a:rPr lang="en-US" altLang="zh-CN" sz="1550" i="1" kern="0" spc="0" baseline="0" noProof="0" dirty="0">
                <a:solidFill>
                  <a:srgbClr val="0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&gt;</a:t>
            </a:r>
            <a:r>
              <a:rPr lang="en-US" altLang="zh-CN" sz="1550" i="1" kern="0" spc="4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&lt;/</a:t>
            </a:r>
            <a:r>
              <a:rPr lang="en-US" altLang="zh-CN" sz="1550" kern="0" spc="0" baseline="0" noProof="0" dirty="0">
                <a:solidFill>
                  <a:srgbClr val="3F7F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bean</a:t>
            </a:r>
            <a:r>
              <a:rPr lang="en-US" altLang="zh-CN" sz="1550" kern="0" spc="0" baseline="0" noProof="0" dirty="0">
                <a:solidFill>
                  <a:srgbClr val="0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113" name="TextBox113"/>
          <p:cNvSpPr txBox="1"/>
          <p:nvPr/>
        </p:nvSpPr>
        <p:spPr>
          <a:xfrm>
            <a:off x="701656" y="5601631"/>
            <a:ext cx="4330700" cy="177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550" b="1" kern="0" spc="0" baseline="0" noProof="0" dirty="0">
                <a:solidFill>
                  <a:srgbClr val="0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</a:t>
            </a:r>
            <a:r>
              <a:rPr lang="en-US" altLang="zh-CN" sz="1550" b="1" kern="0" spc="0" baseline="0" noProof="0" dirty="0">
                <a:solidFill>
                  <a:srgbClr val="3F7F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bean</a:t>
            </a:r>
            <a:r>
              <a:rPr lang="en-US" altLang="zh-CN" sz="1550" b="1" kern="0" spc="2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class</a:t>
            </a:r>
            <a:r>
              <a:rPr lang="en-US" altLang="zh-CN" sz="1550" b="1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550" b="1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"example.EmptyAspect"</a:t>
            </a:r>
            <a:r>
              <a:rPr lang="en-US" altLang="zh-CN" sz="1550" b="1" kern="0" spc="0" baseline="0" noProof="0" dirty="0">
                <a:solidFill>
                  <a:srgbClr val="0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/&gt;</a:t>
            </a:r>
          </a:p>
        </p:txBody>
      </p:sp>
    </p:spTree>
    <p:extLst>
      <p:ext uri="{85816473-C74C-4998-74C4-39216AB065E7}"/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8A0CF8EA-3A69-4EAA-D73C-646469BD6416"/>
          <p:cNvPicPr>
            <a:picLocks noChangeAspect="1"/>
          </p:cNvPicPr>
          <p:nvPr/>
        </p:nvPicPr>
        <p:blipFill>
          <a:blip r:embed="rId2" cstate="print">
            <a:extLst>
              <a:ext uri="{CF002750-E0CD-4735-1449-B6C97B5E7532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5" name="ABC60C8F-7CC1-45B9-FAB1-5DD3AE27BABA"/>
          <p:cNvPicPr>
            <a:picLocks noChangeAspect="1"/>
          </p:cNvPicPr>
          <p:nvPr/>
        </p:nvPicPr>
        <p:blipFill>
          <a:blip r:embed="rId3" cstate="print">
            <a:extLst>
              <a:ext uri="{7D6D6B3B-4382-4F41-39B7-1B324119F0B7}"/>
            </a:extLst>
          </a:blip>
          <a:stretch>
            <a:fillRect/>
          </a:stretch>
        </p:blipFill>
        <p:spPr>
          <a:xfrm>
            <a:off x="0" y="1524000"/>
            <a:ext cx="9144000" cy="1143000"/>
          </a:xfrm>
          <a:prstGeom prst="rect">
            <a:avLst/>
          </a:prstGeom>
        </p:spPr>
      </p:pic>
      <p:pic>
        <p:nvPicPr>
          <p:cNvPr id="116" name="DD9AFE04-0391-4DD9-7C51-65B16BF96884"/>
          <p:cNvPicPr>
            <a:picLocks noChangeAspect="1"/>
          </p:cNvPicPr>
          <p:nvPr/>
        </p:nvPicPr>
        <p:blipFill>
          <a:blip r:embed="rId4" cstate="print">
            <a:extLst>
              <a:ext uri="{1E136965-A5DD-48E2-0FA0-C3E39EF05602}"/>
            </a:extLst>
          </a:blip>
          <a:stretch>
            <a:fillRect/>
          </a:stretch>
        </p:blipFill>
        <p:spPr>
          <a:xfrm>
            <a:off x="0" y="1600200"/>
            <a:ext cx="1295400" cy="990600"/>
          </a:xfrm>
          <a:prstGeom prst="rect">
            <a:avLst/>
          </a:prstGeom>
        </p:spPr>
      </p:pic>
      <p:pic>
        <p:nvPicPr>
          <p:cNvPr id="117" name="91D82FAF-C0E7-4EFD-D0A3-4562CCCA0045"/>
          <p:cNvPicPr>
            <a:picLocks noChangeAspect="1"/>
          </p:cNvPicPr>
          <p:nvPr/>
        </p:nvPicPr>
        <p:blipFill>
          <a:blip r:embed="rId5" cstate="print">
            <a:extLst>
              <a:ext uri="{F6E09D36-1EAA-4BCF-3C1C-E6FB8EE8917B}"/>
            </a:extLst>
          </a:blip>
          <a:stretch>
            <a:fillRect/>
          </a:stretch>
        </p:blipFill>
        <p:spPr>
          <a:xfrm>
            <a:off x="1371600" y="1600200"/>
            <a:ext cx="7772400" cy="990600"/>
          </a:xfrm>
          <a:prstGeom prst="rect">
            <a:avLst/>
          </a:prstGeom>
        </p:spPr>
      </p:pic>
      <p:sp>
        <p:nvSpPr>
          <p:cNvPr id="118" name="TextBox118"/>
          <p:cNvSpPr txBox="1"/>
          <p:nvPr/>
        </p:nvSpPr>
        <p:spPr>
          <a:xfrm>
            <a:off x="1500228" y="1902026"/>
            <a:ext cx="40005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25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Declaring</a:t>
            </a:r>
            <a:r>
              <a:rPr lang="en-US" altLang="zh-CN" sz="4400" kern="0" spc="1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27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pointcut</a:t>
            </a:r>
          </a:p>
        </p:txBody>
      </p:sp>
      <p:sp>
        <p:nvSpPr>
          <p:cNvPr id="120" name="TextBox120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</p:spTree>
    <p:extLst>
      <p:ext uri="{F0950280-D0BA-4A50-B8F2-BB365C04A2B6}"/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122"/>
          <p:cNvSpPr txBox="1"/>
          <p:nvPr/>
        </p:nvSpPr>
        <p:spPr>
          <a:xfrm>
            <a:off x="722650" y="530045"/>
            <a:ext cx="4368800" cy="4381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9005" marR="0" indent="0" eaLnBrk="0">
              <a:lnSpc>
                <a:spcPct val="76000"/>
              </a:lnSpc>
            </a:pPr>
            <a:r>
              <a:rPr lang="en-US" altLang="zh-CN" sz="4400" kern="0" spc="-42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Pointcut</a:t>
            </a:r>
            <a:r>
              <a:rPr lang="en-US" altLang="zh-CN" sz="4400" kern="0" spc="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26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designators</a:t>
            </a:r>
          </a:p>
          <a:p>
            <a:pPr marL="366961" marR="2322571" indent="-366961" eaLnBrk="0">
              <a:lnSpc>
                <a:spcPct val="114000"/>
              </a:lnSpc>
              <a:spcBef>
                <a:spcPts val="5675"/>
              </a:spcBef>
            </a:pPr>
            <a:r>
              <a:rPr lang="en-US" altLang="zh-CN" sz="1425" kern="0" spc="1099" noProof="0" dirty="0"/>
              <a:t> </a:t>
            </a:r>
            <a:r>
              <a:rPr lang="en-US" altLang="zh-CN" sz="1800" kern="0" spc="29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900" kern="0" spc="-1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code</a:t>
            </a:r>
            <a:r>
              <a:rPr lang="en-US" altLang="zh-CN" sz="2900" kern="0" spc="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based</a:t>
            </a:r>
            <a:r>
              <a:rPr lang="en-US" altLang="zh-CN" sz="29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zh-CN" altLang="en-US" dirty="0"/>
            </a:br>
            <a:r>
              <a:rPr lang="en-US" altLang="zh-CN" sz="1425" kern="0" spc="949" noProof="0" dirty="0"/>
              <a:t> </a:t>
            </a:r>
            <a:r>
              <a:rPr lang="en-US" altLang="zh-CN" sz="2900" kern="0" spc="-2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17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execution</a:t>
            </a:r>
            <a:r>
              <a:rPr lang="en-US" altLang="zh-CN" sz="2600" kern="0" spc="8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zh-CN" altLang="en-US" dirty="0"/>
            </a:br>
            <a:r>
              <a:rPr lang="en-US" altLang="zh-CN" sz="1500" kern="0" spc="928" noProof="0" dirty="0"/>
              <a:t> </a:t>
            </a:r>
            <a:r>
              <a:rPr lang="en-US" altLang="zh-CN" sz="2600" kern="0" spc="-1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12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within</a:t>
            </a:r>
            <a:r>
              <a:rPr lang="en-US" altLang="zh-CN" sz="2600" kern="0" spc="45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zh-CN" altLang="en-US" dirty="0"/>
            </a:br>
            <a:r>
              <a:rPr lang="en-US" altLang="zh-CN" sz="1500" kern="0" spc="928" noProof="0" dirty="0"/>
              <a:t> </a:t>
            </a:r>
            <a:r>
              <a:rPr lang="en-US" altLang="zh-CN" sz="2600" kern="0" spc="-1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4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target</a:t>
            </a:r>
            <a:r>
              <a:rPr lang="en-US" altLang="zh-CN" sz="2600" kern="0" spc="40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zh-CN" altLang="en-US" dirty="0"/>
            </a:br>
            <a:r>
              <a:rPr lang="en-US" altLang="zh-CN" sz="1500" kern="0" spc="928" noProof="0" dirty="0"/>
              <a:t> </a:t>
            </a:r>
            <a:r>
              <a:rPr lang="en-US" altLang="zh-CN" sz="2600" kern="0" spc="-1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1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this</a:t>
            </a:r>
            <a:r>
              <a:rPr lang="en-US" altLang="zh-CN" sz="2600" kern="0" spc="7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zh-CN" altLang="en-US" dirty="0"/>
            </a:br>
            <a:r>
              <a:rPr lang="en-US" altLang="zh-CN" sz="1500" kern="0" spc="928" noProof="0" dirty="0"/>
              <a:t> </a:t>
            </a:r>
            <a:r>
              <a:rPr lang="en-US" altLang="zh-CN" sz="2600" kern="0" spc="-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12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args</a:t>
            </a:r>
            <a:r>
              <a:rPr lang="en-US" altLang="zh-CN" sz="2600" kern="0" spc="58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zh-CN" altLang="en-US" dirty="0"/>
            </a:br>
            <a:r>
              <a:rPr lang="en-US" altLang="zh-CN" sz="1425" kern="0" spc="949" noProof="0" dirty="0"/>
              <a:t> </a:t>
            </a:r>
            <a:r>
              <a:rPr lang="en-US" altLang="zh-CN" sz="26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bean</a:t>
            </a:r>
          </a:p>
        </p:txBody>
      </p:sp>
      <p:pic>
        <p:nvPicPr>
          <p:cNvPr id="123" name="0DE5FAF5-A8E6-4BBB-CC92-B8164FF4355C"/>
          <p:cNvPicPr>
            <a:picLocks noChangeAspect="1"/>
          </p:cNvPicPr>
          <p:nvPr/>
        </p:nvPicPr>
        <p:blipFill>
          <a:blip r:embed="rId2" cstate="print">
            <a:extLst>
              <a:ext uri="{FD611E1D-CF3B-4987-0E1C-ACFF0E3C9BFD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125" name="TextBox125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 cstate="print">
            <a:extLst>
              <a:ext uri="{0DA00FAD-174F-48EA-A65D-43A357C7D326}"/>
            </a:extLst>
          </a:blip>
          <a:stretch>
            <a:fillRect/>
          </a:stretch>
        </p:blipFill>
        <p:spPr>
          <a:xfrm>
            <a:off x="714375" y="1819275"/>
            <a:ext cx="190500" cy="180975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4" cstate="print">
            <a:extLst>
              <a:ext uri="{874D8ACE-7CA8-4E8C-984E-34B6E573A26B}"/>
            </a:extLst>
          </a:blip>
          <a:stretch>
            <a:fillRect/>
          </a:stretch>
        </p:blipFill>
        <p:spPr>
          <a:xfrm>
            <a:off x="1085850" y="2295525"/>
            <a:ext cx="171450" cy="180975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5" cstate="print">
            <a:extLst>
              <a:ext uri="{DE978241-48F7-4CDB-CD8C-D250A3F3401F}"/>
            </a:extLst>
          </a:blip>
          <a:stretch>
            <a:fillRect/>
          </a:stretch>
        </p:blipFill>
        <p:spPr>
          <a:xfrm>
            <a:off x="1085850" y="2762250"/>
            <a:ext cx="171450" cy="190500"/>
          </a:xfrm>
          <a:prstGeom prst="rect">
            <a:avLst/>
          </a:prstGeom>
        </p:spPr>
      </p:pic>
      <p:pic>
        <p:nvPicPr>
          <p:cNvPr id="129" name="Picture 128"/>
          <p:cNvPicPr>
            <a:picLocks noChangeAspect="1"/>
          </p:cNvPicPr>
          <p:nvPr/>
        </p:nvPicPr>
        <p:blipFill>
          <a:blip r:embed="rId6" cstate="print">
            <a:extLst>
              <a:ext uri="{D619E4A5-3FFF-4B1D-CD71-7954DC70764E}"/>
            </a:extLst>
          </a:blip>
          <a:stretch>
            <a:fillRect/>
          </a:stretch>
        </p:blipFill>
        <p:spPr>
          <a:xfrm>
            <a:off x="1085850" y="3238500"/>
            <a:ext cx="171450" cy="190500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7" cstate="print">
            <a:extLst>
              <a:ext uri="{2503FD42-75E3-4158-B696-3972A8F98BFE}"/>
            </a:extLst>
          </a:blip>
          <a:stretch>
            <a:fillRect/>
          </a:stretch>
        </p:blipFill>
        <p:spPr>
          <a:xfrm>
            <a:off x="1085850" y="3705225"/>
            <a:ext cx="171450" cy="190500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6" cstate="print">
            <a:extLst>
              <a:ext uri="{07D507F3-8F0B-4C44-D6CD-7A0A281369B6}"/>
            </a:extLst>
          </a:blip>
          <a:stretch>
            <a:fillRect/>
          </a:stretch>
        </p:blipFill>
        <p:spPr>
          <a:xfrm>
            <a:off x="1085850" y="4181475"/>
            <a:ext cx="171450" cy="190500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8" cstate="print">
            <a:extLst>
              <a:ext uri="{8FC00AC2-AF71-4CF2-4BD6-61C5A7C0679C}"/>
            </a:extLst>
          </a:blip>
          <a:stretch>
            <a:fillRect/>
          </a:stretch>
        </p:blipFill>
        <p:spPr>
          <a:xfrm>
            <a:off x="1085850" y="4657725"/>
            <a:ext cx="171450" cy="180975"/>
          </a:xfrm>
          <a:prstGeom prst="rect">
            <a:avLst/>
          </a:prstGeom>
        </p:spPr>
      </p:pic>
    </p:spTree>
    <p:extLst>
      <p:ext uri="{B3B9355D-9BD9-40E0-2F31-6D00AEEAAE00}"/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3656325B-8F4B-4D69-592B-A47887579805"/>
          <p:cNvPicPr>
            <a:picLocks noChangeAspect="1"/>
          </p:cNvPicPr>
          <p:nvPr/>
        </p:nvPicPr>
        <p:blipFill>
          <a:blip r:embed="rId2" cstate="print">
            <a:extLst>
              <a:ext uri="{8DD5D165-EDB6-433C-9450-DC2733434ACB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4" name="TextBox134"/>
          <p:cNvSpPr txBox="1"/>
          <p:nvPr/>
        </p:nvSpPr>
        <p:spPr>
          <a:xfrm>
            <a:off x="722650" y="530045"/>
            <a:ext cx="4978400" cy="3429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9005" marR="0" indent="0" eaLnBrk="0">
              <a:lnSpc>
                <a:spcPct val="76000"/>
              </a:lnSpc>
            </a:pPr>
            <a:r>
              <a:rPr lang="en-US" altLang="zh-CN" sz="4400" kern="0" spc="-42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Pointcut</a:t>
            </a:r>
            <a:r>
              <a:rPr lang="en-US" altLang="zh-CN" sz="4400" kern="0" spc="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24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designators(2)</a:t>
            </a:r>
          </a:p>
          <a:p>
            <a:pPr marL="366961" marR="2104317" indent="-366961" eaLnBrk="0">
              <a:lnSpc>
                <a:spcPct val="110000"/>
              </a:lnSpc>
              <a:spcBef>
                <a:spcPts val="5675"/>
              </a:spcBef>
            </a:pPr>
            <a:r>
              <a:rPr lang="en-US" altLang="zh-CN" sz="1425" kern="0" spc="1099" noProof="0" dirty="0"/>
              <a:t> </a:t>
            </a:r>
            <a:r>
              <a:rPr lang="en-US" altLang="zh-CN" sz="1800" kern="0" spc="36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900" kern="0" spc="-1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annotation</a:t>
            </a:r>
            <a:r>
              <a:rPr lang="en-US" altLang="zh-CN" sz="2900" kern="0" spc="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based</a:t>
            </a:r>
            <a:r>
              <a:rPr lang="en-US" altLang="zh-CN" sz="29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zh-CN" altLang="en-US" dirty="0"/>
            </a:br>
            <a:r>
              <a:rPr lang="en-US" altLang="zh-CN" sz="1425" kern="0" spc="949" noProof="0" dirty="0"/>
              <a:t> </a:t>
            </a:r>
            <a:r>
              <a:rPr lang="en-US" altLang="zh-CN" sz="2900" kern="0" spc="-1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13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@annotation</a:t>
            </a:r>
            <a:r>
              <a:rPr lang="en-US" altLang="zh-CN" sz="2600" kern="0" spc="35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zh-CN" altLang="en-US" dirty="0"/>
            </a:br>
            <a:r>
              <a:rPr lang="en-US" altLang="zh-CN" sz="1500" kern="0" spc="928" noProof="0" dirty="0"/>
              <a:t> </a:t>
            </a:r>
            <a:r>
              <a:rPr lang="en-US" altLang="zh-CN" sz="2600" kern="0" spc="-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12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@within</a:t>
            </a:r>
            <a:r>
              <a:rPr lang="en-US" altLang="zh-CN" sz="2600" kern="0" spc="84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zh-CN" altLang="en-US" dirty="0"/>
            </a:br>
            <a:r>
              <a:rPr lang="en-US" altLang="zh-CN" sz="1500" kern="0" spc="928" noProof="0" dirty="0"/>
              <a:t> </a:t>
            </a:r>
            <a:r>
              <a:rPr lang="en-US" altLang="zh-CN" sz="2600" kern="0" spc="-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4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@target</a:t>
            </a:r>
            <a:r>
              <a:rPr lang="en-US" altLang="zh-CN" sz="2600" kern="0" spc="79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br>
              <a:rPr lang="zh-CN" altLang="en-US" dirty="0"/>
            </a:br>
            <a:r>
              <a:rPr lang="en-US" altLang="zh-CN" sz="1500" kern="0" spc="928" noProof="0" dirty="0"/>
              <a:t> </a:t>
            </a:r>
            <a:r>
              <a:rPr lang="en-US" altLang="zh-CN" sz="2600" kern="0" spc="-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@args</a:t>
            </a:r>
          </a:p>
        </p:txBody>
      </p:sp>
      <p:pic>
        <p:nvPicPr>
          <p:cNvPr id="135" name="EC5A8FB7-9D3B-444D-85A6-3EFB3CE17280"/>
          <p:cNvPicPr>
            <a:picLocks noChangeAspect="1"/>
          </p:cNvPicPr>
          <p:nvPr/>
        </p:nvPicPr>
        <p:blipFill>
          <a:blip r:embed="rId3" cstate="print">
            <a:extLst>
              <a:ext uri="{089FBB29-A6FA-4B47-CDBF-A05BB527C0C8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137" name="TextBox137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4" cstate="print">
            <a:extLst>
              <a:ext uri="{EE84D5A9-9ECB-41DB-E6A1-6635A238B727}"/>
            </a:extLst>
          </a:blip>
          <a:stretch>
            <a:fillRect/>
          </a:stretch>
        </p:blipFill>
        <p:spPr>
          <a:xfrm>
            <a:off x="714375" y="1819275"/>
            <a:ext cx="190500" cy="180975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5" cstate="print">
            <a:extLst>
              <a:ext uri="{8FA1FA49-AF28-42AA-031E-5CA886985410}"/>
            </a:extLst>
          </a:blip>
          <a:stretch>
            <a:fillRect/>
          </a:stretch>
        </p:blipFill>
        <p:spPr>
          <a:xfrm>
            <a:off x="1085850" y="2295525"/>
            <a:ext cx="171450" cy="180975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6" cstate="print">
            <a:extLst>
              <a:ext uri="{084793F1-501E-45F2-F7E5-5E2565CBBCB5}"/>
            </a:extLst>
          </a:blip>
          <a:stretch>
            <a:fillRect/>
          </a:stretch>
        </p:blipFill>
        <p:spPr>
          <a:xfrm>
            <a:off x="1085850" y="2762250"/>
            <a:ext cx="171450" cy="190500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7" cstate="print">
            <a:extLst>
              <a:ext uri="{DF2279C2-825A-4EFA-2F6A-3AEBADE6DA35}"/>
            </a:extLst>
          </a:blip>
          <a:stretch>
            <a:fillRect/>
          </a:stretch>
        </p:blipFill>
        <p:spPr>
          <a:xfrm>
            <a:off x="1085850" y="3238500"/>
            <a:ext cx="171450" cy="190500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8" cstate="print">
            <a:extLst>
              <a:ext uri="{FF08DCCA-A6B6-4F60-D69D-7C0E8E0AF5D3}"/>
            </a:extLst>
          </a:blip>
          <a:stretch>
            <a:fillRect/>
          </a:stretch>
        </p:blipFill>
        <p:spPr>
          <a:xfrm>
            <a:off x="1085850" y="3705225"/>
            <a:ext cx="171450" cy="190500"/>
          </a:xfrm>
          <a:prstGeom prst="rect">
            <a:avLst/>
          </a:prstGeom>
        </p:spPr>
      </p:pic>
    </p:spTree>
    <p:extLst>
      <p:ext uri="{167C15C0-2C97-489B-A448-71AB521DE29D}"/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630348D6-7B4B-43AA-EF1B-19F534FBFA99"/>
          <p:cNvPicPr>
            <a:picLocks noChangeAspect="1"/>
          </p:cNvPicPr>
          <p:nvPr/>
        </p:nvPicPr>
        <p:blipFill>
          <a:blip r:embed="rId2" cstate="print">
            <a:extLst>
              <a:ext uri="{74214F02-3087-42DF-5F86-411D3FB8706B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4" name="BC063FB9-B5C3-483C-DA4C-B4C553E8A088"/>
          <p:cNvPicPr>
            <a:picLocks noChangeAspect="1"/>
          </p:cNvPicPr>
          <p:nvPr/>
        </p:nvPicPr>
        <p:blipFill>
          <a:blip r:embed="rId3" cstate="print">
            <a:extLst>
              <a:ext uri="{CFC72F9F-7239-4CE6-B886-EAD100FB786F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145" name="TextBox145"/>
          <p:cNvSpPr txBox="1"/>
          <p:nvPr/>
        </p:nvSpPr>
        <p:spPr>
          <a:xfrm>
            <a:off x="736546" y="530045"/>
            <a:ext cx="76200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34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Format</a:t>
            </a:r>
            <a:r>
              <a:rPr lang="en-US" altLang="zh-CN" sz="4400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5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4400" kern="0" spc="2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35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4400" kern="0" spc="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30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execution</a:t>
            </a:r>
            <a:r>
              <a:rPr lang="en-US" altLang="zh-CN" sz="440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30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expression</a:t>
            </a:r>
          </a:p>
        </p:txBody>
      </p:sp>
      <p:sp>
        <p:nvSpPr>
          <p:cNvPr id="147" name="TextBox147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sp>
        <p:nvSpPr>
          <p:cNvPr id="148" name="TextBox148"/>
          <p:cNvSpPr txBox="1"/>
          <p:nvPr/>
        </p:nvSpPr>
        <p:spPr>
          <a:xfrm>
            <a:off x="718103" y="1739169"/>
            <a:ext cx="4876800" cy="3517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11285" marR="1920658" indent="-411285" eaLnBrk="0">
              <a:lnSpc>
                <a:spcPct val="100000"/>
              </a:lnSpc>
            </a:pPr>
            <a:r>
              <a:rPr lang="en-US" altLang="zh-CN" sz="2900" kern="0" spc="-21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execution(</a:t>
            </a:r>
            <a:r>
              <a:rPr lang="en-US" altLang="zh-CN" sz="2900" kern="0" spc="110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1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modifiers-pattern</a:t>
            </a:r>
          </a:p>
          <a:p>
            <a:pPr marL="412745" marR="0" indent="0" eaLnBrk="0">
              <a:lnSpc>
                <a:spcPct val="76000"/>
              </a:lnSpc>
              <a:spcBef>
                <a:spcPts val="1697"/>
              </a:spcBef>
            </a:pPr>
            <a:r>
              <a:rPr lang="en-US" altLang="zh-CN" sz="2900" b="1" kern="0" spc="-19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returning-type-pattern</a:t>
            </a:r>
          </a:p>
          <a:p>
            <a:pPr marL="410532" marR="0" indent="0" eaLnBrk="0">
              <a:lnSpc>
                <a:spcPct val="76000"/>
              </a:lnSpc>
              <a:spcBef>
                <a:spcPts val="1643"/>
              </a:spcBef>
            </a:pPr>
            <a:r>
              <a:rPr lang="en-US" altLang="zh-CN" sz="2900" kern="0" spc="-8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declaring-type-pattern</a:t>
            </a:r>
          </a:p>
          <a:p>
            <a:pPr marL="418646" marR="0" indent="0" eaLnBrk="0">
              <a:lnSpc>
                <a:spcPct val="76000"/>
              </a:lnSpc>
              <a:spcBef>
                <a:spcPts val="1642"/>
              </a:spcBef>
            </a:pPr>
            <a:r>
              <a:rPr lang="en-US" altLang="zh-CN" sz="2900" b="1" kern="0" spc="-1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name-pattern(param-pattern)</a:t>
            </a:r>
          </a:p>
          <a:p>
            <a:pPr marL="1844" marR="2349058" indent="397624" eaLnBrk="0">
              <a:lnSpc>
                <a:spcPct val="100000"/>
              </a:lnSpc>
              <a:spcBef>
                <a:spcPts val="1655"/>
              </a:spcBef>
            </a:pPr>
            <a:r>
              <a:rPr lang="en-US" altLang="zh-CN" sz="2900" kern="0" spc="-14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throws-pattern</a:t>
            </a:r>
            <a:r>
              <a:rPr lang="en-US" altLang="zh-CN" sz="29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3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D59279E1-44CB-45BF-D995-365894991DC8}"/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63C1A184-92D7-4517-DDDF-747C75276987"/>
          <p:cNvPicPr>
            <a:picLocks noChangeAspect="1"/>
          </p:cNvPicPr>
          <p:nvPr/>
        </p:nvPicPr>
        <p:blipFill>
          <a:blip r:embed="rId2" cstate="print">
            <a:extLst>
              <a:ext uri="{D2DACB74-F4F3-4F1D-4E02-0B031A6B3D03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466DE306-380A-4EC9-E7D5-480D231D1C31"/>
          <p:cNvPicPr>
            <a:picLocks noChangeAspect="1"/>
          </p:cNvPicPr>
          <p:nvPr/>
        </p:nvPicPr>
        <p:blipFill>
          <a:blip r:embed="rId3" cstate="print">
            <a:extLst>
              <a:ext uri="{A341437D-4336-46E2-E23E-3F4AEA260F3E}"/>
            </a:extLst>
          </a:blip>
          <a:stretch>
            <a:fillRect/>
          </a:stretch>
        </p:blipFill>
        <p:spPr>
          <a:xfrm>
            <a:off x="0" y="1524000"/>
            <a:ext cx="9144000" cy="1143000"/>
          </a:xfrm>
          <a:prstGeom prst="rect">
            <a:avLst/>
          </a:prstGeom>
        </p:spPr>
      </p:pic>
      <p:pic>
        <p:nvPicPr>
          <p:cNvPr id="12" name="187307F4-914E-4D13-A4BD-452F2C3F4177"/>
          <p:cNvPicPr>
            <a:picLocks noChangeAspect="1"/>
          </p:cNvPicPr>
          <p:nvPr/>
        </p:nvPicPr>
        <p:blipFill>
          <a:blip r:embed="rId4" cstate="print">
            <a:extLst>
              <a:ext uri="{3DBFA384-085D-4ED3-5E18-B621CDBD12EF}"/>
            </a:extLst>
          </a:blip>
          <a:stretch>
            <a:fillRect/>
          </a:stretch>
        </p:blipFill>
        <p:spPr>
          <a:xfrm>
            <a:off x="0" y="1600200"/>
            <a:ext cx="1295400" cy="990600"/>
          </a:xfrm>
          <a:prstGeom prst="rect">
            <a:avLst/>
          </a:prstGeom>
        </p:spPr>
      </p:pic>
      <p:pic>
        <p:nvPicPr>
          <p:cNvPr id="13" name="52FD1883-2A13-428E-6AA4-CF3AE8619955"/>
          <p:cNvPicPr>
            <a:picLocks noChangeAspect="1"/>
          </p:cNvPicPr>
          <p:nvPr/>
        </p:nvPicPr>
        <p:blipFill>
          <a:blip r:embed="rId5" cstate="print">
            <a:extLst>
              <a:ext uri="{3901C8D8-07F2-4D82-5A6A-D3DD96D2B559}"/>
            </a:extLst>
          </a:blip>
          <a:stretch>
            <a:fillRect/>
          </a:stretch>
        </p:blipFill>
        <p:spPr>
          <a:xfrm>
            <a:off x="1371600" y="1600200"/>
            <a:ext cx="7772400" cy="990600"/>
          </a:xfrm>
          <a:prstGeom prst="rect">
            <a:avLst/>
          </a:prstGeom>
        </p:spPr>
      </p:pic>
      <p:sp>
        <p:nvSpPr>
          <p:cNvPr id="14" name="TextBox14"/>
          <p:cNvSpPr txBox="1"/>
          <p:nvPr/>
        </p:nvSpPr>
        <p:spPr>
          <a:xfrm>
            <a:off x="1466652" y="1902026"/>
            <a:ext cx="67818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33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</a:t>
            </a:r>
            <a:r>
              <a:rPr lang="en-US" altLang="zh-CN" sz="4400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165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Oriented</a:t>
            </a:r>
            <a:r>
              <a:rPr lang="en-US" altLang="zh-CN" sz="4400" kern="0" spc="2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32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Programming</a:t>
            </a:r>
          </a:p>
        </p:txBody>
      </p:sp>
      <p:sp>
        <p:nvSpPr>
          <p:cNvPr id="16" name="TextBox16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</p:spTree>
    <p:extLst>
      <p:ext uri="{927D002C-4A6D-4240-8AD5-3771E59944CC}"/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8F156C92-1B1F-4F8D-E5B0-7BA75D420AEE"/>
          <p:cNvPicPr>
            <a:picLocks noChangeAspect="1"/>
          </p:cNvPicPr>
          <p:nvPr/>
        </p:nvPicPr>
        <p:blipFill>
          <a:blip r:embed="rId2" cstate="print">
            <a:extLst>
              <a:ext uri="{A8B09FCB-6175-420E-E915-F6AE5AF45AB9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0" name="98B5EDDE-7CE4-4C43-E73B-7DE1D3FA20DE"/>
          <p:cNvPicPr>
            <a:picLocks noChangeAspect="1"/>
          </p:cNvPicPr>
          <p:nvPr/>
        </p:nvPicPr>
        <p:blipFill>
          <a:blip r:embed="rId3" cstate="print">
            <a:extLst>
              <a:ext uri="{328C4583-454A-4F8D-42D1-49BF8CDE9E17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151" name="TextBox151"/>
          <p:cNvSpPr txBox="1"/>
          <p:nvPr/>
        </p:nvSpPr>
        <p:spPr>
          <a:xfrm>
            <a:off x="724794" y="530045"/>
            <a:ext cx="60579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33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Simple</a:t>
            </a:r>
            <a:r>
              <a:rPr lang="en-US" altLang="zh-CN" sz="4400" kern="0" spc="1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27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pointcut</a:t>
            </a:r>
            <a:r>
              <a:rPr lang="en-US" altLang="zh-CN" sz="4400" kern="0" spc="-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34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expressions</a:t>
            </a:r>
          </a:p>
        </p:txBody>
      </p:sp>
      <p:sp>
        <p:nvSpPr>
          <p:cNvPr id="153" name="TextBox153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sp>
        <p:nvSpPr>
          <p:cNvPr id="154" name="TextBox154"/>
          <p:cNvSpPr txBox="1"/>
          <p:nvPr/>
        </p:nvSpPr>
        <p:spPr>
          <a:xfrm>
            <a:off x="702669" y="1697702"/>
            <a:ext cx="1473200" cy="5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9256" marR="0" indent="0" eaLnBrk="0">
              <a:lnSpc>
                <a:spcPct val="76000"/>
              </a:lnSpc>
            </a:pPr>
            <a:r>
              <a:rPr lang="en-US" altLang="zh-CN" sz="1550" b="1" kern="0" spc="0" baseline="0" noProof="0" dirty="0">
                <a:solidFill>
                  <a:srgbClr val="646464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@Aspect</a:t>
            </a:r>
          </a:p>
          <a:p>
            <a:pPr marL="0" marR="0" indent="0" eaLnBrk="0">
              <a:lnSpc>
                <a:spcPct val="76000"/>
              </a:lnSpc>
              <a:spcBef>
                <a:spcPts val="1282"/>
              </a:spcBef>
            </a:pP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public</a:t>
            </a:r>
            <a:r>
              <a:rPr lang="en-US" altLang="zh-CN" sz="1550" b="1" kern="0" spc="2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class</a:t>
            </a:r>
          </a:p>
        </p:txBody>
      </p:sp>
      <p:sp>
        <p:nvSpPr>
          <p:cNvPr id="155" name="TextBox155"/>
          <p:cNvSpPr txBox="1"/>
          <p:nvPr/>
        </p:nvSpPr>
        <p:spPr>
          <a:xfrm>
            <a:off x="2315052" y="2033988"/>
            <a:ext cx="23368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2000"/>
              </a:lnSpc>
            </a:pP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ItemStatusTracker</a:t>
            </a:r>
            <a:r>
              <a:rPr lang="en-US" altLang="zh-CN" sz="1550" kern="0" spc="7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-2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</a:p>
        </p:txBody>
      </p:sp>
      <p:sp>
        <p:nvSpPr>
          <p:cNvPr id="156" name="TextBox156"/>
          <p:cNvSpPr txBox="1"/>
          <p:nvPr/>
        </p:nvSpPr>
        <p:spPr>
          <a:xfrm>
            <a:off x="1190654" y="2696303"/>
            <a:ext cx="4533900" cy="5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2000"/>
              </a:lnSpc>
            </a:pPr>
            <a:r>
              <a:rPr lang="en-US" altLang="zh-CN" sz="1550" b="1" kern="0" spc="0" baseline="0" noProof="0" dirty="0">
                <a:solidFill>
                  <a:srgbClr val="646464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@Pointcut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"execution(*</a:t>
            </a:r>
            <a:r>
              <a:rPr lang="en-US" altLang="zh-CN" sz="1550" kern="0" spc="78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approve(..))"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  <a:r>
              <a:rPr lang="en-US" altLang="zh-CN" sz="1550" kern="0" spc="4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public</a:t>
            </a:r>
            <a:r>
              <a:rPr lang="en-US" altLang="zh-CN" sz="1550" b="1" kern="0" spc="15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void</a:t>
            </a:r>
            <a:r>
              <a:rPr lang="en-US" altLang="zh-CN" sz="1550" b="1" kern="0" spc="31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ifApprove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()</a:t>
            </a:r>
            <a:r>
              <a:rPr lang="en-US" altLang="zh-CN" sz="1550" kern="0" spc="72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-5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{}</a:t>
            </a:r>
          </a:p>
        </p:txBody>
      </p:sp>
      <p:sp>
        <p:nvSpPr>
          <p:cNvPr id="157" name="TextBox157"/>
          <p:cNvSpPr txBox="1"/>
          <p:nvPr/>
        </p:nvSpPr>
        <p:spPr>
          <a:xfrm>
            <a:off x="1190654" y="3694584"/>
            <a:ext cx="4406900" cy="5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2000"/>
              </a:lnSpc>
            </a:pPr>
            <a:r>
              <a:rPr lang="en-US" altLang="zh-CN" sz="1550" b="1" kern="0" spc="0" baseline="0" noProof="0" dirty="0">
                <a:solidFill>
                  <a:srgbClr val="646464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@Pointcut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"execution(*</a:t>
            </a:r>
            <a:r>
              <a:rPr lang="en-US" altLang="zh-CN" sz="1550" kern="0" spc="80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reject(..))"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  <a:r>
              <a:rPr lang="en-US" altLang="zh-CN" sz="1550" kern="0" spc="4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public</a:t>
            </a:r>
            <a:r>
              <a:rPr lang="en-US" altLang="zh-CN" sz="1550" b="1" kern="0" spc="15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void</a:t>
            </a:r>
            <a:r>
              <a:rPr lang="en-US" altLang="zh-CN" sz="1550" b="1" kern="0" spc="31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ifReject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()</a:t>
            </a:r>
            <a:r>
              <a:rPr lang="en-US" altLang="zh-CN" sz="1550" kern="0" spc="68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-5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{}</a:t>
            </a:r>
          </a:p>
        </p:txBody>
      </p:sp>
      <p:sp>
        <p:nvSpPr>
          <p:cNvPr id="158" name="TextBox158"/>
          <p:cNvSpPr txBox="1"/>
          <p:nvPr/>
        </p:nvSpPr>
        <p:spPr>
          <a:xfrm>
            <a:off x="744018" y="4692997"/>
            <a:ext cx="5092700" cy="838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465891" eaLnBrk="0">
              <a:lnSpc>
                <a:spcPct val="123000"/>
              </a:lnSpc>
            </a:pPr>
            <a:r>
              <a:rPr lang="en-US" altLang="zh-CN" sz="1550" b="1" kern="0" spc="0" baseline="0" noProof="0" dirty="0">
                <a:solidFill>
                  <a:srgbClr val="646464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@Pointcut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</a:t>
            </a:r>
            <a:r>
              <a:rPr lang="en-US" altLang="zh-CN" sz="1550" b="1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ifApprove()</a:t>
            </a:r>
            <a:r>
              <a:rPr lang="en-US" altLang="zh-CN" sz="1550" b="1" kern="0" spc="107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-10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||</a:t>
            </a:r>
            <a:r>
              <a:rPr lang="en-US" altLang="zh-CN" sz="1550" b="1" kern="0" spc="2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ifReject()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  <a:r>
              <a:rPr lang="en-US" altLang="zh-CN" sz="1550" kern="0" spc="4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344" kern="0" spc="3139" noProof="0" dirty="0"/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public</a:t>
            </a:r>
            <a:r>
              <a:rPr lang="en-US" altLang="zh-CN" sz="1550" b="1" kern="0" spc="15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void</a:t>
            </a:r>
            <a:r>
              <a:rPr lang="en-US" altLang="zh-CN" sz="1550" b="1" kern="0" spc="36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ifStateChange()</a:t>
            </a:r>
            <a:r>
              <a:rPr lang="en-US" altLang="zh-CN" sz="1550" kern="0" spc="8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-5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{}</a:t>
            </a:r>
            <a:r>
              <a:rPr lang="en-US" altLang="zh-CN" sz="1550" kern="0" spc="687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-3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DDC5676C-60E9-4B76-F303-F0C8C0B5810F}"/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70EEEBB0-4FDC-44EC-A812-06BE20415D71"/>
          <p:cNvPicPr>
            <a:picLocks noChangeAspect="1"/>
          </p:cNvPicPr>
          <p:nvPr/>
        </p:nvPicPr>
        <p:blipFill>
          <a:blip r:embed="rId2" cstate="print">
            <a:extLst>
              <a:ext uri="{ABAAB87A-1D8B-4EEB-0D6B-FA6F8A8C078C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0" name="3EE143A4-2787-4B09-6652-CFF880EF4E5D"/>
          <p:cNvPicPr>
            <a:picLocks noChangeAspect="1"/>
          </p:cNvPicPr>
          <p:nvPr/>
        </p:nvPicPr>
        <p:blipFill>
          <a:blip r:embed="rId3" cstate="print">
            <a:extLst>
              <a:ext uri="{FBD80AA2-9D27-40AD-77C1-DE2E25CC0C89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161" name="TextBox161"/>
          <p:cNvSpPr txBox="1"/>
          <p:nvPr/>
        </p:nvSpPr>
        <p:spPr>
          <a:xfrm>
            <a:off x="736546" y="530045"/>
            <a:ext cx="43434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40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Execution</a:t>
            </a:r>
            <a:r>
              <a:rPr lang="en-US" altLang="zh-CN" sz="4400" kern="0" spc="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28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examples</a:t>
            </a:r>
          </a:p>
        </p:txBody>
      </p:sp>
      <p:sp>
        <p:nvSpPr>
          <p:cNvPr id="163" name="TextBox163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sp>
        <p:nvSpPr>
          <p:cNvPr id="164" name="TextBox164"/>
          <p:cNvSpPr txBox="1"/>
          <p:nvPr/>
        </p:nvSpPr>
        <p:spPr>
          <a:xfrm>
            <a:off x="711790" y="1694973"/>
            <a:ext cx="7289800" cy="4051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0738" marR="0" indent="0" eaLnBrk="0">
              <a:lnSpc>
                <a:spcPct val="76000"/>
              </a:lnSpc>
            </a:pPr>
            <a:r>
              <a:rPr lang="en-US" altLang="zh-CN" sz="2900" kern="0" spc="-21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any</a:t>
            </a:r>
            <a:r>
              <a:rPr lang="en-US" altLang="zh-CN" sz="290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3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public</a:t>
            </a:r>
            <a:r>
              <a:rPr lang="en-US" altLang="zh-CN" sz="290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21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method</a:t>
            </a:r>
          </a:p>
          <a:p>
            <a:pPr marL="5087" marR="0" indent="0" eaLnBrk="0">
              <a:lnSpc>
                <a:spcPct val="76000"/>
              </a:lnSpc>
              <a:spcBef>
                <a:spcPts val="1196"/>
              </a:spcBef>
            </a:pP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execution(</a:t>
            </a:r>
            <a:r>
              <a:rPr lang="en-US" altLang="zh-CN" sz="1550" b="1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public</a:t>
            </a:r>
            <a:r>
              <a:rPr lang="en-US" altLang="zh-CN" sz="1550" b="1" kern="0" spc="62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*</a:t>
            </a:r>
            <a:r>
              <a:rPr lang="en-US" altLang="zh-CN" sz="1550" kern="0" spc="9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*</a:t>
            </a:r>
            <a:r>
              <a:rPr lang="en-US" altLang="zh-CN" sz="1550" kern="0" spc="38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-15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(..))"</a:t>
            </a:r>
          </a:p>
          <a:p>
            <a:pPr marL="10738" marR="0" indent="0" eaLnBrk="0">
              <a:lnSpc>
                <a:spcPct val="76000"/>
              </a:lnSpc>
              <a:spcBef>
                <a:spcPts val="1203"/>
              </a:spcBef>
            </a:pPr>
            <a:r>
              <a:rPr lang="en-US" altLang="zh-CN" sz="2900" kern="0" spc="-21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any</a:t>
            </a:r>
            <a:r>
              <a:rPr lang="en-US" altLang="zh-CN" sz="290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21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method</a:t>
            </a:r>
            <a:r>
              <a:rPr lang="en-US" altLang="zh-CN" sz="2900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2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900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900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2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name</a:t>
            </a:r>
            <a:r>
              <a:rPr lang="en-US" altLang="zh-CN" sz="2900" kern="0" spc="1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beginning</a:t>
            </a:r>
            <a:r>
              <a:rPr lang="en-US" altLang="zh-CN" sz="2900" kern="0" spc="-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2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900" kern="0" spc="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"get"</a:t>
            </a:r>
          </a:p>
          <a:p>
            <a:pPr marL="5067" marR="0" indent="0" eaLnBrk="0">
              <a:lnSpc>
                <a:spcPct val="76000"/>
              </a:lnSpc>
              <a:spcBef>
                <a:spcPts val="1193"/>
              </a:spcBef>
            </a:pP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execution(*</a:t>
            </a:r>
            <a:r>
              <a:rPr lang="en-US" altLang="zh-CN" sz="1550" kern="0" spc="30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get*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(..))</a:t>
            </a:r>
          </a:p>
          <a:p>
            <a:pPr marL="10738" marR="0" indent="0" eaLnBrk="0">
              <a:lnSpc>
                <a:spcPct val="76000"/>
              </a:lnSpc>
              <a:spcBef>
                <a:spcPts val="1138"/>
              </a:spcBef>
            </a:pPr>
            <a:r>
              <a:rPr lang="en-US" altLang="zh-CN" sz="2900" kern="0" spc="-21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any</a:t>
            </a:r>
            <a:r>
              <a:rPr lang="en-US" altLang="zh-CN" sz="290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21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method</a:t>
            </a:r>
            <a:r>
              <a:rPr lang="en-US" altLang="zh-CN" sz="2900" kern="0" spc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9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defined</a:t>
            </a:r>
            <a:r>
              <a:rPr lang="en-US" altLang="zh-CN" sz="2900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by</a:t>
            </a:r>
            <a:r>
              <a:rPr lang="en-US" altLang="zh-CN" sz="2900" kern="0" spc="-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900" kern="0" spc="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appropriate</a:t>
            </a:r>
            <a:r>
              <a:rPr lang="en-US" altLang="zh-CN" sz="2900" kern="0" spc="-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interface</a:t>
            </a:r>
          </a:p>
          <a:p>
            <a:pPr marL="5087" marR="0" indent="0" eaLnBrk="0">
              <a:lnSpc>
                <a:spcPct val="76000"/>
              </a:lnSpc>
              <a:spcBef>
                <a:spcPts val="1241"/>
              </a:spcBef>
            </a:pP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execution(*</a:t>
            </a:r>
            <a:r>
              <a:rPr lang="en-US" altLang="zh-CN" sz="1550" kern="0" spc="23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bank.BankService.*(..)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</a:p>
          <a:p>
            <a:pPr marL="10738" marR="0" indent="0" eaLnBrk="0">
              <a:lnSpc>
                <a:spcPct val="76000"/>
              </a:lnSpc>
              <a:spcBef>
                <a:spcPts val="1203"/>
              </a:spcBef>
            </a:pPr>
            <a:r>
              <a:rPr lang="en-US" altLang="zh-CN" sz="2900" kern="0" spc="-21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any</a:t>
            </a:r>
            <a:r>
              <a:rPr lang="en-US" altLang="zh-CN" sz="290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21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method</a:t>
            </a:r>
            <a:r>
              <a:rPr lang="en-US" altLang="zh-CN" sz="2900" kern="0" spc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9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defined</a:t>
            </a:r>
            <a:r>
              <a:rPr lang="en-US" altLang="zh-CN" sz="2900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2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900" kern="0" spc="-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900" kern="0" spc="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appropriate</a:t>
            </a:r>
            <a:r>
              <a:rPr lang="en-US" altLang="zh-CN" sz="290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2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package</a:t>
            </a:r>
          </a:p>
          <a:p>
            <a:pPr marL="5067" marR="0" indent="0" eaLnBrk="0">
              <a:lnSpc>
                <a:spcPct val="76000"/>
              </a:lnSpc>
              <a:spcBef>
                <a:spcPts val="1193"/>
              </a:spcBef>
            </a:pP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execution(*</a:t>
            </a:r>
            <a:r>
              <a:rPr lang="en-US" altLang="zh-CN" sz="1550" kern="0" spc="3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com.epam.pmc.service.*.*(..)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</a:p>
          <a:p>
            <a:pPr marL="4837" marR="0" indent="0" eaLnBrk="0">
              <a:lnSpc>
                <a:spcPct val="76000"/>
              </a:lnSpc>
              <a:spcBef>
                <a:spcPts val="1198"/>
              </a:spcBef>
            </a:pPr>
            <a:r>
              <a:rPr lang="en-US" altLang="zh-CN" sz="2900" kern="0" spc="-1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other</a:t>
            </a:r>
            <a:r>
              <a:rPr lang="en-US" altLang="zh-CN" sz="2900" kern="0" spc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examples</a:t>
            </a:r>
          </a:p>
          <a:p>
            <a:pPr marL="6081" marR="1764498" indent="-6081" eaLnBrk="0">
              <a:lnSpc>
                <a:spcPct val="87000"/>
              </a:lnSpc>
              <a:spcBef>
                <a:spcPts val="1129"/>
              </a:spcBef>
            </a:pPr>
            <a:r>
              <a:rPr lang="en-US" altLang="zh-CN" sz="1550" kern="0" spc="-2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http://static.springsource.org/spring/docs/3.0.x/spring-framework-</a:t>
            </a:r>
            <a:r>
              <a:rPr lang="en-US" altLang="zh-CN" sz="155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550" kern="0" spc="-4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reference/html/aop.html#aop-pointcuts-examples</a:t>
            </a:r>
          </a:p>
        </p:txBody>
      </p:sp>
    </p:spTree>
    <p:extLst>
      <p:ext uri="{DE8A9CDF-DD64-4013-646F-1D54CE270D11}"/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EB5EB087-FAF2-4653-7B48-B7663B8D6CA1"/>
          <p:cNvPicPr>
            <a:picLocks noChangeAspect="1"/>
          </p:cNvPicPr>
          <p:nvPr/>
        </p:nvPicPr>
        <p:blipFill>
          <a:blip r:embed="rId2" cstate="print">
            <a:extLst>
              <a:ext uri="{0BC06C6B-8E46-448B-4E34-29648B5AA471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66" name="4F055C6C-BE2F-4CBA-143D-26A61234297A"/>
          <p:cNvPicPr>
            <a:picLocks noChangeAspect="1"/>
          </p:cNvPicPr>
          <p:nvPr/>
        </p:nvPicPr>
        <p:blipFill>
          <a:blip r:embed="rId3" cstate="print">
            <a:extLst>
              <a:ext uri="{4E3EAE29-AE4C-4FE1-0E8A-1F992375DF94}"/>
            </a:extLst>
          </a:blip>
          <a:stretch>
            <a:fillRect/>
          </a:stretch>
        </p:blipFill>
        <p:spPr>
          <a:xfrm>
            <a:off x="0" y="1524000"/>
            <a:ext cx="9144000" cy="1143000"/>
          </a:xfrm>
          <a:prstGeom prst="rect">
            <a:avLst/>
          </a:prstGeom>
        </p:spPr>
      </p:pic>
      <p:pic>
        <p:nvPicPr>
          <p:cNvPr id="167" name="1A3D3C95-2706-4136-36CA-F89F34793E8F"/>
          <p:cNvPicPr>
            <a:picLocks noChangeAspect="1"/>
          </p:cNvPicPr>
          <p:nvPr/>
        </p:nvPicPr>
        <p:blipFill>
          <a:blip r:embed="rId4" cstate="print">
            <a:extLst>
              <a:ext uri="{51753F09-A0A0-4A47-2080-27D44CE20848}"/>
            </a:extLst>
          </a:blip>
          <a:stretch>
            <a:fillRect/>
          </a:stretch>
        </p:blipFill>
        <p:spPr>
          <a:xfrm>
            <a:off x="0" y="1600200"/>
            <a:ext cx="1295400" cy="990600"/>
          </a:xfrm>
          <a:prstGeom prst="rect">
            <a:avLst/>
          </a:prstGeom>
        </p:spPr>
      </p:pic>
      <p:pic>
        <p:nvPicPr>
          <p:cNvPr id="168" name="42A1590D-B457-4181-9B2A-E0FFB3C849CE"/>
          <p:cNvPicPr>
            <a:picLocks noChangeAspect="1"/>
          </p:cNvPicPr>
          <p:nvPr/>
        </p:nvPicPr>
        <p:blipFill>
          <a:blip r:embed="rId5" cstate="print">
            <a:extLst>
              <a:ext uri="{818B8FFF-01E7-4B70-9D89-AF5119633A33}"/>
            </a:extLst>
          </a:blip>
          <a:stretch>
            <a:fillRect/>
          </a:stretch>
        </p:blipFill>
        <p:spPr>
          <a:xfrm>
            <a:off x="1371600" y="1600200"/>
            <a:ext cx="7772400" cy="990600"/>
          </a:xfrm>
          <a:prstGeom prst="rect">
            <a:avLst/>
          </a:prstGeom>
        </p:spPr>
      </p:pic>
      <p:sp>
        <p:nvSpPr>
          <p:cNvPr id="169" name="TextBox169"/>
          <p:cNvSpPr txBox="1"/>
          <p:nvPr/>
        </p:nvSpPr>
        <p:spPr>
          <a:xfrm>
            <a:off x="1500228" y="1902026"/>
            <a:ext cx="37592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25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Declaring</a:t>
            </a:r>
            <a:r>
              <a:rPr lang="en-US" altLang="zh-CN" sz="4400" kern="0" spc="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21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advice</a:t>
            </a:r>
          </a:p>
        </p:txBody>
      </p:sp>
      <p:sp>
        <p:nvSpPr>
          <p:cNvPr id="171" name="TextBox171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</p:spTree>
    <p:extLst>
      <p:ext uri="{70D892A4-34DF-4144-DCEA-90763D8ACBCE}"/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BAF09CCB-0E56-43F0-E06E-A05657376C11"/>
          <p:cNvPicPr>
            <a:picLocks noChangeAspect="1"/>
          </p:cNvPicPr>
          <p:nvPr/>
        </p:nvPicPr>
        <p:blipFill>
          <a:blip r:embed="rId2" cstate="print">
            <a:extLst>
              <a:ext uri="{A5FCC3A4-BE67-441B-B6E5-B12047197B7F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3" name="AD7FA78F-6512-4119-A531-DE863F2AF638"/>
          <p:cNvPicPr>
            <a:picLocks noChangeAspect="1"/>
          </p:cNvPicPr>
          <p:nvPr/>
        </p:nvPicPr>
        <p:blipFill>
          <a:blip r:embed="rId3" cstate="print">
            <a:extLst>
              <a:ext uri="{0AA80648-919B-4FA1-B76A-5ED931FEC4C4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174" name="TextBox174"/>
          <p:cNvSpPr txBox="1"/>
          <p:nvPr/>
        </p:nvSpPr>
        <p:spPr>
          <a:xfrm>
            <a:off x="707446" y="530045"/>
            <a:ext cx="15494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24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Advice</a:t>
            </a:r>
          </a:p>
        </p:txBody>
      </p:sp>
      <p:sp>
        <p:nvSpPr>
          <p:cNvPr id="176" name="TextBox176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sp>
        <p:nvSpPr>
          <p:cNvPr id="177" name="TextBox177"/>
          <p:cNvSpPr txBox="1"/>
          <p:nvPr/>
        </p:nvSpPr>
        <p:spPr>
          <a:xfrm>
            <a:off x="722650" y="1739169"/>
            <a:ext cx="5905500" cy="4178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2000"/>
              </a:lnSpc>
            </a:pPr>
            <a:r>
              <a:rPr lang="en-US" altLang="zh-CN" sz="1425" kern="0" spc="1099" noProof="0" dirty="0"/>
              <a:t> </a:t>
            </a:r>
            <a:r>
              <a:rPr lang="en-US" altLang="zh-CN" sz="1800" kern="0" spc="36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900" kern="0" spc="-1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associated</a:t>
            </a:r>
            <a:r>
              <a:rPr lang="en-US" altLang="zh-CN" sz="2900" kern="0" spc="-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2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900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900" kern="0" spc="1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pointcut</a:t>
            </a:r>
            <a:r>
              <a:rPr lang="en-US" altLang="zh-CN" sz="290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b="1" kern="0" spc="-23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expression</a:t>
            </a:r>
          </a:p>
          <a:p>
            <a:pPr marL="366986" marR="0" indent="0" eaLnBrk="0">
              <a:lnSpc>
                <a:spcPct val="70000"/>
              </a:lnSpc>
              <a:spcBef>
                <a:spcPts val="1469"/>
              </a:spcBef>
            </a:pPr>
            <a:r>
              <a:rPr lang="en-US" altLang="zh-CN" sz="1425" kern="0" spc="949" noProof="0" dirty="0"/>
              <a:t> </a:t>
            </a:r>
            <a:r>
              <a:rPr lang="en-US" altLang="zh-CN" sz="1800" kern="0" spc="13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6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60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16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simple</a:t>
            </a:r>
            <a:r>
              <a:rPr lang="en-US" altLang="zh-CN" sz="2600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b="1" kern="0" spc="-2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reference</a:t>
            </a:r>
            <a:r>
              <a:rPr lang="en-US" altLang="zh-CN" sz="2600" b="1" kern="0" spc="-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6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600" kern="0" spc="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1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named</a:t>
            </a:r>
            <a:r>
              <a:rPr lang="en-US" altLang="zh-CN" sz="2600" kern="0" spc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pointcut</a:t>
            </a:r>
          </a:p>
          <a:p>
            <a:pPr marL="366961" marR="0" indent="0" eaLnBrk="0">
              <a:lnSpc>
                <a:spcPct val="70000"/>
              </a:lnSpc>
              <a:spcBef>
                <a:spcPts val="1457"/>
              </a:spcBef>
            </a:pPr>
            <a:r>
              <a:rPr lang="en-US" altLang="zh-CN" sz="1500" kern="0" spc="928" noProof="0" dirty="0"/>
              <a:t> </a:t>
            </a:r>
            <a:r>
              <a:rPr lang="en-US" altLang="zh-CN" sz="1800" kern="0" spc="13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6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600" kern="0" spc="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pointcut</a:t>
            </a:r>
            <a:r>
              <a:rPr lang="en-US" altLang="zh-CN" sz="2600" kern="0" spc="-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b="1" kern="0" spc="-2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expression</a:t>
            </a:r>
            <a:r>
              <a:rPr lang="en-US" altLang="zh-CN" sz="2600" b="1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9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declared</a:t>
            </a:r>
            <a:r>
              <a:rPr lang="en-US" altLang="zh-CN" sz="260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600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12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place</a:t>
            </a:r>
          </a:p>
          <a:p>
            <a:pPr marL="0" marR="0" indent="0" eaLnBrk="0">
              <a:lnSpc>
                <a:spcPct val="72000"/>
              </a:lnSpc>
              <a:spcBef>
                <a:spcPts val="1635"/>
              </a:spcBef>
            </a:pPr>
            <a:r>
              <a:rPr lang="en-US" altLang="zh-CN" sz="1425" kern="0" spc="1099" noProof="0" dirty="0"/>
              <a:t> </a:t>
            </a:r>
            <a:r>
              <a:rPr lang="en-US" altLang="zh-CN" sz="1800" kern="0" spc="41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900" kern="0" spc="-3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runs</a:t>
            </a:r>
          </a:p>
          <a:p>
            <a:pPr marL="366986" marR="0" indent="0" eaLnBrk="0">
              <a:lnSpc>
                <a:spcPct val="70000"/>
              </a:lnSpc>
              <a:spcBef>
                <a:spcPts val="1481"/>
              </a:spcBef>
            </a:pPr>
            <a:r>
              <a:rPr lang="en-US" altLang="zh-CN" sz="1425" kern="0" spc="949" noProof="0" dirty="0"/>
              <a:t> </a:t>
            </a:r>
            <a:r>
              <a:rPr lang="en-US" altLang="zh-CN" sz="1800" kern="0" spc="18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600" kern="0" spc="-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before</a:t>
            </a:r>
          </a:p>
          <a:p>
            <a:pPr marL="366961" marR="0" indent="0" eaLnBrk="0">
              <a:lnSpc>
                <a:spcPct val="70000"/>
              </a:lnSpc>
              <a:spcBef>
                <a:spcPts val="1459"/>
              </a:spcBef>
            </a:pPr>
            <a:r>
              <a:rPr lang="en-US" altLang="zh-CN" sz="1500" kern="0" spc="928" noProof="0" dirty="0"/>
              <a:t> </a:t>
            </a:r>
            <a:r>
              <a:rPr lang="en-US" altLang="zh-CN" sz="1800" kern="0" spc="13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600" kern="0" spc="-2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after</a:t>
            </a:r>
            <a:r>
              <a:rPr lang="en-US" altLang="zh-CN" sz="2600" kern="0" spc="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13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returning</a:t>
            </a:r>
          </a:p>
          <a:p>
            <a:pPr marL="366961" marR="0" indent="0" eaLnBrk="0">
              <a:lnSpc>
                <a:spcPct val="70000"/>
              </a:lnSpc>
              <a:spcBef>
                <a:spcPts val="1455"/>
              </a:spcBef>
            </a:pPr>
            <a:r>
              <a:rPr lang="en-US" altLang="zh-CN" sz="1500" kern="0" spc="928" noProof="0" dirty="0"/>
              <a:t> </a:t>
            </a:r>
            <a:r>
              <a:rPr lang="en-US" altLang="zh-CN" sz="1800" kern="0" spc="13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600" kern="0" spc="-2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after</a:t>
            </a:r>
            <a:r>
              <a:rPr lang="en-US" altLang="zh-CN" sz="2600" kern="0" spc="-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13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throwing</a:t>
            </a:r>
          </a:p>
          <a:p>
            <a:pPr marL="366986" marR="0" indent="0" eaLnBrk="0">
              <a:lnSpc>
                <a:spcPct val="70000"/>
              </a:lnSpc>
              <a:spcBef>
                <a:spcPts val="1457"/>
              </a:spcBef>
            </a:pPr>
            <a:r>
              <a:rPr lang="en-US" altLang="zh-CN" sz="1425" kern="0" spc="949" noProof="0" dirty="0"/>
              <a:t> </a:t>
            </a:r>
            <a:r>
              <a:rPr lang="en-US" altLang="zh-CN" sz="1800" kern="0" spc="13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600" kern="0" spc="-2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after</a:t>
            </a:r>
            <a:r>
              <a:rPr lang="en-US" altLang="zh-CN" sz="2600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(finally)</a:t>
            </a:r>
          </a:p>
          <a:p>
            <a:pPr marL="366961" marR="0" indent="0" eaLnBrk="0">
              <a:lnSpc>
                <a:spcPct val="70000"/>
              </a:lnSpc>
              <a:spcBef>
                <a:spcPts val="1460"/>
              </a:spcBef>
            </a:pPr>
            <a:r>
              <a:rPr lang="en-US" altLang="zh-CN" sz="1500" kern="0" spc="928" noProof="0" dirty="0"/>
              <a:t> </a:t>
            </a:r>
            <a:r>
              <a:rPr lang="en-US" altLang="zh-CN" sz="1800" kern="0" spc="13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600" kern="0" spc="-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around</a:t>
            </a:r>
          </a:p>
        </p:txBody>
      </p:sp>
    </p:spTree>
    <p:extLst>
      <p:ext uri="{B72F0A05-9760-4A44-7DFD-BA7C6F9F64A4}"/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5F19F78E-A8B0-44AA-88E1-2EE8445D32B7"/>
          <p:cNvPicPr>
            <a:picLocks noChangeAspect="1"/>
          </p:cNvPicPr>
          <p:nvPr/>
        </p:nvPicPr>
        <p:blipFill>
          <a:blip r:embed="rId2" cstate="print">
            <a:extLst>
              <a:ext uri="{57EC1F59-B799-4099-5937-C65648EB5C35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9" name="170B482B-0812-45A5-54DB-92FF817D20D3"/>
          <p:cNvPicPr>
            <a:picLocks noChangeAspect="1"/>
          </p:cNvPicPr>
          <p:nvPr/>
        </p:nvPicPr>
        <p:blipFill>
          <a:blip r:embed="rId3" cstate="print">
            <a:extLst>
              <a:ext uri="{40F5D0DB-BB03-455E-C669-A3FDB59969BA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180" name="TextBox180"/>
          <p:cNvSpPr txBox="1"/>
          <p:nvPr/>
        </p:nvSpPr>
        <p:spPr>
          <a:xfrm>
            <a:off x="747178" y="530045"/>
            <a:ext cx="31115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30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Before</a:t>
            </a:r>
            <a:r>
              <a:rPr lang="en-US" altLang="zh-CN" sz="4400" kern="0" spc="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21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advice</a:t>
            </a:r>
          </a:p>
        </p:txBody>
      </p:sp>
      <p:sp>
        <p:nvSpPr>
          <p:cNvPr id="181" name="TextBox181"/>
          <p:cNvSpPr txBox="1"/>
          <p:nvPr/>
        </p:nvSpPr>
        <p:spPr>
          <a:xfrm>
            <a:off x="6200098" y="6370122"/>
            <a:ext cx="1054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Dmitry</a:t>
            </a:r>
            <a:r>
              <a:rPr lang="en-US" altLang="zh-CN" sz="140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Noskov</a:t>
            </a:r>
          </a:p>
        </p:txBody>
      </p:sp>
      <p:sp>
        <p:nvSpPr>
          <p:cNvPr id="182" name="TextBox182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sp>
        <p:nvSpPr>
          <p:cNvPr id="183" name="TextBox183"/>
          <p:cNvSpPr txBox="1"/>
          <p:nvPr/>
        </p:nvSpPr>
        <p:spPr>
          <a:xfrm>
            <a:off x="702669" y="2029934"/>
            <a:ext cx="3060700" cy="5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9256" marR="0" indent="0" eaLnBrk="0">
              <a:lnSpc>
                <a:spcPct val="76000"/>
              </a:lnSpc>
            </a:pPr>
            <a:r>
              <a:rPr lang="en-US" altLang="zh-CN" sz="1550" b="1" kern="0" spc="0" baseline="0" noProof="0" dirty="0">
                <a:solidFill>
                  <a:srgbClr val="646464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@Aspect</a:t>
            </a:r>
          </a:p>
          <a:p>
            <a:pPr marL="0" marR="0" indent="0" eaLnBrk="0">
              <a:lnSpc>
                <a:spcPct val="76000"/>
              </a:lnSpc>
              <a:spcBef>
                <a:spcPts val="1285"/>
              </a:spcBef>
            </a:pP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public</a:t>
            </a:r>
            <a:r>
              <a:rPr lang="en-US" altLang="zh-CN" sz="1550" b="1" kern="0" spc="2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class</a:t>
            </a:r>
            <a:r>
              <a:rPr lang="en-US" altLang="zh-CN" sz="1550" b="1" kern="0" spc="23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BankAspect</a:t>
            </a:r>
            <a:r>
              <a:rPr lang="en-US" altLang="zh-CN" sz="1550" kern="0" spc="71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-2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</a:p>
        </p:txBody>
      </p:sp>
      <p:graphicFrame>
        <p:nvGraphicFramePr>
          <p:cNvPr id="184" name="Table184"/>
          <p:cNvGraphicFramePr>
            <a:graphicFrameLocks noGrp="1"/>
          </p:cNvGraphicFramePr>
          <p:nvPr/>
        </p:nvGraphicFramePr>
        <p:xfrm>
          <a:off x="1190654" y="3032589"/>
          <a:ext cx="4765721" cy="528828"/>
        </p:xfrm>
        <a:graphic>
          <a:graphicData uri="http://schemas.openxmlformats.org/drawingml/2006/table">
            <a:tbl>
              <a:tblPr firstRow="1" bandRow="1"/>
              <a:tblGrid>
                <a:gridCol w="3941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110">
                <a:tc>
                  <a:txBody>
                    <a:bodyPr/>
                    <a:lstStyle/>
                    <a:p>
                      <a:pPr marL="22701" marR="0" indent="0" eaLnBrk="0">
                        <a:lnSpc>
                          <a:spcPct val="72000"/>
                        </a:lnSpc>
                      </a:pPr>
                      <a:r>
                        <a:rPr lang="en-US" altLang="zh-CN" sz="1550" kern="0" spc="0" baseline="0" noProof="0" dirty="0">
                          <a:solidFill>
                            <a:srgbClr val="646464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@Pointcut</a:t>
                      </a:r>
                      <a:r>
                        <a:rPr lang="en-US" altLang="zh-CN" sz="1550" kern="0" spc="0" baseline="0" noProof="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1550" kern="0" spc="0" baseline="0" noProof="0" dirty="0">
                          <a:solidFill>
                            <a:srgbClr val="2A00FF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"execution(public</a:t>
                      </a:r>
                      <a:r>
                        <a:rPr lang="en-US" altLang="zh-CN" sz="1550" kern="0" spc="1030" noProof="0" dirty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550" kern="0" spc="0" baseline="0" noProof="0" dirty="0">
                          <a:solidFill>
                            <a:srgbClr val="2A00FF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*</a:t>
                      </a:r>
                      <a:r>
                        <a:rPr lang="en-US" altLang="zh-CN" sz="1550" kern="0" spc="80" noProof="0" dirty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550" kern="0" spc="0" baseline="0" noProof="0" dirty="0">
                          <a:solidFill>
                            <a:srgbClr val="2A00FF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  <a:p>
                      <a:pPr marL="0" marR="0" indent="0" eaLnBrk="0">
                        <a:lnSpc>
                          <a:spcPct val="76000"/>
                        </a:lnSpc>
                        <a:spcBef>
                          <a:spcPts val="1320"/>
                        </a:spcBef>
                      </a:pPr>
                      <a:r>
                        <a:rPr lang="en-US" altLang="zh-CN" sz="1550" b="1" kern="0" spc="0" baseline="0" noProof="0" dirty="0">
                          <a:solidFill>
                            <a:srgbClr val="7F0055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public</a:t>
                      </a:r>
                      <a:r>
                        <a:rPr lang="en-US" altLang="zh-CN" sz="1550" b="1" kern="0" spc="150" noProof="0" dirty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550" b="1" kern="0" spc="0" baseline="0" noProof="0" dirty="0">
                          <a:solidFill>
                            <a:srgbClr val="7F0055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void</a:t>
                      </a:r>
                      <a:r>
                        <a:rPr lang="en-US" altLang="zh-CN" sz="1550" b="1" kern="0" spc="280" noProof="0" dirty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550" b="1" kern="0" spc="0" baseline="0" noProof="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anyPublicMethod</a:t>
                      </a:r>
                      <a:r>
                        <a:rPr lang="en-US" altLang="zh-CN" sz="1550" kern="0" spc="0" baseline="0" noProof="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()</a:t>
                      </a:r>
                      <a:r>
                        <a:rPr lang="en-US" altLang="zh-CN" sz="1550" kern="0" spc="1000" noProof="0" dirty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550" kern="0" spc="-50" baseline="0" noProof="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{}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811" marR="0" indent="0" eaLnBrk="0">
                        <a:lnSpc>
                          <a:spcPct val="72000"/>
                        </a:lnSpc>
                      </a:pPr>
                      <a:r>
                        <a:rPr lang="en-US" altLang="zh-CN" sz="1550" kern="0" spc="-30" baseline="0" noProof="0" dirty="0">
                          <a:solidFill>
                            <a:srgbClr val="2A00FF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(..))"</a:t>
                      </a:r>
                      <a:r>
                        <a:rPr lang="en-US" altLang="zh-CN" sz="1550" kern="0" spc="-30" baseline="0" noProof="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5" name="TextBox185"/>
          <p:cNvSpPr txBox="1"/>
          <p:nvPr/>
        </p:nvSpPr>
        <p:spPr>
          <a:xfrm>
            <a:off x="1190654" y="4027009"/>
            <a:ext cx="3797300" cy="1168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2000"/>
              </a:lnSpc>
            </a:pPr>
            <a:r>
              <a:rPr lang="en-US" altLang="zh-CN" sz="1550" b="1" kern="0" spc="0" baseline="0" noProof="0" dirty="0">
                <a:solidFill>
                  <a:srgbClr val="646464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@Before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</a:t>
            </a:r>
            <a:r>
              <a:rPr lang="en-US" altLang="zh-CN" sz="1550" b="1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anyPublicMethod()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  <a:r>
              <a:rPr lang="en-US" altLang="zh-CN" sz="1550" kern="0" spc="30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public</a:t>
            </a:r>
            <a:r>
              <a:rPr lang="en-US" altLang="zh-CN" sz="1550" b="1" kern="0" spc="15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void</a:t>
            </a:r>
            <a:r>
              <a:rPr lang="en-US" altLang="zh-CN" sz="1550" b="1" kern="0" spc="35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logBefore(</a:t>
            </a:r>
            <a:r>
              <a:rPr lang="en-US" altLang="zh-CN" sz="1550" b="1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JoinPoint</a:t>
            </a:r>
          </a:p>
          <a:p>
            <a:pPr marL="513274" marR="0" indent="0" eaLnBrk="0">
              <a:lnSpc>
                <a:spcPct val="72000"/>
              </a:lnSpc>
              <a:spcBef>
                <a:spcPts val="1343"/>
              </a:spcBef>
            </a:pPr>
            <a:r>
              <a:rPr lang="en-US" altLang="zh-CN" sz="1550" kern="0" spc="-25" baseline="0" noProof="0" dirty="0">
                <a:solidFill>
                  <a:srgbClr val="3F7F5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//to</a:t>
            </a:r>
            <a:r>
              <a:rPr lang="en-US" altLang="zh-CN" sz="1550" kern="0" spc="7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3F7F5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do</a:t>
            </a:r>
            <a:r>
              <a:rPr lang="en-US" altLang="zh-CN" sz="1550" kern="0" spc="18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3F7F5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something</a:t>
            </a:r>
          </a:p>
          <a:p>
            <a:pPr marL="41349" marR="0" indent="0" eaLnBrk="0">
              <a:lnSpc>
                <a:spcPct val="72000"/>
              </a:lnSpc>
              <a:spcBef>
                <a:spcPts val="1350"/>
              </a:spcBef>
            </a:pPr>
            <a:r>
              <a:rPr lang="en-US" altLang="zh-CN" sz="1550" kern="0" spc="-3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6" name="TextBox186"/>
          <p:cNvSpPr txBox="1"/>
          <p:nvPr/>
        </p:nvSpPr>
        <p:spPr>
          <a:xfrm>
            <a:off x="5121078" y="4363295"/>
            <a:ext cx="14859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2000"/>
              </a:lnSpc>
            </a:pP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joinPoint)</a:t>
            </a:r>
            <a:r>
              <a:rPr lang="en-US" altLang="zh-CN" sz="1550" kern="0" spc="47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-2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</a:p>
        </p:txBody>
      </p:sp>
      <p:sp>
        <p:nvSpPr>
          <p:cNvPr id="187" name="TextBox187"/>
          <p:cNvSpPr txBox="1"/>
          <p:nvPr/>
        </p:nvSpPr>
        <p:spPr>
          <a:xfrm>
            <a:off x="744018" y="5361896"/>
            <a:ext cx="1270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2000"/>
              </a:lnSpc>
            </a:pPr>
            <a:r>
              <a:rPr lang="en-US" altLang="zh-CN" sz="1550" kern="0" spc="-3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E12B89ED-AD93-4F7B-5BA8-314207EBE3D4}"/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39AB92C4-5947-4C77-E5D0-324BFA788211"/>
          <p:cNvPicPr>
            <a:picLocks noChangeAspect="1"/>
          </p:cNvPicPr>
          <p:nvPr/>
        </p:nvPicPr>
        <p:blipFill>
          <a:blip r:embed="rId2" cstate="print">
            <a:extLst>
              <a:ext uri="{9FBE2D36-B03C-4685-E5DB-C458166B728B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9" name="072E4383-2174-42DF-726E-7CD37B1E736A"/>
          <p:cNvPicPr>
            <a:picLocks noChangeAspect="1"/>
          </p:cNvPicPr>
          <p:nvPr/>
        </p:nvPicPr>
        <p:blipFill>
          <a:blip r:embed="rId3" cstate="print">
            <a:extLst>
              <a:ext uri="{21B55C26-B1F0-4C48-13DE-FFD77E36E0AC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190" name="TextBox190"/>
          <p:cNvSpPr txBox="1"/>
          <p:nvPr/>
        </p:nvSpPr>
        <p:spPr>
          <a:xfrm>
            <a:off x="707446" y="530045"/>
            <a:ext cx="49403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8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After</a:t>
            </a:r>
            <a:r>
              <a:rPr lang="en-US" altLang="zh-CN" sz="4400" kern="0" spc="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23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returning</a:t>
            </a:r>
            <a:r>
              <a:rPr lang="en-US" altLang="zh-CN" sz="4400" kern="0" spc="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21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advice</a:t>
            </a:r>
          </a:p>
        </p:txBody>
      </p:sp>
      <p:sp>
        <p:nvSpPr>
          <p:cNvPr id="192" name="TextBox192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sp>
        <p:nvSpPr>
          <p:cNvPr id="193" name="TextBox193"/>
          <p:cNvSpPr txBox="1"/>
          <p:nvPr/>
        </p:nvSpPr>
        <p:spPr>
          <a:xfrm>
            <a:off x="702669" y="2029934"/>
            <a:ext cx="3060700" cy="5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9256" marR="0" indent="0" eaLnBrk="0">
              <a:lnSpc>
                <a:spcPct val="76000"/>
              </a:lnSpc>
            </a:pPr>
            <a:r>
              <a:rPr lang="en-US" altLang="zh-CN" sz="1550" b="1" kern="0" spc="0" baseline="0" noProof="0" dirty="0">
                <a:solidFill>
                  <a:srgbClr val="646464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@Aspect</a:t>
            </a:r>
          </a:p>
          <a:p>
            <a:pPr marL="0" marR="0" indent="0" eaLnBrk="0">
              <a:lnSpc>
                <a:spcPct val="76000"/>
              </a:lnSpc>
              <a:spcBef>
                <a:spcPts val="1285"/>
              </a:spcBef>
            </a:pP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public</a:t>
            </a:r>
            <a:r>
              <a:rPr lang="en-US" altLang="zh-CN" sz="1550" b="1" kern="0" spc="2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class</a:t>
            </a:r>
            <a:r>
              <a:rPr lang="en-US" altLang="zh-CN" sz="1550" b="1" kern="0" spc="23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BankAspect</a:t>
            </a:r>
            <a:r>
              <a:rPr lang="en-US" altLang="zh-CN" sz="1550" kern="0" spc="71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-2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</a:p>
        </p:txBody>
      </p:sp>
      <p:sp>
        <p:nvSpPr>
          <p:cNvPr id="194" name="TextBox194"/>
          <p:cNvSpPr txBox="1"/>
          <p:nvPr/>
        </p:nvSpPr>
        <p:spPr>
          <a:xfrm>
            <a:off x="1190654" y="3028535"/>
            <a:ext cx="5867400" cy="1841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9000"/>
              </a:lnSpc>
            </a:pPr>
            <a:r>
              <a:rPr lang="en-US" altLang="zh-CN" sz="1550" b="1" kern="0" spc="0" baseline="0" noProof="0" dirty="0">
                <a:solidFill>
                  <a:srgbClr val="646464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@AfterReturning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</a:t>
            </a:r>
            <a:r>
              <a:rPr lang="en-US" altLang="zh-CN" sz="1550" kern="0" spc="3047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344" kern="0" spc="2514" noProof="0" dirty="0"/>
              <a:t> </a:t>
            </a:r>
            <a:r>
              <a:rPr lang="en-US" altLang="zh-CN" sz="1550" b="1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pointcut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"execution(*</a:t>
            </a:r>
            <a:r>
              <a:rPr lang="en-US" altLang="zh-CN" sz="1550" kern="0" spc="86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get*(..))"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1550" kern="0" spc="1122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346" kern="0" spc="2609" noProof="0" dirty="0"/>
              <a:t> </a:t>
            </a:r>
            <a:r>
              <a:rPr lang="en-US" altLang="zh-CN" sz="1550" b="1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returning=</a:t>
            </a:r>
            <a:r>
              <a:rPr lang="en-US" altLang="zh-CN" sz="1550" b="1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"retVal"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  <a:r>
              <a:rPr lang="en-US" altLang="zh-CN" sz="1550" kern="0" spc="2488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public</a:t>
            </a:r>
            <a:r>
              <a:rPr lang="en-US" altLang="zh-CN" sz="1550" b="1" kern="0" spc="15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void</a:t>
            </a:r>
            <a:r>
              <a:rPr lang="en-US" altLang="zh-CN" sz="1550" b="1" kern="0" spc="35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logAfter(JoinPoint</a:t>
            </a:r>
            <a:r>
              <a:rPr lang="en-US" altLang="zh-CN" sz="1550" kern="0" spc="79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joinPoint,</a:t>
            </a:r>
            <a:r>
              <a:rPr lang="en-US" altLang="zh-CN" sz="1550" kern="0" spc="4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Object</a:t>
            </a:r>
          </a:p>
          <a:p>
            <a:pPr marL="513274" marR="0" indent="0" eaLnBrk="0">
              <a:lnSpc>
                <a:spcPct val="72000"/>
              </a:lnSpc>
              <a:spcBef>
                <a:spcPts val="1309"/>
              </a:spcBef>
            </a:pPr>
            <a:r>
              <a:rPr lang="en-US" altLang="zh-CN" sz="1550" kern="0" spc="-25" baseline="0" noProof="0" dirty="0">
                <a:solidFill>
                  <a:srgbClr val="3F7F5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//to</a:t>
            </a:r>
            <a:r>
              <a:rPr lang="en-US" altLang="zh-CN" sz="1550" kern="0" spc="7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3F7F5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do</a:t>
            </a:r>
            <a:r>
              <a:rPr lang="en-US" altLang="zh-CN" sz="1550" kern="0" spc="18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3F7F5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something</a:t>
            </a:r>
          </a:p>
          <a:p>
            <a:pPr marL="41349" marR="0" indent="0" eaLnBrk="0">
              <a:lnSpc>
                <a:spcPct val="72000"/>
              </a:lnSpc>
              <a:spcBef>
                <a:spcPts val="1363"/>
              </a:spcBef>
            </a:pPr>
            <a:r>
              <a:rPr lang="en-US" altLang="zh-CN" sz="1550" kern="0" spc="-3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5" name="TextBox195"/>
          <p:cNvSpPr txBox="1"/>
          <p:nvPr/>
        </p:nvSpPr>
        <p:spPr>
          <a:xfrm>
            <a:off x="7190053" y="4027009"/>
            <a:ext cx="1130300" cy="177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550" b="1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retVal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  <a:r>
              <a:rPr lang="en-US" altLang="zh-CN" sz="1550" kern="0" spc="42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-2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</a:p>
        </p:txBody>
      </p:sp>
      <p:sp>
        <p:nvSpPr>
          <p:cNvPr id="196" name="TextBox196"/>
          <p:cNvSpPr txBox="1"/>
          <p:nvPr/>
        </p:nvSpPr>
        <p:spPr>
          <a:xfrm>
            <a:off x="744018" y="5029283"/>
            <a:ext cx="1270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2000"/>
              </a:lnSpc>
            </a:pPr>
            <a:r>
              <a:rPr lang="en-US" altLang="zh-CN" sz="1550" kern="0" spc="-3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A807EF59-F0D1-41A9-AC10-1B2D16CE8174}"/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25046597-820D-4974-682A-CB9B9407A825"/>
          <p:cNvPicPr>
            <a:picLocks noChangeAspect="1"/>
          </p:cNvPicPr>
          <p:nvPr/>
        </p:nvPicPr>
        <p:blipFill>
          <a:blip r:embed="rId2" cstate="print">
            <a:extLst>
              <a:ext uri="{C895B795-D88B-4BBA-0CEB-CE1A33FA42E6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98" name="4F95835D-B57B-4D83-1485-EA7A27D099F8"/>
          <p:cNvPicPr>
            <a:picLocks noChangeAspect="1"/>
          </p:cNvPicPr>
          <p:nvPr/>
        </p:nvPicPr>
        <p:blipFill>
          <a:blip r:embed="rId3" cstate="print">
            <a:extLst>
              <a:ext uri="{F447C9E2-A3E6-4AAE-24CD-5FDE6ABE5656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199" name="TextBox199"/>
          <p:cNvSpPr txBox="1"/>
          <p:nvPr/>
        </p:nvSpPr>
        <p:spPr>
          <a:xfrm>
            <a:off x="707446" y="530045"/>
            <a:ext cx="48514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8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After</a:t>
            </a:r>
            <a:r>
              <a:rPr lang="en-US" altLang="zh-CN" sz="4400" kern="0" spc="-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22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throwing</a:t>
            </a:r>
            <a:r>
              <a:rPr lang="en-US" altLang="zh-CN" sz="4400" kern="0" spc="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21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advice</a:t>
            </a:r>
          </a:p>
        </p:txBody>
      </p:sp>
      <p:sp>
        <p:nvSpPr>
          <p:cNvPr id="201" name="TextBox201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sp>
        <p:nvSpPr>
          <p:cNvPr id="202" name="TextBox202"/>
          <p:cNvSpPr txBox="1"/>
          <p:nvPr/>
        </p:nvSpPr>
        <p:spPr>
          <a:xfrm>
            <a:off x="702669" y="2029934"/>
            <a:ext cx="3060700" cy="5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9256" marR="0" indent="0" eaLnBrk="0">
              <a:lnSpc>
                <a:spcPct val="76000"/>
              </a:lnSpc>
            </a:pPr>
            <a:r>
              <a:rPr lang="en-US" altLang="zh-CN" sz="1550" b="1" kern="0" spc="0" baseline="0" noProof="0" dirty="0">
                <a:solidFill>
                  <a:srgbClr val="646464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@Aspect</a:t>
            </a:r>
          </a:p>
          <a:p>
            <a:pPr marL="0" marR="0" indent="0" eaLnBrk="0">
              <a:lnSpc>
                <a:spcPct val="76000"/>
              </a:lnSpc>
              <a:spcBef>
                <a:spcPts val="1285"/>
              </a:spcBef>
            </a:pP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public</a:t>
            </a:r>
            <a:r>
              <a:rPr lang="en-US" altLang="zh-CN" sz="1550" b="1" kern="0" spc="2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class</a:t>
            </a:r>
            <a:r>
              <a:rPr lang="en-US" altLang="zh-CN" sz="1550" b="1" kern="0" spc="23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BankAspect</a:t>
            </a:r>
            <a:r>
              <a:rPr lang="en-US" altLang="zh-CN" sz="1550" kern="0" spc="71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-2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</a:p>
        </p:txBody>
      </p:sp>
      <p:sp>
        <p:nvSpPr>
          <p:cNvPr id="203" name="TextBox203"/>
          <p:cNvSpPr txBox="1"/>
          <p:nvPr/>
        </p:nvSpPr>
        <p:spPr>
          <a:xfrm>
            <a:off x="1190654" y="3028535"/>
            <a:ext cx="7099300" cy="1841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30000"/>
              </a:lnSpc>
            </a:pPr>
            <a:r>
              <a:rPr lang="en-US" altLang="zh-CN" sz="1550" b="1" kern="0" spc="0" baseline="0" noProof="0" dirty="0">
                <a:solidFill>
                  <a:srgbClr val="646464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@AfterThrowing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</a:t>
            </a:r>
            <a:r>
              <a:rPr lang="en-US" altLang="zh-CN" sz="1550" kern="0" spc="4103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278" kern="0" spc="3538" noProof="0" dirty="0"/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pointcut</a:t>
            </a:r>
            <a:r>
              <a:rPr lang="en-US" altLang="zh-CN" sz="1550" kern="0" spc="26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550" kern="0" spc="22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"execution(*</a:t>
            </a:r>
            <a:r>
              <a:rPr lang="en-US" altLang="zh-CN" sz="1550" kern="0" spc="36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bank..*ServiceImpl.add*(..))"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1550" kern="0" spc="4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346" kern="0" spc="3599" noProof="0" dirty="0"/>
              <a:t> </a:t>
            </a:r>
            <a:r>
              <a:rPr lang="en-US" altLang="zh-CN" sz="1550" b="1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throwing</a:t>
            </a:r>
            <a:r>
              <a:rPr lang="en-US" altLang="zh-CN" sz="1550" b="1" kern="0" spc="13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550" b="1" kern="0" spc="27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"exception"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  <a:r>
              <a:rPr lang="en-US" altLang="zh-CN" sz="1550" kern="0" spc="2943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public</a:t>
            </a:r>
            <a:r>
              <a:rPr lang="en-US" altLang="zh-CN" sz="1550" b="1" kern="0" spc="15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void</a:t>
            </a:r>
            <a:r>
              <a:rPr lang="en-US" altLang="zh-CN" sz="1550" b="1" kern="0" spc="32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afterThrowing(Exception</a:t>
            </a:r>
            <a:r>
              <a:rPr lang="en-US" altLang="zh-CN" sz="1550" kern="0" spc="94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exception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  <a:r>
              <a:rPr lang="en-US" altLang="zh-CN" sz="1550" kern="0" spc="72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-2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</a:p>
          <a:p>
            <a:pPr marL="513274" marR="0" indent="0" eaLnBrk="0">
              <a:lnSpc>
                <a:spcPct val="72000"/>
              </a:lnSpc>
              <a:spcBef>
                <a:spcPts val="1308"/>
              </a:spcBef>
            </a:pPr>
            <a:r>
              <a:rPr lang="en-US" altLang="zh-CN" sz="1550" kern="0" spc="-25" baseline="0" noProof="0" dirty="0">
                <a:solidFill>
                  <a:srgbClr val="3F7F5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//to</a:t>
            </a:r>
            <a:r>
              <a:rPr lang="en-US" altLang="zh-CN" sz="1550" kern="0" spc="7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3F7F5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do</a:t>
            </a:r>
            <a:r>
              <a:rPr lang="en-US" altLang="zh-CN" sz="1550" kern="0" spc="18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3F7F5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something</a:t>
            </a:r>
          </a:p>
          <a:p>
            <a:pPr marL="41349" marR="0" indent="0" eaLnBrk="0">
              <a:lnSpc>
                <a:spcPct val="72000"/>
              </a:lnSpc>
              <a:spcBef>
                <a:spcPts val="1361"/>
              </a:spcBef>
            </a:pPr>
            <a:r>
              <a:rPr lang="en-US" altLang="zh-CN" sz="1550" kern="0" spc="-3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04" name="TextBox204"/>
          <p:cNvSpPr txBox="1"/>
          <p:nvPr/>
        </p:nvSpPr>
        <p:spPr>
          <a:xfrm>
            <a:off x="744018" y="5029283"/>
            <a:ext cx="1270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2000"/>
              </a:lnSpc>
            </a:pPr>
            <a:r>
              <a:rPr lang="en-US" altLang="zh-CN" sz="1550" kern="0" spc="-3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F4FEEA33-9C43-4B62-C67F-6B91CDC7C8F6}"/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741E6F32-291E-473E-3D05-3DDE42A5287D"/>
          <p:cNvPicPr>
            <a:picLocks noChangeAspect="1"/>
          </p:cNvPicPr>
          <p:nvPr/>
        </p:nvPicPr>
        <p:blipFill>
          <a:blip r:embed="rId2" cstate="print">
            <a:extLst>
              <a:ext uri="{E143C413-827A-442E-901A-37409C1AE70D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6" name="516DD31B-9932-44F1-C467-A5E83F64A244"/>
          <p:cNvPicPr>
            <a:picLocks noChangeAspect="1"/>
          </p:cNvPicPr>
          <p:nvPr/>
        </p:nvPicPr>
        <p:blipFill>
          <a:blip r:embed="rId3" cstate="print">
            <a:extLst>
              <a:ext uri="{42BFD067-8887-483F-43DA-15D663983E1B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207" name="TextBox207"/>
          <p:cNvSpPr txBox="1"/>
          <p:nvPr/>
        </p:nvSpPr>
        <p:spPr>
          <a:xfrm>
            <a:off x="707446" y="530045"/>
            <a:ext cx="43561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8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After</a:t>
            </a:r>
            <a:r>
              <a:rPr lang="en-US" altLang="zh-CN" sz="4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6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finally</a:t>
            </a:r>
            <a:r>
              <a:rPr lang="en-US" altLang="zh-CN" sz="4400" kern="0" spc="1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21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advice</a:t>
            </a:r>
          </a:p>
        </p:txBody>
      </p:sp>
      <p:sp>
        <p:nvSpPr>
          <p:cNvPr id="209" name="TextBox209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sp>
        <p:nvSpPr>
          <p:cNvPr id="210" name="TextBox210"/>
          <p:cNvSpPr txBox="1"/>
          <p:nvPr/>
        </p:nvSpPr>
        <p:spPr>
          <a:xfrm>
            <a:off x="702669" y="2029934"/>
            <a:ext cx="3060700" cy="5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9256" marR="0" indent="0" eaLnBrk="0">
              <a:lnSpc>
                <a:spcPct val="76000"/>
              </a:lnSpc>
            </a:pPr>
            <a:r>
              <a:rPr lang="en-US" altLang="zh-CN" sz="1550" b="1" kern="0" spc="0" baseline="0" noProof="0" dirty="0">
                <a:solidFill>
                  <a:srgbClr val="646464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@Aspect</a:t>
            </a:r>
          </a:p>
          <a:p>
            <a:pPr marL="0" marR="0" indent="0" eaLnBrk="0">
              <a:lnSpc>
                <a:spcPct val="76000"/>
              </a:lnSpc>
              <a:spcBef>
                <a:spcPts val="1285"/>
              </a:spcBef>
            </a:pP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public</a:t>
            </a:r>
            <a:r>
              <a:rPr lang="en-US" altLang="zh-CN" sz="1550" b="1" kern="0" spc="2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class</a:t>
            </a:r>
            <a:r>
              <a:rPr lang="en-US" altLang="zh-CN" sz="1550" b="1" kern="0" spc="23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BankAspect</a:t>
            </a:r>
            <a:r>
              <a:rPr lang="en-US" altLang="zh-CN" sz="1550" kern="0" spc="71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-2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</a:p>
        </p:txBody>
      </p:sp>
      <p:graphicFrame>
        <p:nvGraphicFramePr>
          <p:cNvPr id="211" name="Table211"/>
          <p:cNvGraphicFramePr>
            <a:graphicFrameLocks noGrp="1"/>
          </p:cNvGraphicFramePr>
          <p:nvPr/>
        </p:nvGraphicFramePr>
        <p:xfrm>
          <a:off x="1190654" y="3032589"/>
          <a:ext cx="4765722" cy="528828"/>
        </p:xfrm>
        <a:graphic>
          <a:graphicData uri="http://schemas.openxmlformats.org/drawingml/2006/table">
            <a:tbl>
              <a:tblPr firstRow="1" bandRow="1"/>
              <a:tblGrid>
                <a:gridCol w="3941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110">
                <a:tc>
                  <a:txBody>
                    <a:bodyPr/>
                    <a:lstStyle/>
                    <a:p>
                      <a:pPr marL="22701" marR="0" indent="0" eaLnBrk="0">
                        <a:lnSpc>
                          <a:spcPct val="72000"/>
                        </a:lnSpc>
                      </a:pPr>
                      <a:r>
                        <a:rPr lang="en-US" altLang="zh-CN" sz="1550" kern="0" spc="0" baseline="0" noProof="0" dirty="0">
                          <a:solidFill>
                            <a:srgbClr val="646464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@Pointcut</a:t>
                      </a:r>
                      <a:r>
                        <a:rPr lang="en-US" altLang="zh-CN" sz="1550" kern="0" spc="0" baseline="0" noProof="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altLang="zh-CN" sz="1550" kern="0" spc="0" baseline="0" noProof="0" dirty="0">
                          <a:solidFill>
                            <a:srgbClr val="2A00FF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"execution(public</a:t>
                      </a:r>
                      <a:r>
                        <a:rPr lang="en-US" altLang="zh-CN" sz="1550" kern="0" spc="1030" noProof="0" dirty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550" kern="0" spc="0" baseline="0" noProof="0" dirty="0">
                          <a:solidFill>
                            <a:srgbClr val="2A00FF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*</a:t>
                      </a:r>
                      <a:r>
                        <a:rPr lang="en-US" altLang="zh-CN" sz="1550" kern="0" spc="80" noProof="0" dirty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550" kern="0" spc="0" baseline="0" noProof="0" dirty="0">
                          <a:solidFill>
                            <a:srgbClr val="2A00FF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*</a:t>
                      </a:r>
                    </a:p>
                    <a:p>
                      <a:pPr marL="0" marR="0" indent="0" eaLnBrk="0">
                        <a:lnSpc>
                          <a:spcPct val="76000"/>
                        </a:lnSpc>
                        <a:spcBef>
                          <a:spcPts val="1320"/>
                        </a:spcBef>
                      </a:pPr>
                      <a:r>
                        <a:rPr lang="en-US" altLang="zh-CN" sz="1550" b="1" kern="0" spc="0" baseline="0" noProof="0" dirty="0">
                          <a:solidFill>
                            <a:srgbClr val="7F0055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public</a:t>
                      </a:r>
                      <a:r>
                        <a:rPr lang="en-US" altLang="zh-CN" sz="1550" b="1" kern="0" spc="150" noProof="0" dirty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550" b="1" kern="0" spc="0" baseline="0" noProof="0" dirty="0">
                          <a:solidFill>
                            <a:srgbClr val="7F0055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void</a:t>
                      </a:r>
                      <a:r>
                        <a:rPr lang="en-US" altLang="zh-CN" sz="1550" b="1" kern="0" spc="325" noProof="0" dirty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550" kern="0" spc="0" baseline="0" noProof="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anyPublicMethod()</a:t>
                      </a:r>
                      <a:r>
                        <a:rPr lang="en-US" altLang="zh-CN" sz="1550" kern="0" spc="955" noProof="0" dirty="0"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1550" kern="0" spc="-50" baseline="0" noProof="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{}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0938" marR="0" indent="0" eaLnBrk="0">
                        <a:lnSpc>
                          <a:spcPct val="72000"/>
                        </a:lnSpc>
                      </a:pPr>
                      <a:r>
                        <a:rPr lang="en-US" altLang="zh-CN" sz="1550" kern="0" spc="-30" baseline="0" noProof="0" dirty="0">
                          <a:solidFill>
                            <a:srgbClr val="2A00FF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(..))"</a:t>
                      </a:r>
                      <a:r>
                        <a:rPr lang="en-US" altLang="zh-CN" sz="1550" kern="0" spc="-30" baseline="0" noProof="0" dirty="0">
                          <a:solidFill>
                            <a:srgbClr val="000000"/>
                          </a:solidFill>
                          <a:latin typeface="Courier New" pitchFamily="49" charset="0"/>
                          <a:ea typeface="Courier New" pitchFamily="49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2" name="TextBox212"/>
          <p:cNvSpPr txBox="1"/>
          <p:nvPr/>
        </p:nvSpPr>
        <p:spPr>
          <a:xfrm>
            <a:off x="1190654" y="4027009"/>
            <a:ext cx="7340600" cy="1168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9256" marR="0" indent="0" eaLnBrk="0">
              <a:lnSpc>
                <a:spcPct val="76000"/>
              </a:lnSpc>
            </a:pPr>
            <a:r>
              <a:rPr lang="en-US" altLang="zh-CN" sz="1550" b="1" kern="0" spc="0" baseline="0" noProof="0" dirty="0">
                <a:solidFill>
                  <a:srgbClr val="646464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@After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(value=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"anyPublicMethod()</a:t>
            </a:r>
            <a:r>
              <a:rPr lang="en-US" altLang="zh-CN" sz="1550" kern="0" spc="125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&amp;&amp;</a:t>
            </a:r>
            <a:r>
              <a:rPr lang="en-US" altLang="zh-CN" sz="1550" kern="0" spc="-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args(from,</a:t>
            </a:r>
            <a:r>
              <a:rPr lang="en-US" altLang="zh-CN" sz="1550" b="1" kern="0" spc="5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to)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</a:p>
          <a:p>
            <a:pPr marL="0" marR="0" indent="0" eaLnBrk="0">
              <a:lnSpc>
                <a:spcPct val="76000"/>
              </a:lnSpc>
              <a:spcBef>
                <a:spcPts val="1282"/>
              </a:spcBef>
            </a:pP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public</a:t>
            </a:r>
            <a:r>
              <a:rPr lang="en-US" altLang="zh-CN" sz="1550" b="1" kern="0" spc="15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void</a:t>
            </a:r>
            <a:r>
              <a:rPr lang="en-US" altLang="zh-CN" sz="1550" b="1" kern="0" spc="35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logAfter(JoinPoint</a:t>
            </a:r>
            <a:r>
              <a:rPr lang="en-US" altLang="zh-CN" sz="1550" kern="0" spc="79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jp,</a:t>
            </a:r>
            <a:r>
              <a:rPr lang="en-US" altLang="zh-CN" sz="1550" kern="0" spc="13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String</a:t>
            </a:r>
            <a:r>
              <a:rPr lang="en-US" altLang="zh-CN" sz="1550" b="1" kern="0" spc="31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from,</a:t>
            </a:r>
            <a:r>
              <a:rPr lang="en-US" altLang="zh-CN" sz="1550" b="1" kern="0" spc="22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String</a:t>
            </a:r>
            <a:r>
              <a:rPr lang="en-US" altLang="zh-CN" sz="1550" b="1" kern="0" spc="3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to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  <a:r>
              <a:rPr lang="en-US" altLang="zh-CN" sz="1550" kern="0" spc="38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-2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</a:p>
          <a:p>
            <a:pPr marL="513274" marR="0" indent="0" eaLnBrk="0">
              <a:lnSpc>
                <a:spcPct val="79000"/>
              </a:lnSpc>
              <a:spcBef>
                <a:spcPts val="966"/>
              </a:spcBef>
            </a:pPr>
            <a:r>
              <a:rPr lang="en-US" altLang="zh-CN" sz="1550" kern="0" spc="-25" baseline="0" noProof="0" dirty="0">
                <a:solidFill>
                  <a:srgbClr val="3F7F5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//to</a:t>
            </a:r>
            <a:r>
              <a:rPr lang="en-US" altLang="zh-CN" sz="1550" kern="0" spc="7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3F7F5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do</a:t>
            </a:r>
            <a:r>
              <a:rPr lang="en-US" altLang="zh-CN" sz="1550" kern="0" spc="18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3F7F5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something</a:t>
            </a:r>
            <a:r>
              <a:rPr lang="en-US" altLang="zh-CN" sz="1550" kern="0" spc="26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875" kern="0" spc="523" noProof="0" dirty="0"/>
              <a:t> </a:t>
            </a:r>
          </a:p>
          <a:p>
            <a:pPr marL="41349" marR="0" indent="0" eaLnBrk="0">
              <a:lnSpc>
                <a:spcPct val="72000"/>
              </a:lnSpc>
              <a:spcBef>
                <a:spcPts val="1169"/>
              </a:spcBef>
            </a:pPr>
            <a:r>
              <a:rPr lang="en-US" altLang="zh-CN" sz="1550" kern="0" spc="-3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213" name="900CC498-2EDA-406C-FFCD-8B40A943E1B7"/>
          <p:cNvPicPr>
            <a:picLocks noChangeAspect="1"/>
          </p:cNvPicPr>
          <p:nvPr/>
        </p:nvPicPr>
        <p:blipFill>
          <a:blip r:embed="rId4" cstate="print">
            <a:extLst>
              <a:ext uri="{ECEE4C9B-7CEC-40BD-275D-020475AD7CE8}"/>
            </a:extLst>
          </a:blip>
          <a:stretch>
            <a:fillRect/>
          </a:stretch>
        </p:blipFill>
        <p:spPr>
          <a:xfrm>
            <a:off x="3880104" y="4648200"/>
            <a:ext cx="133350" cy="238125"/>
          </a:xfrm>
          <a:prstGeom prst="rect">
            <a:avLst/>
          </a:prstGeom>
        </p:spPr>
      </p:pic>
      <p:sp>
        <p:nvSpPr>
          <p:cNvPr id="214" name="TextBox214"/>
          <p:cNvSpPr txBox="1"/>
          <p:nvPr/>
        </p:nvSpPr>
        <p:spPr>
          <a:xfrm>
            <a:off x="744018" y="5361896"/>
            <a:ext cx="1270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2000"/>
              </a:lnSpc>
            </a:pPr>
            <a:r>
              <a:rPr lang="en-US" altLang="zh-CN" sz="1550" kern="0" spc="-3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43706EB6-9F9D-4318-A6C8-C9DA6A1389BB}"/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478CE80D-4327-4644-AD54-F15DF570D590"/>
          <p:cNvPicPr>
            <a:picLocks noChangeAspect="1"/>
          </p:cNvPicPr>
          <p:nvPr/>
        </p:nvPicPr>
        <p:blipFill>
          <a:blip r:embed="rId2" cstate="print">
            <a:extLst>
              <a:ext uri="{CC0C7AA4-A157-4BE4-CCE3-AC0179988A1A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16" name="D7453CDF-4A5A-4CAC-223C-06608092C308"/>
          <p:cNvPicPr>
            <a:picLocks noChangeAspect="1"/>
          </p:cNvPicPr>
          <p:nvPr/>
        </p:nvPicPr>
        <p:blipFill>
          <a:blip r:embed="rId3" cstate="print">
            <a:extLst>
              <a:ext uri="{135180D6-3C00-4E89-492F-F96A5E7AD1DE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217" name="TextBox217"/>
          <p:cNvSpPr txBox="1"/>
          <p:nvPr/>
        </p:nvSpPr>
        <p:spPr>
          <a:xfrm>
            <a:off x="707446" y="530045"/>
            <a:ext cx="32639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30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Around</a:t>
            </a:r>
            <a:r>
              <a:rPr lang="en-US" altLang="zh-CN" sz="4400" kern="0" spc="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21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advice</a:t>
            </a:r>
          </a:p>
        </p:txBody>
      </p:sp>
      <p:sp>
        <p:nvSpPr>
          <p:cNvPr id="219" name="TextBox219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sp>
        <p:nvSpPr>
          <p:cNvPr id="220" name="TextBox220"/>
          <p:cNvSpPr txBox="1"/>
          <p:nvPr/>
        </p:nvSpPr>
        <p:spPr>
          <a:xfrm>
            <a:off x="702669" y="2029934"/>
            <a:ext cx="3670300" cy="5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9256" marR="0" indent="0" eaLnBrk="0">
              <a:lnSpc>
                <a:spcPct val="76000"/>
              </a:lnSpc>
            </a:pPr>
            <a:r>
              <a:rPr lang="en-US" altLang="zh-CN" sz="1550" b="1" kern="0" spc="0" baseline="0" noProof="0" dirty="0">
                <a:solidFill>
                  <a:srgbClr val="646464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@Aspect</a:t>
            </a:r>
          </a:p>
          <a:p>
            <a:pPr marL="0" marR="0" indent="0" eaLnBrk="0">
              <a:lnSpc>
                <a:spcPct val="76000"/>
              </a:lnSpc>
              <a:spcBef>
                <a:spcPts val="1285"/>
              </a:spcBef>
            </a:pP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public</a:t>
            </a:r>
            <a:r>
              <a:rPr lang="en-US" altLang="zh-CN" sz="1550" b="1" kern="0" spc="2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class</a:t>
            </a:r>
            <a:r>
              <a:rPr lang="en-US" altLang="zh-CN" sz="1550" b="1" kern="0" spc="23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BankCacheAspect</a:t>
            </a:r>
            <a:r>
              <a:rPr lang="en-US" altLang="zh-CN" sz="1550" kern="0" spc="91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-2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</a:p>
        </p:txBody>
      </p:sp>
      <p:sp>
        <p:nvSpPr>
          <p:cNvPr id="221" name="TextBox221"/>
          <p:cNvSpPr txBox="1"/>
          <p:nvPr/>
        </p:nvSpPr>
        <p:spPr>
          <a:xfrm>
            <a:off x="6831387" y="3364821"/>
            <a:ext cx="13716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2000"/>
              </a:lnSpc>
            </a:pP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joinPoint){</a:t>
            </a:r>
          </a:p>
        </p:txBody>
      </p:sp>
      <p:sp>
        <p:nvSpPr>
          <p:cNvPr id="222" name="TextBox222"/>
          <p:cNvSpPr txBox="1"/>
          <p:nvPr/>
        </p:nvSpPr>
        <p:spPr>
          <a:xfrm>
            <a:off x="1190654" y="3028535"/>
            <a:ext cx="5499100" cy="1841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12000"/>
              </a:lnSpc>
            </a:pPr>
            <a:r>
              <a:rPr lang="en-US" altLang="zh-CN" sz="1550" b="1" kern="0" spc="0" baseline="0" noProof="0" dirty="0">
                <a:solidFill>
                  <a:srgbClr val="646464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@Around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</a:t>
            </a:r>
            <a:r>
              <a:rPr lang="en-US" altLang="zh-CN" sz="1550" b="1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@annotation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(bank.Cached)"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  <a:r>
              <a:rPr lang="en-US" altLang="zh-CN" sz="1550" kern="0" spc="1009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public</a:t>
            </a:r>
            <a:r>
              <a:rPr lang="en-US" altLang="zh-CN" sz="1550" b="1" kern="0" spc="23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Object</a:t>
            </a:r>
            <a:r>
              <a:rPr lang="en-US" altLang="zh-CN" sz="1550" kern="0" spc="32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aroundCache(</a:t>
            </a:r>
            <a:r>
              <a:rPr lang="en-US" altLang="zh-CN" sz="1550" b="1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ProceedingJoinPoint</a:t>
            </a:r>
          </a:p>
          <a:p>
            <a:pPr marL="513308" marR="0" indent="0" eaLnBrk="0">
              <a:lnSpc>
                <a:spcPct val="76000"/>
              </a:lnSpc>
              <a:spcBef>
                <a:spcPts val="1311"/>
              </a:spcBef>
            </a:pPr>
            <a:r>
              <a:rPr lang="en-US" altLang="zh-CN" sz="1550" kern="0" spc="-25" baseline="0" noProof="0" dirty="0">
                <a:solidFill>
                  <a:srgbClr val="3F7F5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//to</a:t>
            </a:r>
            <a:r>
              <a:rPr lang="en-US" altLang="zh-CN" sz="1550" kern="0" spc="8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3F7F5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do</a:t>
            </a:r>
            <a:r>
              <a:rPr lang="en-US" altLang="zh-CN" sz="1550" kern="0" spc="17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3F7F5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something</a:t>
            </a:r>
            <a:r>
              <a:rPr lang="en-US" altLang="zh-CN" sz="1550" kern="0" spc="25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3F7F5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before</a:t>
            </a:r>
          </a:p>
          <a:p>
            <a:pPr marL="500909" marR="0" indent="0" eaLnBrk="0">
              <a:lnSpc>
                <a:spcPct val="76000"/>
              </a:lnSpc>
              <a:spcBef>
                <a:spcPts val="1285"/>
              </a:spcBef>
            </a:pP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Object</a:t>
            </a:r>
            <a:r>
              <a:rPr lang="en-US" altLang="zh-CN" sz="1550" kern="0" spc="19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retVal</a:t>
            </a:r>
            <a:r>
              <a:rPr lang="en-US" altLang="zh-CN" sz="1550" kern="0" spc="2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550" kern="0" spc="15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joinPoint.proceed()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;</a:t>
            </a:r>
          </a:p>
          <a:p>
            <a:pPr marL="513274" marR="0" indent="0" eaLnBrk="0">
              <a:lnSpc>
                <a:spcPct val="76000"/>
              </a:lnSpc>
              <a:spcBef>
                <a:spcPts val="1281"/>
              </a:spcBef>
            </a:pPr>
            <a:r>
              <a:rPr lang="en-US" altLang="zh-CN" sz="1550" kern="0" spc="-25" baseline="0" noProof="0" dirty="0">
                <a:solidFill>
                  <a:srgbClr val="3F7F5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//to</a:t>
            </a:r>
            <a:r>
              <a:rPr lang="en-US" altLang="zh-CN" sz="1550" kern="0" spc="7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3F7F5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do</a:t>
            </a:r>
            <a:r>
              <a:rPr lang="en-US" altLang="zh-CN" sz="1550" kern="0" spc="18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3F7F5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something</a:t>
            </a:r>
            <a:r>
              <a:rPr lang="en-US" altLang="zh-CN" sz="1550" kern="0" spc="33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3F7F5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after</a:t>
            </a:r>
          </a:p>
          <a:p>
            <a:pPr marL="41349" marR="0" indent="0" eaLnBrk="0">
              <a:lnSpc>
                <a:spcPct val="72000"/>
              </a:lnSpc>
              <a:spcBef>
                <a:spcPts val="1327"/>
              </a:spcBef>
            </a:pPr>
            <a:r>
              <a:rPr lang="en-US" altLang="zh-CN" sz="1550" kern="0" spc="-3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23" name="TextBox223"/>
          <p:cNvSpPr txBox="1"/>
          <p:nvPr/>
        </p:nvSpPr>
        <p:spPr>
          <a:xfrm>
            <a:off x="744018" y="5029283"/>
            <a:ext cx="1270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2000"/>
              </a:lnSpc>
            </a:pPr>
            <a:r>
              <a:rPr lang="en-US" altLang="zh-CN" sz="1550" kern="0" spc="-3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1171A1C2-2BE6-4543-A105-2D321DA554D5}"/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35FDC80E-8286-4422-C359-EE737205640C"/>
          <p:cNvPicPr>
            <a:picLocks noChangeAspect="1"/>
          </p:cNvPicPr>
          <p:nvPr/>
        </p:nvPicPr>
        <p:blipFill>
          <a:blip r:embed="rId2" cstate="print">
            <a:extLst>
              <a:ext uri="{5F627909-6994-4460-CF15-5B2CAC5F4FA7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5" name="F73F4976-8F4B-4375-3A2F-C4585958F20F"/>
          <p:cNvPicPr>
            <a:picLocks noChangeAspect="1"/>
          </p:cNvPicPr>
          <p:nvPr/>
        </p:nvPicPr>
        <p:blipFill>
          <a:blip r:embed="rId3" cstate="print">
            <a:extLst>
              <a:ext uri="{5302DEC4-2767-4DDF-3B7F-324BA1F0EAE4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226" name="TextBox226"/>
          <p:cNvSpPr txBox="1"/>
          <p:nvPr/>
        </p:nvSpPr>
        <p:spPr>
          <a:xfrm>
            <a:off x="707446" y="530045"/>
            <a:ext cx="62357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33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</a:t>
            </a:r>
            <a:r>
              <a:rPr lang="en-US" altLang="zh-CN" sz="4400" kern="0" spc="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24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and</a:t>
            </a:r>
            <a:r>
              <a:rPr lang="en-US" altLang="zh-CN" sz="4400" kern="0" spc="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21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advice</a:t>
            </a:r>
            <a:r>
              <a:rPr lang="en-US" altLang="zh-CN" sz="4400" kern="0" spc="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15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ordering</a:t>
            </a:r>
          </a:p>
        </p:txBody>
      </p:sp>
      <p:sp>
        <p:nvSpPr>
          <p:cNvPr id="228" name="TextBox228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sp>
        <p:nvSpPr>
          <p:cNvPr id="229" name="TextBox229"/>
          <p:cNvSpPr txBox="1"/>
          <p:nvPr/>
        </p:nvSpPr>
        <p:spPr>
          <a:xfrm>
            <a:off x="722650" y="1739169"/>
            <a:ext cx="6362700" cy="4229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2000"/>
              </a:lnSpc>
            </a:pPr>
            <a:r>
              <a:rPr lang="en-US" altLang="zh-CN" sz="1425" kern="0" spc="1099" noProof="0" dirty="0"/>
              <a:t> </a:t>
            </a:r>
            <a:r>
              <a:rPr lang="en-US" altLang="zh-CN" sz="1800" kern="0" spc="32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900" kern="0" spc="-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order</a:t>
            </a:r>
            <a:r>
              <a:rPr lang="en-US" altLang="zh-CN" sz="2900" kern="0" spc="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900" kern="0" spc="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3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advice</a:t>
            </a:r>
            <a:r>
              <a:rPr lang="en-US" altLang="zh-CN" sz="2900" kern="0" spc="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2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900" kern="0" spc="-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900" kern="0" spc="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b="1" kern="0" spc="-2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same</a:t>
            </a:r>
            <a:r>
              <a:rPr lang="en-US" altLang="zh-CN" sz="2900" b="1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</a:t>
            </a:r>
          </a:p>
          <a:p>
            <a:pPr marL="366986" marR="0" indent="0" eaLnBrk="0">
              <a:lnSpc>
                <a:spcPct val="70000"/>
              </a:lnSpc>
              <a:spcBef>
                <a:spcPts val="1469"/>
              </a:spcBef>
            </a:pPr>
            <a:r>
              <a:rPr lang="en-US" altLang="zh-CN" sz="1425" kern="0" spc="949" noProof="0" dirty="0"/>
              <a:t> </a:t>
            </a:r>
            <a:r>
              <a:rPr lang="en-US" altLang="zh-CN" sz="1800" kern="0" spc="18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600" kern="0" spc="-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before</a:t>
            </a:r>
          </a:p>
          <a:p>
            <a:pPr marL="366961" marR="0" indent="0" eaLnBrk="0">
              <a:lnSpc>
                <a:spcPct val="70000"/>
              </a:lnSpc>
              <a:spcBef>
                <a:spcPts val="1457"/>
              </a:spcBef>
            </a:pPr>
            <a:r>
              <a:rPr lang="en-US" altLang="zh-CN" sz="1500" kern="0" spc="928" noProof="0" dirty="0"/>
              <a:t> </a:t>
            </a:r>
            <a:r>
              <a:rPr lang="en-US" altLang="zh-CN" sz="1800" kern="0" spc="13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600" kern="0" spc="-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around</a:t>
            </a:r>
          </a:p>
          <a:p>
            <a:pPr marL="366961" marR="0" indent="0" eaLnBrk="0">
              <a:lnSpc>
                <a:spcPct val="70000"/>
              </a:lnSpc>
              <a:spcBef>
                <a:spcPts val="1458"/>
              </a:spcBef>
            </a:pPr>
            <a:r>
              <a:rPr lang="en-US" altLang="zh-CN" sz="1500" kern="0" spc="928" noProof="0" dirty="0"/>
              <a:t> </a:t>
            </a:r>
            <a:r>
              <a:rPr lang="en-US" altLang="zh-CN" sz="1800" kern="0" spc="13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600" kern="0" spc="-2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after</a:t>
            </a:r>
            <a:r>
              <a:rPr lang="en-US" altLang="zh-CN" sz="26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3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finally</a:t>
            </a:r>
          </a:p>
          <a:p>
            <a:pPr marL="366986" marR="0" indent="0" eaLnBrk="0">
              <a:lnSpc>
                <a:spcPct val="70000"/>
              </a:lnSpc>
              <a:spcBef>
                <a:spcPts val="1455"/>
              </a:spcBef>
            </a:pPr>
            <a:r>
              <a:rPr lang="en-US" altLang="zh-CN" sz="1500" kern="0" spc="928" noProof="0" dirty="0"/>
              <a:t> </a:t>
            </a:r>
            <a:r>
              <a:rPr lang="en-US" altLang="zh-CN" sz="1800" kern="0" spc="13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600" kern="0" spc="-2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after</a:t>
            </a:r>
            <a:r>
              <a:rPr lang="en-US" altLang="zh-CN" sz="2600" kern="0" spc="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13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returning</a:t>
            </a:r>
            <a:r>
              <a:rPr lang="en-US" altLang="zh-CN" sz="2600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600" kern="0" spc="-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2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after</a:t>
            </a:r>
            <a:r>
              <a:rPr lang="en-US" altLang="zh-CN" sz="2600" kern="0" spc="-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600" kern="0" spc="-13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throwing</a:t>
            </a:r>
          </a:p>
          <a:p>
            <a:pPr marL="0" marR="0" indent="0" eaLnBrk="0">
              <a:lnSpc>
                <a:spcPct val="72000"/>
              </a:lnSpc>
              <a:spcBef>
                <a:spcPts val="1635"/>
              </a:spcBef>
            </a:pPr>
            <a:r>
              <a:rPr lang="en-US" altLang="zh-CN" sz="1425" kern="0" spc="1099" noProof="0" dirty="0"/>
              <a:t> </a:t>
            </a:r>
            <a:r>
              <a:rPr lang="en-US" altLang="zh-CN" sz="1800" kern="0" spc="32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900" kern="0" spc="-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2900" kern="0" spc="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b="1" kern="0" spc="-2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interface</a:t>
            </a:r>
            <a:r>
              <a:rPr lang="en-US" altLang="zh-CN" sz="2900" b="1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3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900" kern="0" spc="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9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ordering</a:t>
            </a:r>
            <a:r>
              <a:rPr lang="en-US" altLang="zh-CN" sz="29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b="1" kern="0" spc="-28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aspects</a:t>
            </a:r>
          </a:p>
          <a:p>
            <a:pPr marL="366961" marR="0" indent="0" eaLnBrk="0">
              <a:lnSpc>
                <a:spcPct val="70000"/>
              </a:lnSpc>
              <a:spcBef>
                <a:spcPts val="1480"/>
              </a:spcBef>
            </a:pPr>
            <a:r>
              <a:rPr lang="en-US" altLang="zh-CN" sz="1500" kern="0" spc="928" noProof="0" dirty="0"/>
              <a:t> </a:t>
            </a:r>
            <a:r>
              <a:rPr lang="en-US" altLang="zh-CN" sz="1800" kern="0" spc="9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600" kern="0" spc="-11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org.springframework.core.Ordered</a:t>
            </a:r>
          </a:p>
          <a:p>
            <a:pPr marL="26" marR="0" indent="0" eaLnBrk="0">
              <a:lnSpc>
                <a:spcPct val="72000"/>
              </a:lnSpc>
              <a:spcBef>
                <a:spcPts val="1634"/>
              </a:spcBef>
            </a:pPr>
            <a:r>
              <a:rPr lang="en-US" altLang="zh-CN" sz="1350" kern="0" spc="1120" noProof="0" dirty="0"/>
              <a:t> </a:t>
            </a:r>
            <a:r>
              <a:rPr lang="en-US" altLang="zh-CN" sz="1800" kern="0" spc="32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900" kern="0" spc="-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29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b="1" kern="0" spc="-17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annotation</a:t>
            </a:r>
          </a:p>
          <a:p>
            <a:pPr marL="366961" marR="0" indent="0" eaLnBrk="0">
              <a:lnSpc>
                <a:spcPct val="70000"/>
              </a:lnSpc>
              <a:spcBef>
                <a:spcPts val="1469"/>
              </a:spcBef>
            </a:pPr>
            <a:r>
              <a:rPr lang="en-US" altLang="zh-CN" sz="1500" kern="0" spc="928" noProof="0" dirty="0"/>
              <a:t> </a:t>
            </a:r>
            <a:r>
              <a:rPr lang="en-US" altLang="zh-CN" sz="1800" kern="0" spc="9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600" kern="0" spc="-12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org.springframework.core.annotation.Order</a:t>
            </a:r>
          </a:p>
        </p:txBody>
      </p:sp>
    </p:spTree>
    <p:extLst>
      <p:ext uri="{65EB26CF-40D4-4AE9-283E-4AF2A04CFF89}"/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61F5E6B4-8385-4A0F-13D8-12C41DD03EAC"/>
          <p:cNvPicPr>
            <a:picLocks noChangeAspect="1"/>
          </p:cNvPicPr>
          <p:nvPr/>
        </p:nvPicPr>
        <p:blipFill>
          <a:blip r:embed="rId2" cstate="print">
            <a:extLst>
              <a:ext uri="{3895C2FA-7666-4A83-C048-A329C2896EBC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" name="18FAD501-5A03-45D9-1896-9B42AEEC311C"/>
          <p:cNvPicPr>
            <a:picLocks noChangeAspect="1"/>
          </p:cNvPicPr>
          <p:nvPr/>
        </p:nvPicPr>
        <p:blipFill>
          <a:blip r:embed="rId3" cstate="print">
            <a:extLst>
              <a:ext uri="{9AF82809-4925-4CDB-84FE-E0FAC1B38A89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19" name="TextBox19"/>
          <p:cNvSpPr txBox="1"/>
          <p:nvPr/>
        </p:nvSpPr>
        <p:spPr>
          <a:xfrm>
            <a:off x="716959" y="493420"/>
            <a:ext cx="3200400" cy="571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87000"/>
              </a:lnSpc>
            </a:pPr>
            <a:r>
              <a:rPr lang="en-US" altLang="zh-CN" sz="4400" kern="0" spc="-12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4400" kern="0" spc="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40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4400" kern="0" spc="-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40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AOP?</a:t>
            </a:r>
          </a:p>
        </p:txBody>
      </p:sp>
      <p:sp>
        <p:nvSpPr>
          <p:cNvPr id="21" name="TextBox21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sp>
        <p:nvSpPr>
          <p:cNvPr id="22" name="TextBox22"/>
          <p:cNvSpPr txBox="1"/>
          <p:nvPr/>
        </p:nvSpPr>
        <p:spPr>
          <a:xfrm>
            <a:off x="722650" y="1739169"/>
            <a:ext cx="7366000" cy="1917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2000"/>
              </a:lnSpc>
            </a:pPr>
            <a:r>
              <a:rPr lang="en-US" altLang="zh-CN" sz="1425" kern="0" spc="1099" noProof="0" dirty="0"/>
              <a:t> </a:t>
            </a:r>
            <a:r>
              <a:rPr lang="en-US" altLang="zh-CN" sz="1800" kern="0" spc="34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900" kern="0" spc="-2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900" kern="0" spc="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900" kern="0" spc="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programming</a:t>
            </a:r>
            <a:r>
              <a:rPr lang="en-US" altLang="zh-CN" sz="2900" kern="0" spc="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b="1" kern="0" spc="-19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paradigm</a:t>
            </a:r>
          </a:p>
          <a:p>
            <a:pPr marL="26" marR="0" indent="0" eaLnBrk="0">
              <a:lnSpc>
                <a:spcPct val="72000"/>
              </a:lnSpc>
              <a:spcBef>
                <a:spcPts val="1646"/>
              </a:spcBef>
            </a:pPr>
            <a:r>
              <a:rPr lang="en-US" altLang="zh-CN" sz="1425" kern="0" spc="1099" noProof="0" dirty="0"/>
              <a:t> </a:t>
            </a:r>
            <a:r>
              <a:rPr lang="en-US" altLang="zh-CN" sz="1800" kern="0" spc="33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900" kern="0" spc="-19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extends</a:t>
            </a:r>
            <a:r>
              <a:rPr lang="en-US" altLang="zh-CN" sz="290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b="1" kern="0" spc="-21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OOP</a:t>
            </a:r>
          </a:p>
          <a:p>
            <a:pPr marL="0" marR="0" indent="0" eaLnBrk="0">
              <a:lnSpc>
                <a:spcPct val="72000"/>
              </a:lnSpc>
              <a:spcBef>
                <a:spcPts val="1636"/>
              </a:spcBef>
            </a:pPr>
            <a:r>
              <a:rPr lang="en-US" altLang="zh-CN" sz="1425" kern="0" spc="1099" noProof="0" dirty="0"/>
              <a:t> </a:t>
            </a:r>
            <a:r>
              <a:rPr lang="en-US" altLang="zh-CN" sz="1800" kern="0" spc="33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900" kern="0" spc="-1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enables</a:t>
            </a:r>
            <a:r>
              <a:rPr lang="en-US" altLang="zh-CN" sz="2900" kern="0" spc="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b="1" kern="0" spc="-16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modularization</a:t>
            </a:r>
            <a:r>
              <a:rPr lang="en-US" altLang="zh-CN" sz="2900" b="1" kern="0" spc="-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900" kern="0" spc="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22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crosscutting</a:t>
            </a:r>
            <a:r>
              <a:rPr lang="en-US" altLang="zh-CN" sz="2900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27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concerns</a:t>
            </a:r>
          </a:p>
          <a:p>
            <a:pPr marL="0" marR="0" indent="0" eaLnBrk="0">
              <a:lnSpc>
                <a:spcPct val="72000"/>
              </a:lnSpc>
              <a:spcBef>
                <a:spcPts val="1670"/>
              </a:spcBef>
            </a:pPr>
            <a:r>
              <a:rPr lang="en-US" altLang="zh-CN" sz="1425" kern="0" spc="1099" noProof="0" dirty="0"/>
              <a:t> </a:t>
            </a:r>
            <a:r>
              <a:rPr lang="en-US" altLang="zh-CN" sz="1800" kern="0" spc="34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900" kern="0" spc="-2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is</a:t>
            </a:r>
            <a:r>
              <a:rPr lang="en-US" altLang="zh-CN" sz="29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25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second</a:t>
            </a:r>
            <a:r>
              <a:rPr lang="en-US" altLang="zh-CN" sz="29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heart</a:t>
            </a:r>
            <a:r>
              <a:rPr lang="en-US" altLang="zh-CN" sz="2900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90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2900" kern="0" spc="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2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</a:p>
        </p:txBody>
      </p:sp>
    </p:spTree>
    <p:extLst>
      <p:ext uri="{E542109F-19DE-4D7F-D533-A7583FDE4F0C}"/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92F96C4E-BAA8-45EB-6807-9D17E9DC1BBD"/>
          <p:cNvPicPr>
            <a:picLocks noChangeAspect="1"/>
          </p:cNvPicPr>
          <p:nvPr/>
        </p:nvPicPr>
        <p:blipFill>
          <a:blip r:embed="rId2" cstate="print">
            <a:extLst>
              <a:ext uri="{986EACBD-BBB8-46C1-FB24-D8AD1B348E30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31" name="47CA4B8C-0DB7-4735-C6EF-D24FE424760F"/>
          <p:cNvPicPr>
            <a:picLocks noChangeAspect="1"/>
          </p:cNvPicPr>
          <p:nvPr/>
        </p:nvPicPr>
        <p:blipFill>
          <a:blip r:embed="rId3" cstate="print">
            <a:extLst>
              <a:ext uri="{F13E279B-C388-465D-639E-43D7460A4C4B}"/>
            </a:extLst>
          </a:blip>
          <a:stretch>
            <a:fillRect/>
          </a:stretch>
        </p:blipFill>
        <p:spPr>
          <a:xfrm>
            <a:off x="0" y="1524000"/>
            <a:ext cx="9144000" cy="1143000"/>
          </a:xfrm>
          <a:prstGeom prst="rect">
            <a:avLst/>
          </a:prstGeom>
        </p:spPr>
      </p:pic>
      <p:pic>
        <p:nvPicPr>
          <p:cNvPr id="232" name="E59033EB-B70C-44E7-0CFB-25EF5DD4F092"/>
          <p:cNvPicPr>
            <a:picLocks noChangeAspect="1"/>
          </p:cNvPicPr>
          <p:nvPr/>
        </p:nvPicPr>
        <p:blipFill>
          <a:blip r:embed="rId4" cstate="print">
            <a:extLst>
              <a:ext uri="{A87B503B-61E0-4433-CFBF-8E0EA5A805F1}"/>
            </a:extLst>
          </a:blip>
          <a:stretch>
            <a:fillRect/>
          </a:stretch>
        </p:blipFill>
        <p:spPr>
          <a:xfrm>
            <a:off x="0" y="1600200"/>
            <a:ext cx="1295400" cy="990600"/>
          </a:xfrm>
          <a:prstGeom prst="rect">
            <a:avLst/>
          </a:prstGeom>
        </p:spPr>
      </p:pic>
      <p:pic>
        <p:nvPicPr>
          <p:cNvPr id="233" name="3924FBF1-56CD-4399-3300-0CEFD6978686"/>
          <p:cNvPicPr>
            <a:picLocks noChangeAspect="1"/>
          </p:cNvPicPr>
          <p:nvPr/>
        </p:nvPicPr>
        <p:blipFill>
          <a:blip r:embed="rId5" cstate="print">
            <a:extLst>
              <a:ext uri="{C9BCF778-34B9-4A88-3E2C-C4E9D012E13F}"/>
            </a:extLst>
          </a:blip>
          <a:stretch>
            <a:fillRect/>
          </a:stretch>
        </p:blipFill>
        <p:spPr>
          <a:xfrm>
            <a:off x="1371600" y="1600200"/>
            <a:ext cx="7772400" cy="990600"/>
          </a:xfrm>
          <a:prstGeom prst="rect">
            <a:avLst/>
          </a:prstGeom>
        </p:spPr>
      </p:pic>
      <p:sp>
        <p:nvSpPr>
          <p:cNvPr id="234" name="TextBox234"/>
          <p:cNvSpPr txBox="1"/>
          <p:nvPr/>
        </p:nvSpPr>
        <p:spPr>
          <a:xfrm>
            <a:off x="1482321" y="1902026"/>
            <a:ext cx="37084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595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XML</a:t>
            </a:r>
            <a:r>
              <a:rPr lang="en-US" altLang="zh-CN" sz="4400" kern="0" spc="1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28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based</a:t>
            </a:r>
            <a:r>
              <a:rPr lang="en-US" altLang="zh-CN" sz="4400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385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sp>
        <p:nvSpPr>
          <p:cNvPr id="236" name="TextBox236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</p:spTree>
    <p:extLst>
      <p:ext uri="{5AF8A254-E5C6-4EA3-3B51-F4B254CC1C4C}"/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8CC81950-DDA6-4987-9DA7-8FC71183A17F"/>
          <p:cNvPicPr>
            <a:picLocks noChangeAspect="1"/>
          </p:cNvPicPr>
          <p:nvPr/>
        </p:nvPicPr>
        <p:blipFill>
          <a:blip r:embed="rId2" cstate="print">
            <a:extLst>
              <a:ext uri="{59426CFC-A24D-4ADD-38F4-FD791D74863A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38" name="EBDF2556-76AD-4020-D008-850DFC72B6D0"/>
          <p:cNvPicPr>
            <a:picLocks noChangeAspect="1"/>
          </p:cNvPicPr>
          <p:nvPr/>
        </p:nvPicPr>
        <p:blipFill>
          <a:blip r:embed="rId3" cstate="print">
            <a:extLst>
              <a:ext uri="{4DB78279-90E5-4970-5727-54314A8BD276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239" name="TextBox239"/>
          <p:cNvSpPr txBox="1"/>
          <p:nvPr/>
        </p:nvSpPr>
        <p:spPr>
          <a:xfrm>
            <a:off x="741023" y="530045"/>
            <a:ext cx="44450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25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Declaring</a:t>
            </a:r>
            <a:r>
              <a:rPr lang="en-US" altLang="zh-CN" sz="4400" kern="0" spc="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35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</a:t>
            </a:r>
            <a:r>
              <a:rPr lang="en-US" altLang="zh-CN" sz="4400" kern="0" spc="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30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</a:t>
            </a:r>
          </a:p>
        </p:txBody>
      </p:sp>
      <p:sp>
        <p:nvSpPr>
          <p:cNvPr id="241" name="TextBox241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sp>
        <p:nvSpPr>
          <p:cNvPr id="242" name="TextBox242"/>
          <p:cNvSpPr txBox="1"/>
          <p:nvPr/>
        </p:nvSpPr>
        <p:spPr>
          <a:xfrm>
            <a:off x="712647" y="1661839"/>
            <a:ext cx="7340600" cy="430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46000"/>
              </a:lnSpc>
            </a:pPr>
            <a:r>
              <a:rPr lang="en-US" altLang="zh-CN" sz="1400" kern="0" spc="-20" baseline="0" noProof="0" dirty="0">
                <a:solidFill>
                  <a:srgbClr val="0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&lt;?</a:t>
            </a:r>
            <a:r>
              <a:rPr lang="en-US" altLang="zh-CN" sz="1400" kern="0" spc="-20" baseline="0" noProof="0" dirty="0">
                <a:solidFill>
                  <a:srgbClr val="3F7F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xml</a:t>
            </a:r>
            <a:r>
              <a:rPr lang="en-US" altLang="zh-CN" sz="1400" kern="0" spc="-2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7F00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version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40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"1.0"</a:t>
            </a:r>
            <a:r>
              <a:rPr lang="en-US" altLang="zh-CN" sz="1400" kern="0" spc="13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7F00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encoding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40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"UTF-8"</a:t>
            </a:r>
            <a:r>
              <a:rPr lang="en-US" altLang="zh-CN" sz="1400" kern="0" spc="0" baseline="0" noProof="0" dirty="0">
                <a:solidFill>
                  <a:srgbClr val="0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?&gt;</a:t>
            </a:r>
            <a:r>
              <a:rPr lang="en-US" altLang="zh-CN" sz="1400" kern="0" spc="2533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-15" baseline="0" noProof="0" dirty="0">
                <a:solidFill>
                  <a:srgbClr val="0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</a:t>
            </a:r>
            <a:r>
              <a:rPr lang="en-US" altLang="zh-CN" sz="1400" kern="0" spc="-15" baseline="0" noProof="0" dirty="0">
                <a:solidFill>
                  <a:srgbClr val="3F7F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beans</a:t>
            </a:r>
            <a:r>
              <a:rPr lang="en-US" altLang="zh-CN" sz="1400" kern="0" spc="-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7F00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xmlns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40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"http://www.springframework.org/schema/beans"</a:t>
            </a:r>
            <a:r>
              <a:rPr lang="en-US" altLang="zh-CN" sz="1400" kern="0" spc="881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125" kern="0" spc="5555" noProof="0" dirty="0"/>
              <a:t> </a:t>
            </a:r>
            <a:r>
              <a:rPr lang="en-US" altLang="zh-CN" sz="1400" kern="0" spc="0" baseline="0" noProof="0" dirty="0">
                <a:solidFill>
                  <a:srgbClr val="7F00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xmlns:xsi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40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"http://www.w3.org/2001/XMLSchema-instance"</a:t>
            </a:r>
            <a:r>
              <a:rPr lang="en-US" altLang="zh-CN" sz="1400" kern="0" spc="700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125" kern="0" spc="5555" noProof="0" dirty="0"/>
              <a:t> </a:t>
            </a:r>
            <a:r>
              <a:rPr lang="en-US" altLang="zh-CN" sz="1400" kern="0" spc="0" baseline="0" noProof="0" dirty="0">
                <a:solidFill>
                  <a:srgbClr val="7F00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xmlns:</a:t>
            </a:r>
            <a:r>
              <a:rPr lang="en-US" altLang="zh-CN" sz="1400" b="1" kern="0" spc="0" baseline="0" noProof="0" dirty="0">
                <a:solidFill>
                  <a:srgbClr val="7F00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aop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40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"http://www.springframework.org/schema/</a:t>
            </a:r>
            <a:r>
              <a:rPr lang="en-US" altLang="zh-CN" sz="1400" b="1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aop</a:t>
            </a:r>
            <a:r>
              <a:rPr lang="en-US" altLang="zh-CN" sz="140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</a:t>
            </a:r>
            <a:r>
              <a:rPr lang="en-US" altLang="zh-CN" sz="1400" kern="0" spc="700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125" kern="0" spc="5555" noProof="0" dirty="0"/>
              <a:t> </a:t>
            </a:r>
            <a:r>
              <a:rPr lang="en-US" altLang="zh-CN" sz="1400" kern="0" spc="-10" baseline="0" noProof="0" dirty="0">
                <a:solidFill>
                  <a:srgbClr val="7F00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xsi:schemaLocation</a:t>
            </a:r>
            <a:r>
              <a:rPr lang="en-US" altLang="zh-CN" sz="1400" kern="0" spc="-1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400" kern="0" spc="-10" baseline="0" noProof="0" dirty="0">
                <a:solidFill>
                  <a:srgbClr val="2A00F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"…</a:t>
            </a:r>
            <a:r>
              <a:rPr lang="en-US" altLang="zh-CN" sz="1400" kern="0" spc="-1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</a:t>
            </a:r>
            <a:r>
              <a:rPr lang="en-US" altLang="zh-CN" sz="1400" kern="0" spc="-10" baseline="0" noProof="0" dirty="0">
                <a:solidFill>
                  <a:srgbClr val="0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&gt;</a:t>
            </a:r>
            <a:r>
              <a:rPr lang="en-US" altLang="zh-CN" sz="1400" kern="0" spc="3193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125" kern="0" spc="1364" noProof="0" dirty="0"/>
              <a:t> </a:t>
            </a:r>
            <a:r>
              <a:rPr lang="en-US" altLang="zh-CN" sz="1400" kern="0" spc="0" baseline="0" noProof="0" dirty="0">
                <a:solidFill>
                  <a:srgbClr val="0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</a:t>
            </a:r>
            <a:r>
              <a:rPr lang="en-US" altLang="zh-CN" sz="1400" kern="0" spc="0" baseline="0" noProof="0" dirty="0">
                <a:solidFill>
                  <a:srgbClr val="3F7F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aop:</a:t>
            </a:r>
            <a:r>
              <a:rPr lang="en-US" altLang="zh-CN" sz="1400" b="1" kern="0" spc="0" baseline="0" noProof="0" dirty="0">
                <a:solidFill>
                  <a:srgbClr val="3F7F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config</a:t>
            </a:r>
            <a:r>
              <a:rPr lang="en-US" altLang="zh-CN" sz="1400" kern="0" spc="0" baseline="0" noProof="0" dirty="0">
                <a:solidFill>
                  <a:srgbClr val="0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&gt;</a:t>
            </a:r>
            <a:r>
              <a:rPr lang="en-US" altLang="zh-CN" sz="1400" kern="0" spc="4528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125" kern="0" spc="3046" noProof="0" dirty="0"/>
              <a:t> </a:t>
            </a:r>
            <a:r>
              <a:rPr lang="en-US" altLang="zh-CN" sz="1400" kern="0" spc="-10" baseline="0" noProof="0" dirty="0">
                <a:solidFill>
                  <a:srgbClr val="0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</a:t>
            </a:r>
            <a:r>
              <a:rPr lang="en-US" altLang="zh-CN" sz="1400" kern="0" spc="-10" baseline="0" noProof="0" dirty="0">
                <a:solidFill>
                  <a:srgbClr val="3F7F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aop:</a:t>
            </a:r>
            <a:r>
              <a:rPr lang="en-US" altLang="zh-CN" sz="1400" b="1" kern="0" spc="-10" baseline="0" noProof="0" dirty="0">
                <a:solidFill>
                  <a:srgbClr val="3F7F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aspect</a:t>
            </a:r>
            <a:r>
              <a:rPr lang="en-US" altLang="zh-CN" sz="1400" b="1" kern="0" spc="9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7F00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id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40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"bankAspectId"</a:t>
            </a:r>
            <a:r>
              <a:rPr lang="en-US" altLang="zh-CN" sz="1400" kern="0" spc="11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7F00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ref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40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"bankAspect"</a:t>
            </a:r>
            <a:r>
              <a:rPr lang="en-US" altLang="zh-CN" sz="1400" kern="0" spc="0" baseline="0" noProof="0" dirty="0">
                <a:solidFill>
                  <a:srgbClr val="0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&gt;</a:t>
            </a:r>
            <a:r>
              <a:rPr lang="en-US" altLang="zh-CN" sz="1400" kern="0" spc="1441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127" kern="0" spc="4725" noProof="0" dirty="0"/>
              <a:t> </a:t>
            </a:r>
            <a:r>
              <a:rPr lang="en-US" altLang="zh-CN" sz="1400" kern="0" spc="0" baseline="0" noProof="0" dirty="0">
                <a:solidFill>
                  <a:srgbClr val="0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</a:t>
            </a:r>
            <a:r>
              <a:rPr lang="en-US" altLang="zh-CN" sz="1400" kern="0" spc="0" baseline="0" noProof="0" dirty="0">
                <a:solidFill>
                  <a:srgbClr val="3F7F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aop:</a:t>
            </a:r>
            <a:r>
              <a:rPr lang="en-US" altLang="zh-CN" sz="1400" b="1" kern="0" spc="0" baseline="0" noProof="0" dirty="0">
                <a:solidFill>
                  <a:srgbClr val="3F7F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pointcut</a:t>
            </a:r>
            <a:r>
              <a:rPr lang="en-US" altLang="zh-CN" sz="1400" b="1" kern="0" spc="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7F00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id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40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"anyPublicMethod"</a:t>
            </a:r>
            <a:r>
              <a:rPr lang="en-US" altLang="zh-CN" sz="1400" kern="0" spc="2363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125" kern="0" spc="16474" noProof="0" dirty="0"/>
              <a:t> </a:t>
            </a:r>
            <a:r>
              <a:rPr lang="en-US" altLang="zh-CN" sz="1400" kern="0" spc="0" baseline="0" noProof="0" dirty="0">
                <a:solidFill>
                  <a:srgbClr val="7F00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expression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40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"execution(public</a:t>
            </a:r>
            <a:r>
              <a:rPr lang="en-US" altLang="zh-CN" sz="1400" kern="0" spc="9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*</a:t>
            </a:r>
            <a:r>
              <a:rPr lang="en-US" altLang="zh-CN" sz="1400" kern="0" spc="1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*</a:t>
            </a:r>
            <a:r>
              <a:rPr lang="en-US" altLang="zh-CN" sz="1400" kern="0" spc="26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-3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(..))"</a:t>
            </a:r>
            <a:r>
              <a:rPr lang="en-US" altLang="zh-CN" sz="1400" kern="0" spc="-30" baseline="0" noProof="0" dirty="0">
                <a:solidFill>
                  <a:srgbClr val="0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/&gt;</a:t>
            </a:r>
            <a:r>
              <a:rPr lang="en-US" altLang="zh-CN" sz="1400" kern="0" spc="593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125" kern="0" spc="4726" noProof="0" dirty="0"/>
              <a:t> </a:t>
            </a:r>
            <a:r>
              <a:rPr lang="en-US" altLang="zh-CN" sz="1400" kern="0" spc="-10" baseline="0" noProof="0" dirty="0">
                <a:solidFill>
                  <a:srgbClr val="0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</a:t>
            </a:r>
            <a:r>
              <a:rPr lang="en-US" altLang="zh-CN" sz="1400" kern="0" spc="-10" baseline="0" noProof="0" dirty="0">
                <a:solidFill>
                  <a:srgbClr val="3F7F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aop:</a:t>
            </a:r>
            <a:r>
              <a:rPr lang="en-US" altLang="zh-CN" sz="1400" b="1" kern="0" spc="-10" baseline="0" noProof="0" dirty="0">
                <a:solidFill>
                  <a:srgbClr val="3F7F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before</a:t>
            </a:r>
            <a:r>
              <a:rPr lang="en-US" altLang="zh-CN" sz="1400" b="1" kern="0" spc="-1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7F00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pointcut-ref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40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"anyPublicMethod"</a:t>
            </a:r>
            <a:r>
              <a:rPr lang="en-US" altLang="zh-CN" sz="1400" kern="0" spc="1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kern="0" spc="0" baseline="0" noProof="0" dirty="0">
                <a:solidFill>
                  <a:srgbClr val="7F00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method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40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"logBefore"</a:t>
            </a:r>
            <a:r>
              <a:rPr lang="en-US" altLang="zh-CN" sz="1400" kern="0" spc="0" baseline="0" noProof="0" dirty="0">
                <a:solidFill>
                  <a:srgbClr val="0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/&gt;</a:t>
            </a:r>
            <a:r>
              <a:rPr lang="en-US" altLang="zh-CN" sz="1400" kern="0" spc="4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125" kern="0" spc="3046" noProof="0" dirty="0"/>
              <a:t> </a:t>
            </a:r>
            <a:r>
              <a:rPr lang="en-US" altLang="zh-CN" sz="1400" kern="0" spc="0" baseline="0" noProof="0" dirty="0">
                <a:solidFill>
                  <a:srgbClr val="0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&lt;/</a:t>
            </a:r>
            <a:r>
              <a:rPr lang="en-US" altLang="zh-CN" sz="1400" kern="0" spc="0" baseline="0" noProof="0" dirty="0">
                <a:solidFill>
                  <a:srgbClr val="3F7F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aop:</a:t>
            </a:r>
            <a:r>
              <a:rPr lang="en-US" altLang="zh-CN" sz="1400" b="1" kern="0" spc="0" baseline="0" noProof="0" dirty="0">
                <a:solidFill>
                  <a:srgbClr val="3F7F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aspect</a:t>
            </a:r>
            <a:r>
              <a:rPr lang="en-US" altLang="zh-CN" sz="1400" kern="0" spc="0" baseline="0" noProof="0" dirty="0">
                <a:solidFill>
                  <a:srgbClr val="0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&gt;</a:t>
            </a:r>
            <a:r>
              <a:rPr lang="en-US" altLang="zh-CN" sz="1400" kern="0" spc="4276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125" kern="0" spc="1364" noProof="0" dirty="0"/>
              <a:t> </a:t>
            </a:r>
            <a:r>
              <a:rPr lang="en-US" altLang="zh-CN" sz="1400" kern="0" spc="0" baseline="0" noProof="0" dirty="0">
                <a:solidFill>
                  <a:srgbClr val="0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&lt;/</a:t>
            </a:r>
            <a:r>
              <a:rPr lang="en-US" altLang="zh-CN" sz="1400" kern="0" spc="0" baseline="0" noProof="0" dirty="0">
                <a:solidFill>
                  <a:srgbClr val="3F7F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aop:</a:t>
            </a:r>
            <a:r>
              <a:rPr lang="en-US" altLang="zh-CN" sz="1400" b="1" kern="0" spc="0" baseline="0" noProof="0" dirty="0">
                <a:solidFill>
                  <a:srgbClr val="3F7F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config</a:t>
            </a:r>
            <a:r>
              <a:rPr lang="en-US" altLang="zh-CN" sz="1400" kern="0" spc="0" baseline="0" noProof="0" dirty="0">
                <a:solidFill>
                  <a:srgbClr val="0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&gt;</a:t>
            </a:r>
            <a:r>
              <a:rPr lang="en-US" altLang="zh-CN" sz="1400" kern="0" spc="4444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125" kern="0" spc="1364" noProof="0" dirty="0"/>
              <a:t> </a:t>
            </a:r>
            <a:r>
              <a:rPr lang="en-US" altLang="zh-CN" sz="1400" kern="0" spc="-20" baseline="0" noProof="0" dirty="0">
                <a:solidFill>
                  <a:srgbClr val="0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</a:t>
            </a:r>
            <a:r>
              <a:rPr lang="en-US" altLang="zh-CN" sz="1400" kern="0" spc="-20" baseline="0" noProof="0" dirty="0">
                <a:solidFill>
                  <a:srgbClr val="3F7F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bean</a:t>
            </a:r>
            <a:r>
              <a:rPr lang="en-US" altLang="zh-CN" sz="1400" kern="0" spc="5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7F00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id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40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"bankAspect"</a:t>
            </a:r>
            <a:r>
              <a:rPr lang="en-US" altLang="zh-CN" sz="1400" kern="0" spc="9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7F00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class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40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"bank.BankAspect"</a:t>
            </a:r>
            <a:r>
              <a:rPr lang="en-US" altLang="zh-CN" sz="1400" kern="0" spc="0" baseline="0" noProof="0" dirty="0">
                <a:solidFill>
                  <a:srgbClr val="0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/&gt;</a:t>
            </a:r>
            <a:r>
              <a:rPr lang="en-US" altLang="zh-CN" sz="1400" kern="0" spc="1613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-15" baseline="0" noProof="0" dirty="0">
                <a:solidFill>
                  <a:srgbClr val="0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&lt;/</a:t>
            </a:r>
            <a:r>
              <a:rPr lang="en-US" altLang="zh-CN" sz="1400" kern="0" spc="-15" baseline="0" noProof="0" dirty="0">
                <a:solidFill>
                  <a:srgbClr val="3F7F7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beans</a:t>
            </a:r>
            <a:r>
              <a:rPr lang="en-US" altLang="zh-CN" sz="1400" kern="0" spc="-15" baseline="0" noProof="0" dirty="0">
                <a:solidFill>
                  <a:srgbClr val="00808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&gt;</a:t>
            </a:r>
          </a:p>
        </p:txBody>
      </p:sp>
    </p:spTree>
    <p:extLst>
      <p:ext uri="{EFDBF775-03A7-4BDD-72FD-67697E49289F}"/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8F4EE728-ED44-46DA-6D54-363ADFC5E96D"/>
          <p:cNvPicPr>
            <a:picLocks noChangeAspect="1"/>
          </p:cNvPicPr>
          <p:nvPr/>
        </p:nvPicPr>
        <p:blipFill>
          <a:blip r:embed="rId2" cstate="print">
            <a:extLst>
              <a:ext uri="{00C1FB08-96EE-47CD-C929-913DAD9A7023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44" name="E33EA1E3-5296-436C-7027-15FE35A7F77F"/>
          <p:cNvPicPr>
            <a:picLocks noChangeAspect="1"/>
          </p:cNvPicPr>
          <p:nvPr/>
        </p:nvPicPr>
        <p:blipFill>
          <a:blip r:embed="rId3" cstate="print">
            <a:extLst>
              <a:ext uri="{ED1A09B2-B674-412C-C227-8EF294548F89}"/>
            </a:extLst>
          </a:blip>
          <a:stretch>
            <a:fillRect/>
          </a:stretch>
        </p:blipFill>
        <p:spPr>
          <a:xfrm>
            <a:off x="0" y="1524000"/>
            <a:ext cx="9144000" cy="1143000"/>
          </a:xfrm>
          <a:prstGeom prst="rect">
            <a:avLst/>
          </a:prstGeom>
        </p:spPr>
      </p:pic>
      <p:pic>
        <p:nvPicPr>
          <p:cNvPr id="245" name="322CAE0D-3DB0-4409-89D1-C07BA5095529"/>
          <p:cNvPicPr>
            <a:picLocks noChangeAspect="1"/>
          </p:cNvPicPr>
          <p:nvPr/>
        </p:nvPicPr>
        <p:blipFill>
          <a:blip r:embed="rId4" cstate="print">
            <a:extLst>
              <a:ext uri="{C8175D10-775A-4AA4-ED5D-D96A771585F0}"/>
            </a:extLst>
          </a:blip>
          <a:stretch>
            <a:fillRect/>
          </a:stretch>
        </p:blipFill>
        <p:spPr>
          <a:xfrm>
            <a:off x="0" y="1600200"/>
            <a:ext cx="1295400" cy="990600"/>
          </a:xfrm>
          <a:prstGeom prst="rect">
            <a:avLst/>
          </a:prstGeom>
        </p:spPr>
      </p:pic>
      <p:pic>
        <p:nvPicPr>
          <p:cNvPr id="246" name="D235B598-C289-46A1-6863-A515CA8044D7"/>
          <p:cNvPicPr>
            <a:picLocks noChangeAspect="1"/>
          </p:cNvPicPr>
          <p:nvPr/>
        </p:nvPicPr>
        <p:blipFill>
          <a:blip r:embed="rId5" cstate="print">
            <a:extLst>
              <a:ext uri="{8FCB0F20-5836-4653-F180-F5F2780B0943}"/>
            </a:extLst>
          </a:blip>
          <a:stretch>
            <a:fillRect/>
          </a:stretch>
        </p:blipFill>
        <p:spPr>
          <a:xfrm>
            <a:off x="1371600" y="1600200"/>
            <a:ext cx="7772400" cy="990600"/>
          </a:xfrm>
          <a:prstGeom prst="rect">
            <a:avLst/>
          </a:prstGeom>
        </p:spPr>
      </p:pic>
      <p:sp>
        <p:nvSpPr>
          <p:cNvPr id="247" name="TextBox247"/>
          <p:cNvSpPr txBox="1"/>
          <p:nvPr/>
        </p:nvSpPr>
        <p:spPr>
          <a:xfrm>
            <a:off x="1501348" y="1902026"/>
            <a:ext cx="35433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49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How</a:t>
            </a:r>
            <a:r>
              <a:rPr lang="en-US" altLang="zh-CN" sz="440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5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4400" kern="0" spc="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7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4400" kern="0" spc="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30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works</a:t>
            </a:r>
          </a:p>
        </p:txBody>
      </p:sp>
      <p:sp>
        <p:nvSpPr>
          <p:cNvPr id="249" name="TextBox249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</p:spTree>
    <p:extLst>
      <p:ext uri="{7E98BA39-FC1D-4B23-4824-EB389C7E5C81}"/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531F31DA-7736-4EC4-1DFC-1FF8992717F5"/>
          <p:cNvPicPr>
            <a:picLocks noChangeAspect="1"/>
          </p:cNvPicPr>
          <p:nvPr/>
        </p:nvPicPr>
        <p:blipFill>
          <a:blip r:embed="rId2" cstate="print">
            <a:extLst>
              <a:ext uri="{EE6AC180-3069-4770-5724-A0E594900923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51" name="6BE5AB4C-EC74-4E3F-FFD2-6A9E2704E697"/>
          <p:cNvPicPr>
            <a:picLocks noChangeAspect="1"/>
          </p:cNvPicPr>
          <p:nvPr/>
        </p:nvPicPr>
        <p:blipFill>
          <a:blip r:embed="rId3" cstate="print">
            <a:extLst>
              <a:ext uri="{5C277312-8F2E-424F-384D-D3A56AF84DF6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252" name="TextBox252"/>
          <p:cNvSpPr txBox="1"/>
          <p:nvPr/>
        </p:nvSpPr>
        <p:spPr>
          <a:xfrm>
            <a:off x="667930" y="514297"/>
            <a:ext cx="54229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50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Bean</a:t>
            </a:r>
            <a:r>
              <a:rPr lang="en-US" altLang="zh-CN" sz="4400" kern="0" spc="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30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4400" kern="0" spc="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24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4400" kern="0" spc="-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25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container</a:t>
            </a:r>
          </a:p>
        </p:txBody>
      </p:sp>
      <p:pic>
        <p:nvPicPr>
          <p:cNvPr id="253" name="FDF3437B-6F2D-4468-F80A-15834FC84908"/>
          <p:cNvPicPr>
            <a:picLocks noChangeAspect="1"/>
          </p:cNvPicPr>
          <p:nvPr/>
        </p:nvPicPr>
        <p:blipFill>
          <a:blip r:embed="rId4" cstate="print">
            <a:extLst>
              <a:ext uri="{FEB1E105-19DC-4D83-0F39-022EC8D2A1BF}"/>
            </a:extLst>
          </a:blip>
          <a:stretch>
            <a:fillRect/>
          </a:stretch>
        </p:blipFill>
        <p:spPr>
          <a:xfrm>
            <a:off x="748640" y="2438400"/>
            <a:ext cx="3619500" cy="3581400"/>
          </a:xfrm>
          <a:prstGeom prst="rect">
            <a:avLst/>
          </a:prstGeom>
        </p:spPr>
      </p:pic>
      <p:pic>
        <p:nvPicPr>
          <p:cNvPr id="254" name="6A7935BD-D68C-4377-84AF-98B3477521F1"/>
          <p:cNvPicPr>
            <a:picLocks noChangeAspect="1"/>
          </p:cNvPicPr>
          <p:nvPr/>
        </p:nvPicPr>
        <p:blipFill>
          <a:blip r:embed="rId5" cstate="print">
            <a:extLst>
              <a:ext uri="{9C0A3D03-3A56-4365-A0C0-2F31E3CEF6EB}"/>
            </a:extLst>
          </a:blip>
          <a:stretch>
            <a:fillRect/>
          </a:stretch>
        </p:blipFill>
        <p:spPr>
          <a:xfrm>
            <a:off x="4948555" y="2438400"/>
            <a:ext cx="3600450" cy="3581400"/>
          </a:xfrm>
          <a:prstGeom prst="rect">
            <a:avLst/>
          </a:prstGeom>
        </p:spPr>
      </p:pic>
      <p:sp>
        <p:nvSpPr>
          <p:cNvPr id="256" name="TextBox256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pic>
        <p:nvPicPr>
          <p:cNvPr id="257" name="91552F66-5F4B-4D40-98E0-A80035325FD5"/>
          <p:cNvPicPr>
            <a:picLocks noChangeAspect="1"/>
          </p:cNvPicPr>
          <p:nvPr/>
        </p:nvPicPr>
        <p:blipFill>
          <a:blip r:embed="rId6" cstate="print">
            <a:extLst>
              <a:ext uri="{3EC78537-2A1A-42BD-DEB6-B7DF078BE7E5}"/>
            </a:extLst>
          </a:blip>
          <a:stretch>
            <a:fillRect/>
          </a:stretch>
        </p:blipFill>
        <p:spPr>
          <a:xfrm>
            <a:off x="609600" y="1752600"/>
            <a:ext cx="3886200" cy="647700"/>
          </a:xfrm>
          <a:prstGeom prst="rect">
            <a:avLst/>
          </a:prstGeom>
        </p:spPr>
      </p:pic>
      <p:sp>
        <p:nvSpPr>
          <p:cNvPr id="258" name="TextBox258"/>
          <p:cNvSpPr txBox="1"/>
          <p:nvPr/>
        </p:nvSpPr>
        <p:spPr>
          <a:xfrm>
            <a:off x="706385" y="1984151"/>
            <a:ext cx="3276600" cy="228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2000" b="1" kern="0" spc="-165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Standard</a:t>
            </a:r>
            <a:r>
              <a:rPr lang="en-US" altLang="zh-CN" sz="2000" b="1" kern="0" spc="-1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-14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OOP</a:t>
            </a:r>
            <a:r>
              <a:rPr lang="en-US" altLang="zh-CN" sz="2000" b="1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-125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implementation</a:t>
            </a:r>
          </a:p>
        </p:txBody>
      </p:sp>
      <p:pic>
        <p:nvPicPr>
          <p:cNvPr id="259" name="A3230D0A-309D-4900-004E-FBFDD477E855"/>
          <p:cNvPicPr>
            <a:picLocks noChangeAspect="1"/>
          </p:cNvPicPr>
          <p:nvPr/>
        </p:nvPicPr>
        <p:blipFill>
          <a:blip r:embed="rId7" cstate="print">
            <a:extLst>
              <a:ext uri="{9D505CAE-59DA-4843-91B0-37A1DFAD5322}"/>
            </a:extLst>
          </a:blip>
          <a:stretch>
            <a:fillRect/>
          </a:stretch>
        </p:blipFill>
        <p:spPr>
          <a:xfrm>
            <a:off x="4800600" y="1752600"/>
            <a:ext cx="3886200" cy="647700"/>
          </a:xfrm>
          <a:prstGeom prst="rect">
            <a:avLst/>
          </a:prstGeom>
        </p:spPr>
      </p:pic>
      <p:sp>
        <p:nvSpPr>
          <p:cNvPr id="260" name="TextBox260"/>
          <p:cNvSpPr txBox="1"/>
          <p:nvPr/>
        </p:nvSpPr>
        <p:spPr>
          <a:xfrm>
            <a:off x="4907691" y="1984151"/>
            <a:ext cx="2781300" cy="228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2000" b="1" kern="0" spc="-14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Implementation</a:t>
            </a:r>
            <a:r>
              <a:rPr lang="en-US" altLang="zh-CN" sz="2000" b="1" kern="0" spc="-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-5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000" b="1" kern="0" spc="-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-14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</p:spTree>
    <p:extLst>
      <p:ext uri="{14B04548-B951-4B92-BBD9-14FD57E228DF}"/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CD063E94-65EC-41B6-F824-3F9F4E53F01A"/>
          <p:cNvPicPr>
            <a:picLocks noChangeAspect="1"/>
          </p:cNvPicPr>
          <p:nvPr/>
        </p:nvPicPr>
        <p:blipFill>
          <a:blip r:embed="rId2" cstate="print">
            <a:extLst>
              <a:ext uri="{6EB4546E-961F-4A7E-0BC0-937B757B04FD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62" name="57CE0C6B-AD92-45F1-626A-8B50980E1CFC"/>
          <p:cNvPicPr>
            <a:picLocks noChangeAspect="1"/>
          </p:cNvPicPr>
          <p:nvPr/>
        </p:nvPicPr>
        <p:blipFill>
          <a:blip r:embed="rId3" cstate="print">
            <a:extLst>
              <a:ext uri="{1673280A-8403-42DA-DC07-FBEEDBE93230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263" name="TextBox263"/>
          <p:cNvSpPr txBox="1"/>
          <p:nvPr/>
        </p:nvSpPr>
        <p:spPr>
          <a:xfrm>
            <a:off x="628198" y="514297"/>
            <a:ext cx="28321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45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  <a:r>
              <a:rPr lang="en-US" altLang="zh-CN" sz="4400" kern="0" spc="2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24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proxies</a:t>
            </a:r>
          </a:p>
        </p:txBody>
      </p:sp>
      <p:pic>
        <p:nvPicPr>
          <p:cNvPr id="264" name="4BE41E72-FE25-49CA-1321-BF59473602DD"/>
          <p:cNvPicPr>
            <a:picLocks noChangeAspect="1"/>
          </p:cNvPicPr>
          <p:nvPr/>
        </p:nvPicPr>
        <p:blipFill>
          <a:blip r:embed="rId4" cstate="print">
            <a:extLst>
              <a:ext uri="{C00EDA9C-EDEC-4930-A90D-AA724AA152D9}"/>
            </a:extLst>
          </a:blip>
          <a:stretch>
            <a:fillRect/>
          </a:stretch>
        </p:blipFill>
        <p:spPr>
          <a:xfrm>
            <a:off x="609600" y="3438525"/>
            <a:ext cx="3886200" cy="1581150"/>
          </a:xfrm>
          <a:prstGeom prst="rect">
            <a:avLst/>
          </a:prstGeom>
        </p:spPr>
      </p:pic>
      <p:pic>
        <p:nvPicPr>
          <p:cNvPr id="265" name="0A8B88FE-949A-4AA1-5312-C4FDD55751C6"/>
          <p:cNvPicPr>
            <a:picLocks noChangeAspect="1"/>
          </p:cNvPicPr>
          <p:nvPr/>
        </p:nvPicPr>
        <p:blipFill>
          <a:blip r:embed="rId5" cstate="print">
            <a:extLst>
              <a:ext uri="{34EEC17A-A667-449C-C312-DCF95BFB4877}"/>
            </a:extLst>
          </a:blip>
          <a:stretch>
            <a:fillRect/>
          </a:stretch>
        </p:blipFill>
        <p:spPr>
          <a:xfrm>
            <a:off x="4800600" y="3486150"/>
            <a:ext cx="3886200" cy="1485900"/>
          </a:xfrm>
          <a:prstGeom prst="rect">
            <a:avLst/>
          </a:prstGeom>
        </p:spPr>
      </p:pic>
      <p:sp>
        <p:nvSpPr>
          <p:cNvPr id="267" name="TextBox267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pic>
        <p:nvPicPr>
          <p:cNvPr id="268" name="EFA4D755-8E28-400D-C7A4-59205B440C20"/>
          <p:cNvPicPr>
            <a:picLocks noChangeAspect="1"/>
          </p:cNvPicPr>
          <p:nvPr/>
        </p:nvPicPr>
        <p:blipFill>
          <a:blip r:embed="rId6" cstate="print">
            <a:extLst>
              <a:ext uri="{E11E70E4-2DC2-40DC-3A7E-57B6EDE934E5}"/>
            </a:extLst>
          </a:blip>
          <a:stretch>
            <a:fillRect/>
          </a:stretch>
        </p:blipFill>
        <p:spPr>
          <a:xfrm>
            <a:off x="609600" y="1752600"/>
            <a:ext cx="3886200" cy="647700"/>
          </a:xfrm>
          <a:prstGeom prst="rect">
            <a:avLst/>
          </a:prstGeom>
        </p:spPr>
      </p:pic>
      <p:sp>
        <p:nvSpPr>
          <p:cNvPr id="269" name="TextBox269"/>
          <p:cNvSpPr txBox="1"/>
          <p:nvPr/>
        </p:nvSpPr>
        <p:spPr>
          <a:xfrm>
            <a:off x="715801" y="1984151"/>
            <a:ext cx="1587500" cy="228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2000" b="1" kern="0" spc="-15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Invoke</a:t>
            </a:r>
            <a:r>
              <a:rPr lang="en-US" altLang="zh-CN" sz="2000" b="1" kern="0" spc="-1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-12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directly</a:t>
            </a:r>
          </a:p>
        </p:txBody>
      </p:sp>
      <p:pic>
        <p:nvPicPr>
          <p:cNvPr id="270" name="08824E0D-EB16-4A7E-CBA8-851C4E3FDE40"/>
          <p:cNvPicPr>
            <a:picLocks noChangeAspect="1"/>
          </p:cNvPicPr>
          <p:nvPr/>
        </p:nvPicPr>
        <p:blipFill>
          <a:blip r:embed="rId7" cstate="print">
            <a:extLst>
              <a:ext uri="{3F03E816-0C4A-419F-D22E-5B6057CD4719}"/>
            </a:extLst>
          </a:blip>
          <a:stretch>
            <a:fillRect/>
          </a:stretch>
        </p:blipFill>
        <p:spPr>
          <a:xfrm>
            <a:off x="4800600" y="1752600"/>
            <a:ext cx="3886200" cy="647700"/>
          </a:xfrm>
          <a:prstGeom prst="rect">
            <a:avLst/>
          </a:prstGeom>
        </p:spPr>
      </p:pic>
      <p:sp>
        <p:nvSpPr>
          <p:cNvPr id="271" name="TextBox271"/>
          <p:cNvSpPr txBox="1"/>
          <p:nvPr/>
        </p:nvSpPr>
        <p:spPr>
          <a:xfrm>
            <a:off x="4907691" y="1984151"/>
            <a:ext cx="1828800" cy="228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2000" b="1" kern="0" spc="-15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Invoke</a:t>
            </a:r>
            <a:r>
              <a:rPr lang="en-US" altLang="zh-CN" sz="2000" b="1" kern="0" spc="-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-35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via</a:t>
            </a:r>
            <a:r>
              <a:rPr lang="en-US" altLang="zh-CN" sz="2000" b="1" kern="0" spc="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-14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proxy</a:t>
            </a:r>
          </a:p>
        </p:txBody>
      </p:sp>
    </p:spTree>
    <p:extLst>
      <p:ext uri="{64AA7002-8A4F-43E2-4315-2EC919E8C235}"/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40F3151A-ACDB-492A-E17D-59B5B55AF517"/>
          <p:cNvPicPr>
            <a:picLocks noChangeAspect="1"/>
          </p:cNvPicPr>
          <p:nvPr/>
        </p:nvPicPr>
        <p:blipFill>
          <a:blip r:embed="rId2" cstate="print">
            <a:extLst>
              <a:ext uri="{621E4CFF-B792-49DC-565A-C8D82619FBB6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73" name="4759457D-366C-4E20-298F-134E8149AF2C"/>
          <p:cNvPicPr>
            <a:picLocks noChangeAspect="1"/>
          </p:cNvPicPr>
          <p:nvPr/>
        </p:nvPicPr>
        <p:blipFill>
          <a:blip r:embed="rId3" cstate="print">
            <a:extLst>
              <a:ext uri="{32576AF9-782B-482D-6C85-CD7045036B89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274" name="TextBox274"/>
          <p:cNvSpPr txBox="1"/>
          <p:nvPr/>
        </p:nvSpPr>
        <p:spPr>
          <a:xfrm>
            <a:off x="742142" y="530045"/>
            <a:ext cx="42799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4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How</a:t>
            </a:r>
            <a:r>
              <a:rPr lang="en-US" altLang="zh-CN" sz="4400" kern="0" spc="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5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4400" kern="0" spc="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7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really</a:t>
            </a:r>
            <a:r>
              <a:rPr lang="en-US" altLang="zh-CN" sz="4400" kern="0" spc="-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30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works</a:t>
            </a:r>
          </a:p>
        </p:txBody>
      </p:sp>
      <p:sp>
        <p:nvSpPr>
          <p:cNvPr id="276" name="TextBox276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pic>
        <p:nvPicPr>
          <p:cNvPr id="277" name="B1B5BD9B-1C5B-4A68-7993-4F414498E9A1"/>
          <p:cNvPicPr>
            <a:picLocks noChangeAspect="1"/>
          </p:cNvPicPr>
          <p:nvPr/>
        </p:nvPicPr>
        <p:blipFill>
          <a:blip r:embed="rId4" cstate="print">
            <a:extLst>
              <a:ext uri="{9F03E635-7F05-46DA-900C-BDA2F555F17E}"/>
            </a:extLst>
          </a:blip>
          <a:stretch>
            <a:fillRect/>
          </a:stretch>
        </p:blipFill>
        <p:spPr>
          <a:xfrm>
            <a:off x="1219200" y="1981200"/>
            <a:ext cx="6629400" cy="3933825"/>
          </a:xfrm>
          <a:prstGeom prst="rect">
            <a:avLst/>
          </a:prstGeom>
        </p:spPr>
      </p:pic>
    </p:spTree>
    <p:extLst>
      <p:ext uri="{650FD5C8-7AA2-469F-CEE9-BE1E67C882F8}"/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D30E555B-7F91-4CC5-F0B5-A712B5B373B5"/>
          <p:cNvPicPr>
            <a:picLocks noChangeAspect="1"/>
          </p:cNvPicPr>
          <p:nvPr/>
        </p:nvPicPr>
        <p:blipFill>
          <a:blip r:embed="rId2" cstate="print">
            <a:extLst>
              <a:ext uri="{C9B71283-4580-43A5-F5CC-C1F5835DF0DA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79" name="354F9B3F-570F-43CC-CBCA-E7FB034A03BB"/>
          <p:cNvPicPr>
            <a:picLocks noChangeAspect="1"/>
          </p:cNvPicPr>
          <p:nvPr/>
        </p:nvPicPr>
        <p:blipFill>
          <a:blip r:embed="rId3" cstate="print">
            <a:extLst>
              <a:ext uri="{73B3C466-3CAE-4EF2-ABB6-5D43EC4D3B57}"/>
            </a:extLst>
          </a:blip>
          <a:stretch>
            <a:fillRect/>
          </a:stretch>
        </p:blipFill>
        <p:spPr>
          <a:xfrm>
            <a:off x="0" y="1524000"/>
            <a:ext cx="9144000" cy="1143000"/>
          </a:xfrm>
          <a:prstGeom prst="rect">
            <a:avLst/>
          </a:prstGeom>
        </p:spPr>
      </p:pic>
      <p:pic>
        <p:nvPicPr>
          <p:cNvPr id="280" name="0E9D34C7-0271-4030-33EA-B936BF637E33"/>
          <p:cNvPicPr>
            <a:picLocks noChangeAspect="1"/>
          </p:cNvPicPr>
          <p:nvPr/>
        </p:nvPicPr>
        <p:blipFill>
          <a:blip r:embed="rId4" cstate="print">
            <a:extLst>
              <a:ext uri="{493467C1-DFA1-49AA-5FCE-A5C95DDA96C6}"/>
            </a:extLst>
          </a:blip>
          <a:stretch>
            <a:fillRect/>
          </a:stretch>
        </p:blipFill>
        <p:spPr>
          <a:xfrm>
            <a:off x="0" y="1600200"/>
            <a:ext cx="1295400" cy="990600"/>
          </a:xfrm>
          <a:prstGeom prst="rect">
            <a:avLst/>
          </a:prstGeom>
        </p:spPr>
      </p:pic>
      <p:pic>
        <p:nvPicPr>
          <p:cNvPr id="281" name="5571D161-8A43-472B-CE6B-58B9F997D072"/>
          <p:cNvPicPr>
            <a:picLocks noChangeAspect="1"/>
          </p:cNvPicPr>
          <p:nvPr/>
        </p:nvPicPr>
        <p:blipFill>
          <a:blip r:embed="rId5" cstate="print">
            <a:extLst>
              <a:ext uri="{99D45307-E7A5-4293-FDAB-D9D9C6B4EB2A}"/>
            </a:extLst>
          </a:blip>
          <a:stretch>
            <a:fillRect/>
          </a:stretch>
        </p:blipFill>
        <p:spPr>
          <a:xfrm>
            <a:off x="1371600" y="1600200"/>
            <a:ext cx="7772400" cy="990600"/>
          </a:xfrm>
          <a:prstGeom prst="rect">
            <a:avLst/>
          </a:prstGeom>
        </p:spPr>
      </p:pic>
      <p:sp>
        <p:nvSpPr>
          <p:cNvPr id="282" name="TextBox282"/>
          <p:cNvSpPr txBox="1"/>
          <p:nvPr/>
        </p:nvSpPr>
        <p:spPr>
          <a:xfrm>
            <a:off x="1499109" y="1902026"/>
            <a:ext cx="27305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33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Introductions</a:t>
            </a:r>
          </a:p>
        </p:txBody>
      </p:sp>
      <p:sp>
        <p:nvSpPr>
          <p:cNvPr id="284" name="TextBox284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</p:spTree>
    <p:extLst>
      <p:ext uri="{F00BB070-BCC8-4F77-1AD5-1E2E098434FF}"/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D2DD84B0-3AD0-4BC0-06DB-F32B9A810736"/>
          <p:cNvPicPr>
            <a:picLocks noChangeAspect="1"/>
          </p:cNvPicPr>
          <p:nvPr/>
        </p:nvPicPr>
        <p:blipFill>
          <a:blip r:embed="rId2" cstate="print">
            <a:extLst>
              <a:ext uri="{8DCDD14A-4B5D-4DE3-C865-B906800EBFEE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86" name="213C5575-4160-4E56-4DD5-6B6E9B36E4AF"/>
          <p:cNvPicPr>
            <a:picLocks noChangeAspect="1"/>
          </p:cNvPicPr>
          <p:nvPr/>
        </p:nvPicPr>
        <p:blipFill>
          <a:blip r:embed="rId3" cstate="print">
            <a:extLst>
              <a:ext uri="{066A1637-26EF-4521-0539-F6F9D8DD199D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287" name="TextBox287"/>
          <p:cNvSpPr txBox="1"/>
          <p:nvPr/>
        </p:nvSpPr>
        <p:spPr>
          <a:xfrm>
            <a:off x="739903" y="530045"/>
            <a:ext cx="67437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2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Introduction</a:t>
            </a:r>
            <a:r>
              <a:rPr lang="en-US" altLang="zh-CN" sz="4400" kern="0" spc="1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26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behaviors</a:t>
            </a:r>
            <a:r>
              <a:rPr lang="en-US" altLang="zh-CN" sz="4400" kern="0" spc="-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15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4400" kern="0" spc="1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27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bean</a:t>
            </a:r>
          </a:p>
        </p:txBody>
      </p:sp>
      <p:sp>
        <p:nvSpPr>
          <p:cNvPr id="289" name="TextBox289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sp>
        <p:nvSpPr>
          <p:cNvPr id="290" name="TextBox290"/>
          <p:cNvSpPr txBox="1"/>
          <p:nvPr/>
        </p:nvSpPr>
        <p:spPr>
          <a:xfrm>
            <a:off x="702667" y="1991316"/>
            <a:ext cx="1473200" cy="482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704" marR="0" indent="0" eaLnBrk="0">
              <a:lnSpc>
                <a:spcPct val="72000"/>
              </a:lnSpc>
            </a:pPr>
            <a:r>
              <a:rPr lang="en-US" altLang="zh-CN" sz="1550" kern="0" spc="0" baseline="0" noProof="0" dirty="0">
                <a:solidFill>
                  <a:srgbClr val="646464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@Aspect</a:t>
            </a:r>
          </a:p>
          <a:p>
            <a:pPr marL="0" marR="0" indent="0" eaLnBrk="0">
              <a:lnSpc>
                <a:spcPct val="76000"/>
              </a:lnSpc>
              <a:spcBef>
                <a:spcPts val="1129"/>
              </a:spcBef>
            </a:pP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public</a:t>
            </a:r>
            <a:r>
              <a:rPr lang="en-US" altLang="zh-CN" sz="1550" b="1" kern="0" spc="24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class</a:t>
            </a:r>
          </a:p>
        </p:txBody>
      </p:sp>
      <p:sp>
        <p:nvSpPr>
          <p:cNvPr id="291" name="TextBox291"/>
          <p:cNvSpPr txBox="1"/>
          <p:nvPr/>
        </p:nvSpPr>
        <p:spPr>
          <a:xfrm>
            <a:off x="2304936" y="2295298"/>
            <a:ext cx="2959100" cy="177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CalculatorIntroduction</a:t>
            </a:r>
            <a:r>
              <a:rPr lang="en-US" altLang="zh-CN" sz="1550" kern="0" spc="98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-1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</a:p>
        </p:txBody>
      </p:sp>
      <p:sp>
        <p:nvSpPr>
          <p:cNvPr id="292" name="TextBox292"/>
          <p:cNvSpPr txBox="1"/>
          <p:nvPr/>
        </p:nvSpPr>
        <p:spPr>
          <a:xfrm>
            <a:off x="1190654" y="2912711"/>
            <a:ext cx="6121400" cy="1104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22000"/>
              </a:lnSpc>
            </a:pPr>
            <a:r>
              <a:rPr lang="en-US" altLang="zh-CN" sz="1550" b="1" kern="0" spc="0" baseline="0" noProof="0" dirty="0">
                <a:solidFill>
                  <a:srgbClr val="646464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@DeclareParents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</a:t>
            </a:r>
            <a:r>
              <a:rPr lang="en-US" altLang="zh-CN" sz="1550" kern="0" spc="3240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278" kern="0" spc="3550" noProof="0" dirty="0"/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value</a:t>
            </a:r>
            <a:r>
              <a:rPr lang="en-US" altLang="zh-CN" sz="1550" kern="0" spc="13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550" kern="0" spc="21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"calculator.ArithmeticCalculatorImpl"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1550" kern="0" spc="7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278" kern="0" spc="3602" noProof="0" dirty="0"/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defaultImpl</a:t>
            </a:r>
            <a:r>
              <a:rPr lang="en-US" altLang="zh-CN" sz="1550" kern="0" spc="33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550" kern="0" spc="2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MaxCalculatorImpl.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class</a:t>
            </a:r>
            <a:r>
              <a:rPr lang="en-US" altLang="zh-CN" sz="1550" b="1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  <a:r>
              <a:rPr lang="en-US" altLang="zh-CN" sz="1550" b="1" kern="0" spc="799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public</a:t>
            </a:r>
            <a:r>
              <a:rPr lang="en-US" altLang="zh-CN" sz="1550" b="1" kern="0" spc="17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MaxCalculator</a:t>
            </a:r>
            <a:r>
              <a:rPr lang="en-US" altLang="zh-CN" sz="1550" kern="0" spc="59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C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maxCalculator</a:t>
            </a:r>
            <a:r>
              <a:rPr lang="en-US" altLang="zh-CN" sz="1550" b="1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3" name="TextBox293"/>
          <p:cNvSpPr txBox="1"/>
          <p:nvPr/>
        </p:nvSpPr>
        <p:spPr>
          <a:xfrm>
            <a:off x="744018" y="4455253"/>
            <a:ext cx="6565900" cy="14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943086" marR="0" indent="-477195" eaLnBrk="0">
              <a:lnSpc>
                <a:spcPct val="117000"/>
              </a:lnSpc>
            </a:pPr>
            <a:r>
              <a:rPr lang="en-US" altLang="zh-CN" sz="1550" b="1" kern="0" spc="0" baseline="0" noProof="0" dirty="0">
                <a:solidFill>
                  <a:srgbClr val="646464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@DeclareParents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</a:t>
            </a:r>
            <a:r>
              <a:rPr lang="en-US" altLang="zh-CN" sz="1550" kern="0" spc="3240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value</a:t>
            </a:r>
            <a:r>
              <a:rPr lang="en-US" altLang="zh-CN" sz="1550" kern="0" spc="13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550" kern="0" spc="21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"calculator.ArithmeticCalculatorImpl"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1550" kern="0" spc="7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278" kern="0" spc="161" noProof="0" dirty="0"/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defaultImpl</a:t>
            </a:r>
            <a:r>
              <a:rPr lang="en-US" altLang="zh-CN" sz="1550" kern="0" spc="33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550" kern="0" spc="2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MinCalculatorImpl.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class</a:t>
            </a:r>
            <a:r>
              <a:rPr lang="en-US" altLang="zh-CN" sz="1550" b="1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</a:p>
          <a:p>
            <a:pPr marL="446636" marR="0" indent="0" eaLnBrk="0">
              <a:lnSpc>
                <a:spcPct val="79000"/>
              </a:lnSpc>
              <a:spcBef>
                <a:spcPts val="792"/>
              </a:spcBef>
            </a:pP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public</a:t>
            </a:r>
            <a:r>
              <a:rPr lang="en-US" altLang="zh-CN" sz="1550" b="1" kern="0" spc="17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MinCalculator</a:t>
            </a:r>
            <a:r>
              <a:rPr lang="en-US" altLang="zh-CN" sz="1875" kern="0" spc="523" noProof="0" dirty="0"/>
              <a:t> </a:t>
            </a:r>
            <a:r>
              <a:rPr lang="en-US" altLang="zh-CN" sz="1550" kern="0" spc="0" baseline="0" noProof="0" dirty="0">
                <a:solidFill>
                  <a:srgbClr val="0000C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minCalculator</a:t>
            </a:r>
            <a:r>
              <a:rPr lang="en-US" altLang="zh-CN" sz="1550" b="1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;</a:t>
            </a:r>
            <a:r>
              <a:rPr lang="en-US" altLang="zh-CN" sz="1875" kern="0" spc="523" noProof="0" dirty="0"/>
              <a:t> </a:t>
            </a:r>
          </a:p>
          <a:p>
            <a:pPr marL="0" marR="0" indent="0" eaLnBrk="0">
              <a:lnSpc>
                <a:spcPct val="72000"/>
              </a:lnSpc>
              <a:spcBef>
                <a:spcPts val="1004"/>
              </a:spcBef>
            </a:pPr>
            <a:r>
              <a:rPr lang="en-US" altLang="zh-CN" sz="1550" kern="0" spc="-3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294" name="B1C4D791-E8A2-4C42-E99D-5964E62E3344"/>
          <p:cNvPicPr>
            <a:picLocks noChangeAspect="1"/>
          </p:cNvPicPr>
          <p:nvPr/>
        </p:nvPicPr>
        <p:blipFill>
          <a:blip r:embed="rId4" cstate="print">
            <a:extLst>
              <a:ext uri="{A505D815-DE02-4470-BF6B-5F1A5ACDEBF0}"/>
            </a:extLst>
          </a:blip>
          <a:stretch>
            <a:fillRect/>
          </a:stretch>
        </p:blipFill>
        <p:spPr>
          <a:xfrm>
            <a:off x="3636264" y="5334000"/>
            <a:ext cx="133350" cy="238125"/>
          </a:xfrm>
          <a:prstGeom prst="rect">
            <a:avLst/>
          </a:prstGeom>
        </p:spPr>
      </p:pic>
      <p:pic>
        <p:nvPicPr>
          <p:cNvPr id="295" name="C5197DD6-95E8-4426-DAA1-D863662359DA"/>
          <p:cNvPicPr>
            <a:picLocks noChangeAspect="1"/>
          </p:cNvPicPr>
          <p:nvPr/>
        </p:nvPicPr>
        <p:blipFill>
          <a:blip r:embed="rId5" cstate="print">
            <a:extLst>
              <a:ext uri="{BCF5A7C8-48A1-4324-F4AF-EABDE099C70B}"/>
            </a:extLst>
          </a:blip>
          <a:stretch>
            <a:fillRect/>
          </a:stretch>
        </p:blipFill>
        <p:spPr>
          <a:xfrm>
            <a:off x="5469636" y="5334000"/>
            <a:ext cx="133350" cy="238125"/>
          </a:xfrm>
          <a:prstGeom prst="rect">
            <a:avLst/>
          </a:prstGeom>
        </p:spPr>
      </p:pic>
    </p:spTree>
    <p:extLst>
      <p:ext uri="{65AD0032-6A85-40D3-6238-4EC0E432B0BB}"/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4EF49F2C-7BC0-40A9-6F72-1FF4804AD082"/>
          <p:cNvPicPr>
            <a:picLocks noChangeAspect="1"/>
          </p:cNvPicPr>
          <p:nvPr/>
        </p:nvPicPr>
        <p:blipFill>
          <a:blip r:embed="rId2" cstate="print">
            <a:extLst>
              <a:ext uri="{01164A27-535A-4738-ECC1-2541988A6321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97" name="C6D966CD-553D-41CA-AE2D-6FA8B989151D"/>
          <p:cNvPicPr>
            <a:picLocks noChangeAspect="1"/>
          </p:cNvPicPr>
          <p:nvPr/>
        </p:nvPicPr>
        <p:blipFill>
          <a:blip r:embed="rId3" cstate="print">
            <a:extLst>
              <a:ext uri="{F83ADA2B-DC33-425A-46E2-7A37A9C53510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298" name="TextBox298"/>
          <p:cNvSpPr txBox="1"/>
          <p:nvPr/>
        </p:nvSpPr>
        <p:spPr>
          <a:xfrm>
            <a:off x="739903" y="530045"/>
            <a:ext cx="58420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2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Introduction</a:t>
            </a:r>
            <a:r>
              <a:rPr lang="en-US" altLang="zh-CN" sz="4400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31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states</a:t>
            </a:r>
            <a:r>
              <a:rPr lang="en-US" altLang="zh-CN" sz="4400" kern="0" spc="-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15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4400" kern="0" spc="1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27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bean</a:t>
            </a:r>
          </a:p>
        </p:txBody>
      </p:sp>
      <p:sp>
        <p:nvSpPr>
          <p:cNvPr id="299" name="TextBox299"/>
          <p:cNvSpPr txBox="1"/>
          <p:nvPr/>
        </p:nvSpPr>
        <p:spPr>
          <a:xfrm>
            <a:off x="6200098" y="6370122"/>
            <a:ext cx="1054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Dmitry</a:t>
            </a:r>
            <a:r>
              <a:rPr lang="en-US" altLang="zh-CN" sz="140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Noskov</a:t>
            </a:r>
          </a:p>
        </p:txBody>
      </p:sp>
      <p:sp>
        <p:nvSpPr>
          <p:cNvPr id="300" name="TextBox300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sp>
        <p:nvSpPr>
          <p:cNvPr id="301" name="TextBox301"/>
          <p:cNvSpPr txBox="1"/>
          <p:nvPr/>
        </p:nvSpPr>
        <p:spPr>
          <a:xfrm>
            <a:off x="702669" y="2033988"/>
            <a:ext cx="5499100" cy="1841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702" marR="0" indent="0" eaLnBrk="0">
              <a:lnSpc>
                <a:spcPct val="72000"/>
              </a:lnSpc>
            </a:pPr>
            <a:r>
              <a:rPr lang="en-US" altLang="zh-CN" sz="1550" kern="0" spc="0" baseline="0" noProof="0" dirty="0">
                <a:solidFill>
                  <a:srgbClr val="646464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@Aspect</a:t>
            </a:r>
          </a:p>
          <a:p>
            <a:pPr marL="487983" marR="0" indent="-487983" eaLnBrk="0">
              <a:lnSpc>
                <a:spcPct val="134000"/>
              </a:lnSpc>
              <a:spcBef>
                <a:spcPts val="1323"/>
              </a:spcBef>
            </a:pP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public</a:t>
            </a:r>
            <a:r>
              <a:rPr lang="en-US" altLang="zh-CN" sz="1550" b="1" kern="0" spc="2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class</a:t>
            </a:r>
            <a:r>
              <a:rPr lang="en-US" altLang="zh-CN" sz="1550" b="1" kern="0" spc="23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BankServiceIntroductionAspect</a:t>
            </a:r>
            <a:r>
              <a:rPr lang="en-US" altLang="zh-CN" sz="1550" kern="0" spc="150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-2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  <a:r>
              <a:rPr lang="en-US" altLang="zh-CN" sz="1550" kern="0" spc="4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646464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@DeclareParents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</a:t>
            </a:r>
            <a:r>
              <a:rPr lang="en-US" altLang="zh-CN" sz="1550" kern="0" spc="2372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278" kern="0" spc="3550" noProof="0" dirty="0"/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value=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"bank.BankServiceImpl"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1550" kern="0" spc="803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278" kern="0" spc="3602" noProof="0" dirty="0"/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defaultImpl=DefaultCounterImpl.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class</a:t>
            </a:r>
            <a:r>
              <a:rPr lang="en-US" altLang="zh-CN" sz="1550" b="1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  <a:r>
              <a:rPr lang="en-US" altLang="zh-CN" sz="1550" b="1" kern="0" spc="6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public</a:t>
            </a:r>
            <a:r>
              <a:rPr lang="en-US" altLang="zh-CN" sz="1550" b="1" kern="0" spc="2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ounter</a:t>
            </a:r>
            <a:r>
              <a:rPr lang="en-US" altLang="zh-CN" sz="1550" kern="0" spc="31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C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mix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302" name="TextBox302"/>
          <p:cNvSpPr txBox="1"/>
          <p:nvPr/>
        </p:nvSpPr>
        <p:spPr>
          <a:xfrm>
            <a:off x="1190654" y="4363295"/>
            <a:ext cx="6235700" cy="1168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130000"/>
              </a:lnSpc>
            </a:pPr>
            <a:r>
              <a:rPr lang="en-US" altLang="zh-CN" sz="1550" kern="0" spc="0" baseline="0" noProof="0" dirty="0">
                <a:solidFill>
                  <a:srgbClr val="646464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@Before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"execution(*</a:t>
            </a:r>
            <a:r>
              <a:rPr lang="en-US" altLang="zh-CN" sz="1550" kern="0" spc="66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get*(..))</a:t>
            </a:r>
            <a:r>
              <a:rPr lang="en-US" altLang="zh-CN" sz="1550" kern="0" spc="50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&amp;&amp;</a:t>
            </a:r>
            <a:r>
              <a:rPr lang="en-US" altLang="zh-CN" sz="1550" kern="0" spc="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this(auditable)"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  <a:r>
              <a:rPr lang="en-US" altLang="zh-CN" sz="1550" kern="0" spc="4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public</a:t>
            </a:r>
            <a:r>
              <a:rPr lang="en-US" altLang="zh-CN" sz="1550" b="1" kern="0" spc="15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void</a:t>
            </a:r>
            <a:r>
              <a:rPr lang="en-US" altLang="zh-CN" sz="1550" b="1" kern="0" spc="28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useBusinessService(Counter</a:t>
            </a:r>
            <a:r>
              <a:rPr lang="en-US" altLang="zh-CN" sz="1550" kern="0" spc="117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auditable)</a:t>
            </a:r>
            <a:r>
              <a:rPr lang="en-US" altLang="zh-CN" sz="1550" kern="0" spc="64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-2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  <a:r>
              <a:rPr lang="en-US" altLang="zh-CN" sz="1550" kern="0" spc="4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278" kern="0" spc="3615" noProof="0" dirty="0"/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auditable.increment();</a:t>
            </a:r>
            <a:r>
              <a:rPr lang="en-US" altLang="zh-CN" sz="1550" kern="0" spc="2402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278" kern="0" spc="-34" noProof="0" dirty="0"/>
              <a:t> </a:t>
            </a:r>
            <a:r>
              <a:rPr lang="en-US" altLang="zh-CN" sz="1550" kern="0" spc="-3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03" name="TextBox303"/>
          <p:cNvSpPr txBox="1"/>
          <p:nvPr/>
        </p:nvSpPr>
        <p:spPr>
          <a:xfrm>
            <a:off x="744018" y="5695601"/>
            <a:ext cx="1270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2000"/>
              </a:lnSpc>
            </a:pPr>
            <a:r>
              <a:rPr lang="en-US" altLang="zh-CN" sz="1550" kern="0" spc="-3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92B887C3-9628-4008-425E-36CC64FE73EE}"/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E196F6B1-2B31-42CB-E8D5-A223234A08AA"/>
          <p:cNvPicPr>
            <a:picLocks noChangeAspect="1"/>
          </p:cNvPicPr>
          <p:nvPr/>
        </p:nvPicPr>
        <p:blipFill>
          <a:blip r:embed="rId2" cstate="print">
            <a:extLst>
              <a:ext uri="{88CBF4AF-969F-46AB-58D2-4FD1E58B069F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05" name="A412EC36-1BFD-40C7-75D7-83FBFA44ECDC"/>
          <p:cNvPicPr>
            <a:picLocks noChangeAspect="1"/>
          </p:cNvPicPr>
          <p:nvPr/>
        </p:nvPicPr>
        <p:blipFill>
          <a:blip r:embed="rId3" cstate="print">
            <a:extLst>
              <a:ext uri="{FD7A4E64-1858-4BFF-E036-9284A8398647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306" name="TextBox306"/>
          <p:cNvSpPr txBox="1"/>
          <p:nvPr/>
        </p:nvSpPr>
        <p:spPr>
          <a:xfrm>
            <a:off x="645546" y="514297"/>
            <a:ext cx="50800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25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4400" kern="0" spc="-1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38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  <a:r>
              <a:rPr lang="en-US" altLang="zh-CN" sz="4400" kern="0" spc="-1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50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vs</a:t>
            </a:r>
            <a:r>
              <a:rPr lang="en-US" altLang="zh-CN" sz="4400" kern="0" spc="-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33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AspectJ</a:t>
            </a:r>
          </a:p>
        </p:txBody>
      </p:sp>
      <p:sp>
        <p:nvSpPr>
          <p:cNvPr id="307" name="TextBox307"/>
          <p:cNvSpPr txBox="1"/>
          <p:nvPr/>
        </p:nvSpPr>
        <p:spPr>
          <a:xfrm>
            <a:off x="719602" y="2577750"/>
            <a:ext cx="3441700" cy="3162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10634" marR="0" indent="-310634" eaLnBrk="0">
              <a:lnSpc>
                <a:spcPct val="88000"/>
              </a:lnSpc>
            </a:pPr>
            <a:r>
              <a:rPr lang="en-US" altLang="zh-CN" sz="1425" kern="0" spc="1099" noProof="0" dirty="0"/>
              <a:t> </a:t>
            </a:r>
            <a:r>
              <a:rPr lang="en-US" altLang="zh-CN" sz="1800" kern="0" spc="34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900" kern="0" spc="-3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no</a:t>
            </a:r>
            <a:r>
              <a:rPr lang="en-US" altLang="zh-CN" sz="2900" kern="0" spc="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2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need</a:t>
            </a:r>
            <a:r>
              <a:rPr lang="en-US" altLang="zh-CN" sz="2900" kern="0" spc="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3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for</a:t>
            </a:r>
            <a:r>
              <a:rPr lang="en-US" altLang="zh-CN" sz="2900" kern="0" spc="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900" kern="0" spc="-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special</a:t>
            </a:r>
            <a:r>
              <a:rPr lang="en-US" altLang="zh-CN" sz="29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6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compilation</a:t>
            </a:r>
            <a:r>
              <a:rPr lang="en-US" altLang="zh-CN" sz="2900" kern="0" spc="1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25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process</a:t>
            </a:r>
          </a:p>
          <a:p>
            <a:pPr marL="315797" marR="131777" indent="-315797" eaLnBrk="0">
              <a:lnSpc>
                <a:spcPct val="88000"/>
              </a:lnSpc>
              <a:spcBef>
                <a:spcPts val="1630"/>
              </a:spcBef>
            </a:pPr>
            <a:r>
              <a:rPr lang="en-US" altLang="zh-CN" sz="1425" kern="0" spc="1099" noProof="0" dirty="0"/>
              <a:t> </a:t>
            </a:r>
            <a:r>
              <a:rPr lang="en-US" altLang="zh-CN" sz="1800" kern="0" spc="29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900" kern="0" spc="-13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  <a:r>
              <a:rPr lang="en-US" altLang="zh-CN" sz="2900" kern="0" spc="-1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2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only</a:t>
            </a:r>
            <a:r>
              <a:rPr lang="en-US" altLang="zh-CN" sz="290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21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method</a:t>
            </a:r>
            <a:r>
              <a:rPr lang="en-US" altLang="zh-CN" sz="29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21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execution</a:t>
            </a:r>
            <a:r>
              <a:rPr lang="en-US" altLang="zh-CN" sz="290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21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pointcuts</a:t>
            </a:r>
          </a:p>
          <a:p>
            <a:pPr marL="314322" marR="159700" indent="-314322" eaLnBrk="0">
              <a:lnSpc>
                <a:spcPct val="93000"/>
              </a:lnSpc>
              <a:spcBef>
                <a:spcPts val="1639"/>
              </a:spcBef>
            </a:pPr>
            <a:r>
              <a:rPr lang="en-US" altLang="zh-CN" sz="1425" kern="0" spc="1099" noProof="0" dirty="0"/>
              <a:t> </a:t>
            </a:r>
            <a:r>
              <a:rPr lang="en-US" altLang="zh-CN" sz="1800" kern="0" spc="36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900" kern="0" spc="-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advise</a:t>
            </a:r>
            <a:r>
              <a:rPr lang="en-US" altLang="zh-CN" sz="2900" kern="0" spc="-1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900" kern="0" spc="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2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execution</a:t>
            </a:r>
            <a:r>
              <a:rPr lang="en-US" altLang="zh-CN" sz="29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900" kern="0" spc="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operations</a:t>
            </a:r>
            <a:r>
              <a:rPr lang="en-US" altLang="zh-CN" sz="290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2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on</a:t>
            </a:r>
            <a:r>
              <a:rPr lang="en-US" altLang="zh-CN" sz="2900" kern="0" spc="37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2900" kern="0" spc="1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24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beans</a:t>
            </a:r>
          </a:p>
        </p:txBody>
      </p:sp>
      <p:sp>
        <p:nvSpPr>
          <p:cNvPr id="308" name="TextBox308"/>
          <p:cNvSpPr txBox="1"/>
          <p:nvPr/>
        </p:nvSpPr>
        <p:spPr>
          <a:xfrm>
            <a:off x="4911492" y="2577750"/>
            <a:ext cx="3606800" cy="2806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14017" marR="0" indent="-314017" eaLnBrk="0">
              <a:lnSpc>
                <a:spcPct val="88000"/>
              </a:lnSpc>
            </a:pPr>
            <a:r>
              <a:rPr lang="en-US" altLang="zh-CN" sz="1425" kern="0" spc="1099" noProof="0" dirty="0"/>
              <a:t> </a:t>
            </a:r>
            <a:r>
              <a:rPr lang="en-US" altLang="zh-CN" sz="1800" kern="0" spc="33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900" kern="0" spc="-2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need</a:t>
            </a:r>
            <a:r>
              <a:rPr lang="en-US" altLang="zh-CN" sz="2900" kern="0" spc="-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21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AspectJ</a:t>
            </a:r>
            <a:r>
              <a:rPr lang="en-US" altLang="zh-CN" sz="2900" kern="0" spc="-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compiler</a:t>
            </a:r>
            <a:r>
              <a:rPr lang="en-US" altLang="zh-CN" sz="29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or</a:t>
            </a:r>
            <a:r>
              <a:rPr lang="en-US" altLang="zh-CN" sz="2900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22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setup</a:t>
            </a:r>
            <a:r>
              <a:rPr lang="en-US" altLang="zh-CN" sz="2900" kern="0" spc="1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3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LTW</a:t>
            </a:r>
          </a:p>
          <a:p>
            <a:pPr marL="0" marR="0" indent="0" eaLnBrk="0">
              <a:lnSpc>
                <a:spcPct val="72000"/>
              </a:lnSpc>
              <a:spcBef>
                <a:spcPts val="1630"/>
              </a:spcBef>
            </a:pPr>
            <a:r>
              <a:rPr lang="en-US" altLang="zh-CN" sz="1425" kern="0" spc="1099" noProof="0" dirty="0"/>
              <a:t> </a:t>
            </a:r>
            <a:r>
              <a:rPr lang="en-US" altLang="zh-CN" sz="1800" kern="0" spc="29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900" kern="0" spc="-13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support</a:t>
            </a:r>
            <a:r>
              <a:rPr lang="en-US" altLang="zh-CN" sz="2900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3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900" kern="0" spc="1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21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pointcuts</a:t>
            </a:r>
          </a:p>
          <a:p>
            <a:pPr marL="314027" marR="674188" indent="-314027" eaLnBrk="0">
              <a:lnSpc>
                <a:spcPct val="88000"/>
              </a:lnSpc>
              <a:spcBef>
                <a:spcPts val="5833"/>
              </a:spcBef>
            </a:pPr>
            <a:r>
              <a:rPr lang="en-US" altLang="zh-CN" sz="1350" kern="0" spc="1120" noProof="0" dirty="0"/>
              <a:t> </a:t>
            </a:r>
            <a:r>
              <a:rPr lang="en-US" altLang="zh-CN" sz="1800" kern="0" spc="36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900" kern="0" spc="-13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advice</a:t>
            </a:r>
            <a:r>
              <a:rPr lang="en-US" altLang="zh-CN" sz="2900" kern="0" spc="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3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all</a:t>
            </a:r>
            <a:r>
              <a:rPr lang="en-US" altLang="zh-CN" sz="2900" kern="0" spc="6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domain</a:t>
            </a:r>
            <a:r>
              <a:rPr lang="en-US" altLang="zh-CN" sz="29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900" kern="0" spc="-19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objects</a:t>
            </a:r>
          </a:p>
        </p:txBody>
      </p:sp>
      <p:sp>
        <p:nvSpPr>
          <p:cNvPr id="310" name="TextBox310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pic>
        <p:nvPicPr>
          <p:cNvPr id="311" name="53205A59-D107-4040-2B35-5C363F333F87"/>
          <p:cNvPicPr>
            <a:picLocks noChangeAspect="1"/>
          </p:cNvPicPr>
          <p:nvPr/>
        </p:nvPicPr>
        <p:blipFill>
          <a:blip r:embed="rId4" cstate="print">
            <a:extLst>
              <a:ext uri="{6E4D57E9-7108-420B-14D1-56AF43D53B6B}"/>
            </a:extLst>
          </a:blip>
          <a:stretch>
            <a:fillRect/>
          </a:stretch>
        </p:blipFill>
        <p:spPr>
          <a:xfrm>
            <a:off x="609600" y="1752600"/>
            <a:ext cx="3886200" cy="647700"/>
          </a:xfrm>
          <a:prstGeom prst="rect">
            <a:avLst/>
          </a:prstGeom>
        </p:spPr>
      </p:pic>
      <p:sp>
        <p:nvSpPr>
          <p:cNvPr id="312" name="TextBox312"/>
          <p:cNvSpPr txBox="1"/>
          <p:nvPr/>
        </p:nvSpPr>
        <p:spPr>
          <a:xfrm>
            <a:off x="706385" y="1984151"/>
            <a:ext cx="1270000" cy="228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2000" b="1" kern="0" spc="-195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2000" b="1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000" b="1" kern="0" spc="-14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pic>
        <p:nvPicPr>
          <p:cNvPr id="313" name="CCC302D3-C475-42BF-6CCE-6411BAC9442E"/>
          <p:cNvPicPr>
            <a:picLocks noChangeAspect="1"/>
          </p:cNvPicPr>
          <p:nvPr/>
        </p:nvPicPr>
        <p:blipFill>
          <a:blip r:embed="rId5" cstate="print">
            <a:extLst>
              <a:ext uri="{8D01AB3D-BA2C-430B-A732-4872C5CB7F94}"/>
            </a:extLst>
          </a:blip>
          <a:stretch>
            <a:fillRect/>
          </a:stretch>
        </p:blipFill>
        <p:spPr>
          <a:xfrm>
            <a:off x="4800600" y="1752600"/>
            <a:ext cx="3886200" cy="647700"/>
          </a:xfrm>
          <a:prstGeom prst="rect">
            <a:avLst/>
          </a:prstGeom>
        </p:spPr>
      </p:pic>
      <p:sp>
        <p:nvSpPr>
          <p:cNvPr id="314" name="TextBox314"/>
          <p:cNvSpPr txBox="1"/>
          <p:nvPr/>
        </p:nvSpPr>
        <p:spPr>
          <a:xfrm>
            <a:off x="4900819" y="1984151"/>
            <a:ext cx="850900" cy="228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2000" b="1" kern="0" spc="-21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AspectJ</a:t>
            </a:r>
          </a:p>
        </p:txBody>
      </p:sp>
    </p:spTree>
    <p:extLst>
      <p:ext uri="{6A04C4AE-AE37-4708-A271-973EB0A9F370}"/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928F85B8-C2FA-442A-29BF-49D65456E1C2"/>
          <p:cNvPicPr>
            <a:picLocks noChangeAspect="1"/>
          </p:cNvPicPr>
          <p:nvPr/>
        </p:nvPicPr>
        <p:blipFill>
          <a:blip r:embed="rId2" cstate="print">
            <a:extLst>
              <a:ext uri="{32291D41-B84B-4D31-DD93-6E43E5CE1B1B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4" name="5A924343-8E6A-4837-9BA6-E231E5307E7E"/>
          <p:cNvPicPr>
            <a:picLocks noChangeAspect="1"/>
          </p:cNvPicPr>
          <p:nvPr/>
        </p:nvPicPr>
        <p:blipFill>
          <a:blip r:embed="rId3" cstate="print">
            <a:extLst>
              <a:ext uri="{340DA5FF-781A-41D4-B4EA-607847070382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25" name="TextBox25"/>
          <p:cNvSpPr txBox="1"/>
          <p:nvPr/>
        </p:nvSpPr>
        <p:spPr>
          <a:xfrm>
            <a:off x="707446" y="530045"/>
            <a:ext cx="54102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40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4400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30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simple</a:t>
            </a:r>
            <a:r>
              <a:rPr lang="en-US" altLang="zh-CN" sz="4400" kern="0" spc="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27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service</a:t>
            </a:r>
            <a:r>
              <a:rPr lang="en-US" altLang="zh-CN" sz="4400" kern="0" spc="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33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method</a:t>
            </a:r>
          </a:p>
        </p:txBody>
      </p:sp>
      <p:sp>
        <p:nvSpPr>
          <p:cNvPr id="27" name="TextBox27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sp>
        <p:nvSpPr>
          <p:cNvPr id="28" name="TextBox28"/>
          <p:cNvSpPr txBox="1"/>
          <p:nvPr/>
        </p:nvSpPr>
        <p:spPr>
          <a:xfrm>
            <a:off x="702669" y="3028535"/>
            <a:ext cx="6413500" cy="1168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1349" marR="0" indent="-41349" eaLnBrk="0">
              <a:lnSpc>
                <a:spcPct val="129000"/>
              </a:lnSpc>
            </a:pP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public</a:t>
            </a:r>
            <a:r>
              <a:rPr lang="en-US" altLang="zh-CN" sz="1550" b="1" kern="0" spc="23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Order</a:t>
            </a:r>
            <a:r>
              <a:rPr lang="en-US" altLang="zh-CN" sz="1550" kern="0" spc="26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getOrder(BigDecimal</a:t>
            </a:r>
            <a:r>
              <a:rPr lang="en-US" altLang="zh-CN" sz="1550" kern="0" spc="85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orderId)</a:t>
            </a:r>
            <a:r>
              <a:rPr lang="en-US" altLang="zh-CN" sz="1550" kern="0" spc="57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-2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  <a:r>
              <a:rPr lang="en-US" altLang="zh-CN" sz="1550" kern="0" spc="83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344" kern="0" spc="3235" noProof="0" dirty="0"/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return</a:t>
            </a:r>
            <a:r>
              <a:rPr lang="en-US" altLang="zh-CN" sz="1550" b="1" kern="0" spc="52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-15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(Order)</a:t>
            </a:r>
            <a:r>
              <a:rPr lang="en-US" altLang="zh-CN" sz="1550" kern="0" spc="14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C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factory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.openSession()</a:t>
            </a:r>
            <a:r>
              <a:rPr lang="en-US" altLang="zh-CN" sz="1550" kern="0" spc="1200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280" kern="0" spc="24170" noProof="0" dirty="0"/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.get(Order.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class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1550" kern="0" spc="35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orderId);</a:t>
            </a:r>
            <a:r>
              <a:rPr lang="en-US" altLang="zh-CN" sz="1550" kern="0" spc="4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-3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318DB472-BAE7-4697-B601-C5478CB0EB1B}"/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4B7D9F62-0B01-4CC0-2782-1A50850C15A1"/>
          <p:cNvPicPr>
            <a:picLocks noChangeAspect="1"/>
          </p:cNvPicPr>
          <p:nvPr/>
        </p:nvPicPr>
        <p:blipFill>
          <a:blip r:embed="rId2" cstate="print">
            <a:extLst>
              <a:ext uri="{2758EE4D-A427-4D4B-3FF9-9FE73F20CFDE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16" name="67E29BF3-D235-415E-3A9C-465151E6F80D"/>
          <p:cNvPicPr>
            <a:picLocks noChangeAspect="1"/>
          </p:cNvPicPr>
          <p:nvPr/>
        </p:nvPicPr>
        <p:blipFill>
          <a:blip r:embed="rId3" cstate="print">
            <a:extLst>
              <a:ext uri="{D4FF89D5-839A-4026-B14B-E0D353A9E518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317" name="TextBox317"/>
          <p:cNvSpPr txBox="1"/>
          <p:nvPr/>
        </p:nvSpPr>
        <p:spPr>
          <a:xfrm>
            <a:off x="656738" y="514297"/>
            <a:ext cx="39624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34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@AspectJ</a:t>
            </a:r>
            <a:r>
              <a:rPr lang="en-US" altLang="zh-CN" sz="4400" kern="0" spc="-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50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vs</a:t>
            </a:r>
            <a:r>
              <a:rPr lang="en-US" altLang="zh-CN" sz="4400" kern="0" spc="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52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XML</a:t>
            </a:r>
          </a:p>
        </p:txBody>
      </p:sp>
      <p:sp>
        <p:nvSpPr>
          <p:cNvPr id="318" name="TextBox318"/>
          <p:cNvSpPr txBox="1"/>
          <p:nvPr/>
        </p:nvSpPr>
        <p:spPr>
          <a:xfrm>
            <a:off x="718322" y="2571242"/>
            <a:ext cx="3670300" cy="2870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11635" marR="158762" indent="-311635" eaLnBrk="0">
              <a:lnSpc>
                <a:spcPct val="92000"/>
              </a:lnSpc>
            </a:pPr>
            <a:r>
              <a:rPr lang="en-US" altLang="zh-CN" sz="1275" kern="0" spc="991" noProof="0" dirty="0"/>
              <a:t> </a:t>
            </a:r>
            <a:r>
              <a:rPr lang="en-US" altLang="zh-CN" sz="1800" kern="0" spc="48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700" kern="0" spc="-28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has</a:t>
            </a:r>
            <a:r>
              <a:rPr lang="en-US" altLang="zh-CN" sz="2700" kern="0" spc="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2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more</a:t>
            </a:r>
            <a:r>
              <a:rPr lang="en-US" altLang="zh-CN" sz="270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13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opportunities,</a:t>
            </a:r>
            <a:r>
              <a:rPr lang="en-US" altLang="zh-CN" sz="27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3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such</a:t>
            </a:r>
            <a:r>
              <a:rPr lang="en-US" altLang="zh-CN" sz="2700" kern="0" spc="-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2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as</a:t>
            </a:r>
            <a:r>
              <a:rPr lang="en-US" altLang="zh-CN" sz="2700" kern="0" spc="-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19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combine</a:t>
            </a:r>
            <a:r>
              <a:rPr lang="en-US" altLang="zh-CN" sz="2700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2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named</a:t>
            </a:r>
            <a:r>
              <a:rPr lang="en-US" altLang="zh-CN" sz="27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21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pointcuts</a:t>
            </a:r>
          </a:p>
          <a:p>
            <a:pPr marL="317122" marR="0" indent="-317122" eaLnBrk="0">
              <a:lnSpc>
                <a:spcPct val="95000"/>
              </a:lnSpc>
              <a:spcBef>
                <a:spcPts val="1655"/>
              </a:spcBef>
            </a:pPr>
            <a:r>
              <a:rPr lang="en-US" altLang="zh-CN" sz="1275" kern="0" spc="991" noProof="0" dirty="0"/>
              <a:t> </a:t>
            </a:r>
            <a:r>
              <a:rPr lang="en-US" altLang="zh-CN" sz="1800" kern="0" spc="485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700" kern="0" spc="-17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encapsulate</a:t>
            </a:r>
            <a:r>
              <a:rPr lang="en-US" altLang="zh-CN" sz="2700" kern="0" spc="-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1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700" kern="0" spc="90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16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implementation</a:t>
            </a:r>
            <a:r>
              <a:rPr lang="en-US" altLang="zh-CN" sz="27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of</a:t>
            </a:r>
            <a:r>
              <a:rPr lang="en-US" altLang="zh-CN" sz="270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1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the</a:t>
            </a:r>
            <a:r>
              <a:rPr lang="en-US" altLang="zh-CN" sz="2700" kern="0" spc="25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17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requirement</a:t>
            </a:r>
            <a:r>
              <a:rPr lang="en-US" altLang="zh-CN" sz="2700" kern="0" spc="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it</a:t>
            </a:r>
            <a:r>
              <a:rPr lang="en-US" altLang="zh-CN" sz="2700" kern="0" spc="8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2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addresses</a:t>
            </a:r>
            <a:r>
              <a:rPr lang="en-US" altLang="zh-CN" sz="27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2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in</a:t>
            </a:r>
            <a:r>
              <a:rPr lang="en-US" altLang="zh-CN" sz="2700" kern="0" spc="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2700" kern="0" spc="-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single</a:t>
            </a:r>
            <a:r>
              <a:rPr lang="en-US" altLang="zh-CN" sz="2700" kern="0" spc="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12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place</a:t>
            </a:r>
          </a:p>
        </p:txBody>
      </p:sp>
      <p:sp>
        <p:nvSpPr>
          <p:cNvPr id="319" name="TextBox319"/>
          <p:cNvSpPr txBox="1"/>
          <p:nvPr/>
        </p:nvSpPr>
        <p:spPr>
          <a:xfrm>
            <a:off x="4910212" y="2571242"/>
            <a:ext cx="3200400" cy="2540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14416" marR="0" indent="-314416" eaLnBrk="0">
              <a:lnSpc>
                <a:spcPct val="87000"/>
              </a:lnSpc>
            </a:pPr>
            <a:r>
              <a:rPr lang="en-US" altLang="zh-CN" sz="1275" kern="0" spc="991" noProof="0" dirty="0"/>
              <a:t> </a:t>
            </a:r>
            <a:r>
              <a:rPr lang="en-US" altLang="zh-CN" sz="1800" kern="0" spc="44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700" kern="0" spc="-21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can</a:t>
            </a:r>
            <a:r>
              <a:rPr lang="en-US" altLang="zh-CN" sz="2700" kern="0" spc="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1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be</a:t>
            </a:r>
            <a:r>
              <a:rPr lang="en-US" altLang="zh-CN" sz="2700" kern="0" spc="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2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used</a:t>
            </a:r>
            <a:r>
              <a:rPr lang="en-US" altLang="zh-CN" sz="2700" kern="0" spc="-3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12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with</a:t>
            </a:r>
            <a:r>
              <a:rPr lang="en-US" altLang="zh-CN" sz="2700" kern="0" spc="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17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any</a:t>
            </a:r>
            <a:r>
              <a:rPr lang="en-US" altLang="zh-CN" sz="27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3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JDK</a:t>
            </a:r>
            <a:r>
              <a:rPr lang="en-US" altLang="zh-CN" sz="2700" kern="0" spc="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12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level</a:t>
            </a:r>
          </a:p>
          <a:p>
            <a:pPr marL="310987" marR="156401" indent="-310987" eaLnBrk="0">
              <a:lnSpc>
                <a:spcPct val="92000"/>
              </a:lnSpc>
              <a:spcBef>
                <a:spcPts val="5530"/>
              </a:spcBef>
            </a:pPr>
            <a:r>
              <a:rPr lang="en-US" altLang="zh-CN" sz="1350" kern="0" spc="970" noProof="0" dirty="0"/>
              <a:t> </a:t>
            </a:r>
            <a:r>
              <a:rPr lang="en-US" altLang="zh-CN" sz="1800" kern="0" spc="500" noProof="0" dirty="0"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 </a:t>
            </a:r>
            <a:r>
              <a:rPr lang="en-US" altLang="zh-CN" sz="2700" kern="0" spc="-10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good</a:t>
            </a:r>
            <a:r>
              <a:rPr lang="en-US" altLang="zh-CN" sz="2700" kern="0" spc="-7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195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choice</a:t>
            </a:r>
            <a:r>
              <a:rPr lang="en-US" altLang="zh-CN" sz="2700" kern="0" spc="-3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5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to</a:t>
            </a:r>
            <a:r>
              <a:rPr lang="en-US" altLang="zh-CN" sz="2700" kern="0" spc="490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14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configure</a:t>
            </a:r>
            <a:r>
              <a:rPr lang="en-US" altLang="zh-CN" sz="2700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13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enterprise</a:t>
            </a:r>
            <a:r>
              <a:rPr lang="en-US" altLang="zh-CN" sz="2700" kern="0" spc="40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2700" kern="0" spc="-210" baseline="0" noProof="0" dirty="0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services</a:t>
            </a:r>
          </a:p>
        </p:txBody>
      </p:sp>
      <p:sp>
        <p:nvSpPr>
          <p:cNvPr id="321" name="TextBox321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pic>
        <p:nvPicPr>
          <p:cNvPr id="322" name="B2B6C373-DBDD-424B-AB5E-D0E183533F30"/>
          <p:cNvPicPr>
            <a:picLocks noChangeAspect="1"/>
          </p:cNvPicPr>
          <p:nvPr/>
        </p:nvPicPr>
        <p:blipFill>
          <a:blip r:embed="rId4" cstate="print">
            <a:extLst>
              <a:ext uri="{1C7C06B0-7115-4AB0-00A0-C3592BC0A036}"/>
            </a:extLst>
          </a:blip>
          <a:stretch>
            <a:fillRect/>
          </a:stretch>
        </p:blipFill>
        <p:spPr>
          <a:xfrm>
            <a:off x="609600" y="1752600"/>
            <a:ext cx="3886200" cy="647700"/>
          </a:xfrm>
          <a:prstGeom prst="rect">
            <a:avLst/>
          </a:prstGeom>
        </p:spPr>
      </p:pic>
      <p:sp>
        <p:nvSpPr>
          <p:cNvPr id="323" name="TextBox323"/>
          <p:cNvSpPr txBox="1"/>
          <p:nvPr/>
        </p:nvSpPr>
        <p:spPr>
          <a:xfrm>
            <a:off x="708166" y="1984151"/>
            <a:ext cx="1104900" cy="228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2000" b="1" kern="0" spc="-18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@AspectJ</a:t>
            </a:r>
          </a:p>
        </p:txBody>
      </p:sp>
      <p:pic>
        <p:nvPicPr>
          <p:cNvPr id="324" name="4A1DB671-8CA2-4ED1-DCE2-D7E7FFF25750"/>
          <p:cNvPicPr>
            <a:picLocks noChangeAspect="1"/>
          </p:cNvPicPr>
          <p:nvPr/>
        </p:nvPicPr>
        <p:blipFill>
          <a:blip r:embed="rId5" cstate="print">
            <a:extLst>
              <a:ext uri="{61E40ED4-7CDC-48D6-90F4-BA035D6299FD}"/>
            </a:extLst>
          </a:blip>
          <a:stretch>
            <a:fillRect/>
          </a:stretch>
        </p:blipFill>
        <p:spPr>
          <a:xfrm>
            <a:off x="4800600" y="1752600"/>
            <a:ext cx="3886200" cy="647700"/>
          </a:xfrm>
          <a:prstGeom prst="rect">
            <a:avLst/>
          </a:prstGeom>
        </p:spPr>
      </p:pic>
      <p:sp>
        <p:nvSpPr>
          <p:cNvPr id="325" name="TextBox325"/>
          <p:cNvSpPr txBox="1"/>
          <p:nvPr/>
        </p:nvSpPr>
        <p:spPr>
          <a:xfrm>
            <a:off x="4897510" y="1984151"/>
            <a:ext cx="508000" cy="228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2000" b="1" kern="0" spc="-21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XML</a:t>
            </a:r>
          </a:p>
        </p:txBody>
      </p:sp>
    </p:spTree>
    <p:extLst>
      <p:ext uri="{2ED1B70F-1087-4EB7-E907-C74BD4A6366B}"/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47AAAADF-9126-493F-6ABA-CC8F3421613D"/>
          <p:cNvPicPr>
            <a:picLocks noChangeAspect="1"/>
          </p:cNvPicPr>
          <p:nvPr/>
        </p:nvPicPr>
        <p:blipFill>
          <a:blip r:embed="rId2" cstate="print">
            <a:extLst>
              <a:ext uri="{05A6A41E-E0DC-4D2F-3CC5-753E9136D66C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0" name="0CDCD341-5476-4D05-661B-DE67A6E69BB3"/>
          <p:cNvPicPr>
            <a:picLocks noChangeAspect="1"/>
          </p:cNvPicPr>
          <p:nvPr/>
        </p:nvPicPr>
        <p:blipFill>
          <a:blip r:embed="rId3" cstate="print">
            <a:extLst>
              <a:ext uri="{08EAE952-A76A-4DEA-79A7-593988740CAA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31" name="TextBox31"/>
          <p:cNvSpPr txBox="1"/>
          <p:nvPr/>
        </p:nvSpPr>
        <p:spPr>
          <a:xfrm>
            <a:off x="707446" y="530045"/>
            <a:ext cx="50165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14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Add</a:t>
            </a:r>
            <a:r>
              <a:rPr lang="en-US" altLang="zh-CN" sz="4400" kern="0" spc="14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38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permissions</a:t>
            </a:r>
            <a:r>
              <a:rPr lang="en-US" altLang="zh-CN" sz="4400" kern="0" spc="-1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36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check</a:t>
            </a:r>
          </a:p>
        </p:txBody>
      </p:sp>
      <p:sp>
        <p:nvSpPr>
          <p:cNvPr id="33" name="TextBox33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sp>
        <p:nvSpPr>
          <p:cNvPr id="34" name="TextBox34"/>
          <p:cNvSpPr txBox="1"/>
          <p:nvPr/>
        </p:nvSpPr>
        <p:spPr>
          <a:xfrm>
            <a:off x="702669" y="2696303"/>
            <a:ext cx="6845300" cy="2501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public</a:t>
            </a:r>
            <a:r>
              <a:rPr lang="en-US" altLang="zh-CN" sz="1550" b="1" kern="0" spc="23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Order</a:t>
            </a:r>
            <a:r>
              <a:rPr lang="en-US" altLang="zh-CN" sz="1550" kern="0" spc="26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getOrder(BigDecimal</a:t>
            </a:r>
            <a:r>
              <a:rPr lang="en-US" altLang="zh-CN" sz="1550" kern="0" spc="85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orderId)</a:t>
            </a:r>
            <a:r>
              <a:rPr lang="en-US" altLang="zh-CN" sz="1550" kern="0" spc="57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-2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</a:p>
          <a:p>
            <a:pPr marL="989300" marR="0" indent="-487126" eaLnBrk="0">
              <a:lnSpc>
                <a:spcPct val="125000"/>
              </a:lnSpc>
              <a:spcBef>
                <a:spcPts val="1282"/>
              </a:spcBef>
            </a:pPr>
            <a:r>
              <a:rPr lang="en-US" altLang="zh-CN" sz="1550" b="1" kern="0" spc="-5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if</a:t>
            </a:r>
            <a:r>
              <a:rPr lang="en-US" altLang="zh-CN" sz="1550" b="1" kern="0" spc="45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(hasOrderPermission(orderId))</a:t>
            </a:r>
            <a:r>
              <a:rPr lang="en-US" altLang="zh-CN" sz="1550" kern="0" spc="11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-2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  <a:r>
              <a:rPr lang="en-US" altLang="zh-CN" sz="1550" kern="0" spc="1656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return</a:t>
            </a:r>
            <a:r>
              <a:rPr lang="en-US" altLang="zh-CN" sz="1550" b="1" kern="0" spc="52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-15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(Order)</a:t>
            </a:r>
            <a:r>
              <a:rPr lang="en-US" altLang="zh-CN" sz="1550" kern="0" spc="13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C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factory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.openSession()</a:t>
            </a:r>
            <a:r>
              <a:rPr lang="en-US" altLang="zh-CN" sz="1550" kern="0" spc="1158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280" kern="0" spc="20114" noProof="0" dirty="0"/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.get(Order.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class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1550" kern="0" spc="35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orderId);</a:t>
            </a:r>
          </a:p>
          <a:p>
            <a:pPr marL="529334" marR="0" indent="0" eaLnBrk="0">
              <a:lnSpc>
                <a:spcPct val="76000"/>
              </a:lnSpc>
              <a:spcBef>
                <a:spcPts val="1279"/>
              </a:spcBef>
            </a:pPr>
            <a:r>
              <a:rPr lang="en-US" altLang="zh-CN" sz="1550" kern="0" spc="-3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  <a:r>
              <a:rPr lang="en-US" altLang="zh-CN" sz="1550" kern="0" spc="-3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else</a:t>
            </a:r>
            <a:r>
              <a:rPr lang="en-US" altLang="zh-CN" sz="1550" b="1" kern="0" spc="47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-2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</a:p>
          <a:p>
            <a:pPr marL="993151" marR="0" indent="0" eaLnBrk="0">
              <a:lnSpc>
                <a:spcPct val="76000"/>
              </a:lnSpc>
              <a:spcBef>
                <a:spcPts val="1281"/>
              </a:spcBef>
            </a:pP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throw</a:t>
            </a:r>
            <a:r>
              <a:rPr lang="en-US" altLang="zh-CN" sz="1550" b="1" kern="0" spc="2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new</a:t>
            </a:r>
            <a:r>
              <a:rPr lang="en-US" altLang="zh-CN" sz="1550" b="1" kern="0" spc="26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SecurityException(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"Access</a:t>
            </a:r>
            <a:r>
              <a:rPr lang="en-US" altLang="zh-CN" sz="1550" kern="0" spc="106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Denied"</a:t>
            </a:r>
            <a:r>
              <a:rPr lang="en-US" altLang="zh-CN" sz="155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);</a:t>
            </a:r>
          </a:p>
          <a:p>
            <a:pPr marL="41349" marR="6232790" indent="487985" eaLnBrk="0">
              <a:lnSpc>
                <a:spcPct val="111000"/>
              </a:lnSpc>
              <a:spcBef>
                <a:spcPts val="1326"/>
              </a:spcBef>
            </a:pPr>
            <a:r>
              <a:rPr lang="en-US" altLang="zh-CN" sz="1550" kern="0" spc="-3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  <a:r>
              <a:rPr lang="en-US" altLang="zh-CN" sz="1550" kern="0" spc="4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550" kern="0" spc="-3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F550CB28-9615-4A6D-E1D5-3379621EFEE3}"/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390462C8-8EC8-4D28-02BF-0D84F919E40F"/>
          <p:cNvPicPr>
            <a:picLocks noChangeAspect="1"/>
          </p:cNvPicPr>
          <p:nvPr/>
        </p:nvPicPr>
        <p:blipFill>
          <a:blip r:embed="rId2" cstate="print">
            <a:extLst>
              <a:ext uri="{66E26D0A-38B7-4405-F7F9-43BA67019272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6" name="4386941E-DF1B-4550-F879-9244983B1643"/>
          <p:cNvPicPr>
            <a:picLocks noChangeAspect="1"/>
          </p:cNvPicPr>
          <p:nvPr/>
        </p:nvPicPr>
        <p:blipFill>
          <a:blip r:embed="rId3" cstate="print">
            <a:extLst>
              <a:ext uri="{7E47730A-AFA4-463B-9917-A6A065C959D5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37" name="TextBox37"/>
          <p:cNvSpPr txBox="1"/>
          <p:nvPr/>
        </p:nvSpPr>
        <p:spPr>
          <a:xfrm>
            <a:off x="707446" y="530045"/>
            <a:ext cx="65532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14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Add</a:t>
            </a:r>
            <a:r>
              <a:rPr lang="en-US" altLang="zh-CN" sz="4400" kern="0" spc="-8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26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transaction</a:t>
            </a:r>
            <a:r>
              <a:rPr lang="en-US" altLang="zh-CN" sz="4400" kern="0" spc="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34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management</a:t>
            </a:r>
          </a:p>
        </p:txBody>
      </p:sp>
      <p:sp>
        <p:nvSpPr>
          <p:cNvPr id="39" name="TextBox39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sp>
        <p:nvSpPr>
          <p:cNvPr id="40" name="TextBox40"/>
          <p:cNvSpPr txBox="1"/>
          <p:nvPr/>
        </p:nvSpPr>
        <p:spPr>
          <a:xfrm>
            <a:off x="702840" y="1917353"/>
            <a:ext cx="7302500" cy="3797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4000"/>
              </a:lnSpc>
            </a:pPr>
            <a:r>
              <a:rPr lang="en-US" altLang="zh-CN" sz="140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public</a:t>
            </a:r>
            <a:r>
              <a:rPr lang="en-US" altLang="zh-CN" sz="1400" b="1" kern="0" spc="-1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Order</a:t>
            </a:r>
            <a:r>
              <a:rPr lang="en-US" altLang="zh-CN" sz="1400" kern="0" spc="5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getOrder(BigDecimal</a:t>
            </a:r>
            <a:r>
              <a:rPr lang="en-US" altLang="zh-CN" sz="1400" kern="0" spc="14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orderId)</a:t>
            </a:r>
            <a:r>
              <a:rPr lang="en-US" altLang="zh-CN" sz="1400" kern="0" spc="22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-2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</a:p>
          <a:p>
            <a:pPr marL="862512" marR="0" indent="-423006" eaLnBrk="0">
              <a:lnSpc>
                <a:spcPct val="149000"/>
              </a:lnSpc>
              <a:spcBef>
                <a:spcPts val="881"/>
              </a:spcBef>
            </a:pPr>
            <a:r>
              <a:rPr lang="en-US" altLang="zh-CN" sz="1400" b="1" kern="0" spc="-5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if</a:t>
            </a:r>
            <a:r>
              <a:rPr lang="en-US" altLang="zh-CN" sz="1400" b="1" kern="0" spc="29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-5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(hasOrderPermission(orderId))</a:t>
            </a:r>
            <a:r>
              <a:rPr lang="en-US" altLang="zh-CN" sz="1400" kern="0" spc="2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-2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  <a:r>
              <a:rPr lang="en-US" altLang="zh-CN" sz="1400" kern="0" spc="2490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-2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Order</a:t>
            </a:r>
            <a:r>
              <a:rPr lang="en-US" altLang="zh-CN" sz="1400" kern="0" spc="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order;</a:t>
            </a:r>
            <a:r>
              <a:rPr lang="en-US" altLang="zh-CN" sz="1400" kern="0" spc="400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-15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Session</a:t>
            </a:r>
            <a:r>
              <a:rPr lang="en-US" altLang="zh-CN" sz="1400" kern="0" spc="1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session</a:t>
            </a:r>
            <a:r>
              <a:rPr lang="en-US" altLang="zh-CN" sz="1400" kern="0" spc="-1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400" kern="0" spc="8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C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factory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.openSession();</a:t>
            </a:r>
            <a:r>
              <a:rPr lang="en-US" altLang="zh-CN" sz="1400" kern="0" spc="1659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-1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Transaction</a:t>
            </a:r>
            <a:r>
              <a:rPr lang="en-US" altLang="zh-CN" sz="1400" kern="0" spc="4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tx</a:t>
            </a:r>
            <a:r>
              <a:rPr lang="en-US" altLang="zh-CN" sz="1400" kern="0" spc="-1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400" kern="0" spc="7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session.beginTransaction();</a:t>
            </a:r>
            <a:r>
              <a:rPr lang="en-US" altLang="zh-CN" sz="1400" kern="0" spc="1328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182" kern="0" spc="189" noProof="0" dirty="0"/>
              <a:t> </a:t>
            </a:r>
            <a:r>
              <a:rPr lang="en-US" altLang="zh-CN" sz="1400" b="1" kern="0" spc="-35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try</a:t>
            </a:r>
            <a:r>
              <a:rPr lang="en-US" altLang="zh-CN" sz="1400" b="1" kern="0" spc="16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-2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  <a:r>
              <a:rPr lang="en-US" altLang="zh-CN" sz="1400" kern="0" spc="4534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127" kern="0" spc="3563" noProof="0" dirty="0"/>
              <a:t> </a:t>
            </a:r>
            <a:r>
              <a:rPr lang="en-US" altLang="zh-CN" sz="1400" kern="0" spc="-2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order</a:t>
            </a:r>
            <a:r>
              <a:rPr lang="en-US" altLang="zh-CN" sz="1400" kern="0" spc="-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400" kern="0" spc="35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-45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(Order)</a:t>
            </a:r>
            <a:r>
              <a:rPr lang="en-US" altLang="zh-CN" sz="1400" kern="0" spc="1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session.get(Order.</a:t>
            </a:r>
            <a:r>
              <a:rPr lang="en-US" altLang="zh-CN" sz="140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class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1400" kern="0" spc="10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orderId);</a:t>
            </a:r>
            <a:r>
              <a:rPr lang="en-US" altLang="zh-CN" sz="1400" kern="0" spc="433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125" kern="0" spc="3564" noProof="0" dirty="0"/>
              <a:t> </a:t>
            </a:r>
            <a:r>
              <a:rPr lang="en-US" altLang="zh-CN" sz="1400" kern="0" spc="-1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tx.commit();</a:t>
            </a:r>
            <a:r>
              <a:rPr lang="en-US" altLang="zh-CN" sz="1400" kern="0" spc="3614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125" kern="0" spc="381" noProof="0" dirty="0"/>
              <a:t> </a:t>
            </a:r>
            <a:r>
              <a:rPr lang="en-US" altLang="zh-CN" sz="1400" kern="0" spc="-3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  <a:r>
              <a:rPr lang="en-US" altLang="zh-CN" sz="1400" kern="0" spc="-3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catch</a:t>
            </a:r>
            <a:r>
              <a:rPr lang="en-US" altLang="zh-CN" sz="1400" b="1" kern="0" spc="37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-1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(RuntimeException</a:t>
            </a:r>
            <a:r>
              <a:rPr lang="en-US" altLang="zh-CN" sz="1400" kern="0" spc="-4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e)</a:t>
            </a:r>
            <a:r>
              <a:rPr lang="en-US" altLang="zh-CN" sz="1400" kern="0" spc="21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-35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  <a:r>
              <a:rPr lang="en-US" altLang="zh-CN" sz="1400" b="1" kern="0" spc="-35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if</a:t>
            </a:r>
            <a:r>
              <a:rPr lang="en-US" altLang="zh-CN" sz="1400" b="1" kern="0" spc="27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-3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(tx!=</a:t>
            </a:r>
            <a:r>
              <a:rPr lang="en-US" altLang="zh-CN" sz="1400" b="1" kern="0" spc="-3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null</a:t>
            </a:r>
            <a:r>
              <a:rPr lang="en-US" altLang="zh-CN" sz="1400" kern="0" spc="-3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  <a:r>
              <a:rPr lang="en-US" altLang="zh-CN" sz="1400" kern="0" spc="22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-5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{tx.rollback();}</a:t>
            </a:r>
            <a:r>
              <a:rPr lang="en-US" altLang="zh-CN" sz="1400" kern="0" spc="4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125" kern="0" spc="381" noProof="0" dirty="0"/>
              <a:t> </a:t>
            </a:r>
            <a:r>
              <a:rPr lang="en-US" altLang="zh-CN" sz="1400" kern="0" spc="-3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  <a:r>
              <a:rPr lang="en-US" altLang="zh-CN" sz="1400" kern="0" spc="-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finally</a:t>
            </a:r>
            <a:r>
              <a:rPr lang="en-US" altLang="zh-CN" sz="1400" b="1" kern="0" spc="23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-5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{session.close();}</a:t>
            </a:r>
            <a:r>
              <a:rPr lang="en-US" altLang="zh-CN" sz="1400" kern="0" spc="2607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kern="0" spc="-15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return</a:t>
            </a:r>
            <a:r>
              <a:rPr lang="en-US" altLang="zh-CN" sz="1400" b="1" kern="0" spc="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order;</a:t>
            </a:r>
          </a:p>
          <a:p>
            <a:pPr marL="463400" marR="0" indent="0" eaLnBrk="0">
              <a:lnSpc>
                <a:spcPct val="74000"/>
              </a:lnSpc>
              <a:spcBef>
                <a:spcPts val="880"/>
              </a:spcBef>
            </a:pPr>
            <a:r>
              <a:rPr lang="en-US" altLang="zh-CN" sz="1400" kern="0" spc="-3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  <a:r>
              <a:rPr lang="en-US" altLang="zh-CN" sz="1400" kern="0" spc="-6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else</a:t>
            </a:r>
            <a:r>
              <a:rPr lang="en-US" altLang="zh-CN" sz="1400" b="1" kern="0" spc="25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-2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  <a:r>
              <a:rPr lang="en-US" altLang="zh-CN" sz="1400" kern="0" spc="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throw</a:t>
            </a:r>
            <a:r>
              <a:rPr lang="en-US" altLang="zh-CN" sz="1400" b="1" kern="0" spc="-2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new</a:t>
            </a:r>
            <a:r>
              <a:rPr lang="en-US" altLang="zh-CN" sz="1400" b="1" kern="0" spc="11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SecurityException(</a:t>
            </a:r>
            <a:r>
              <a:rPr lang="en-US" altLang="zh-CN" sz="140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"Access</a:t>
            </a:r>
            <a:r>
              <a:rPr lang="en-US" altLang="zh-CN" sz="1400" kern="0" spc="1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Denied"</a:t>
            </a:r>
            <a:r>
              <a:rPr lang="en-US" altLang="zh-CN" sz="14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);}</a:t>
            </a:r>
          </a:p>
          <a:p>
            <a:pPr marL="36375" marR="0" indent="0" eaLnBrk="0">
              <a:lnSpc>
                <a:spcPct val="70000"/>
              </a:lnSpc>
              <a:spcBef>
                <a:spcPts val="918"/>
              </a:spcBef>
            </a:pPr>
            <a:r>
              <a:rPr lang="en-US" altLang="zh-CN" sz="1400" kern="0" spc="-3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3EB36F33-6E4A-435A-7722-787B34ED5B3E}"/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95D32F6C-04F3-4A6E-C97A-F7C265028FE6"/>
          <p:cNvPicPr>
            <a:picLocks noChangeAspect="1"/>
          </p:cNvPicPr>
          <p:nvPr/>
        </p:nvPicPr>
        <p:blipFill>
          <a:blip r:embed="rId2" cstate="print">
            <a:extLst>
              <a:ext uri="{AE08602C-25E1-46C7-7616-F9AE905CC9F7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2" name="D995A5CC-375E-41E6-9344-972B4455743C"/>
          <p:cNvPicPr>
            <a:picLocks noChangeAspect="1"/>
          </p:cNvPicPr>
          <p:nvPr/>
        </p:nvPicPr>
        <p:blipFill>
          <a:blip r:embed="rId3" cstate="print">
            <a:extLst>
              <a:ext uri="{4756EDB7-ACCE-4781-EF68-3CAE001373BE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43" name="TextBox43"/>
          <p:cNvSpPr txBox="1"/>
          <p:nvPr/>
        </p:nvSpPr>
        <p:spPr>
          <a:xfrm>
            <a:off x="707446" y="530045"/>
            <a:ext cx="2438400" cy="495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4400" kern="0" spc="-14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Add</a:t>
            </a:r>
            <a:r>
              <a:rPr lang="en-US" altLang="zh-CN" sz="4400" kern="0" spc="-5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34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cache</a:t>
            </a:r>
          </a:p>
        </p:txBody>
      </p:sp>
      <p:sp>
        <p:nvSpPr>
          <p:cNvPr id="45" name="TextBox45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sp>
        <p:nvSpPr>
          <p:cNvPr id="46" name="TextBox46"/>
          <p:cNvSpPr txBox="1"/>
          <p:nvPr/>
        </p:nvSpPr>
        <p:spPr>
          <a:xfrm>
            <a:off x="703021" y="1892605"/>
            <a:ext cx="558800" cy="368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78257" marR="0" indent="-378257" eaLnBrk="0">
              <a:lnSpc>
                <a:spcPct val="105000"/>
              </a:lnSpc>
            </a:pPr>
            <a:r>
              <a:rPr lang="en-US" altLang="zh-CN" sz="120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public</a:t>
            </a:r>
            <a:r>
              <a:rPr lang="en-US" altLang="zh-CN" sz="1200" b="1" kern="0" spc="4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kern="0" spc="-5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if</a:t>
            </a:r>
          </a:p>
        </p:txBody>
      </p:sp>
      <p:sp>
        <p:nvSpPr>
          <p:cNvPr id="47" name="TextBox47"/>
          <p:cNvSpPr txBox="1"/>
          <p:nvPr/>
        </p:nvSpPr>
        <p:spPr>
          <a:xfrm>
            <a:off x="1355242" y="1895653"/>
            <a:ext cx="4318000" cy="1308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7186" marR="0" indent="-37186" eaLnBrk="0">
              <a:lnSpc>
                <a:spcPct val="125000"/>
              </a:lnSpc>
            </a:pPr>
            <a:r>
              <a:rPr lang="en-US" altLang="zh-CN" sz="1200" kern="0" spc="-2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Order</a:t>
            </a:r>
            <a:r>
              <a:rPr lang="en-US" altLang="zh-CN" sz="1200" kern="0" spc="4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getOrder(BigDecimal</a:t>
            </a:r>
            <a:r>
              <a:rPr lang="en-US" altLang="zh-CN" sz="1200" kern="0" spc="27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orderId)</a:t>
            </a:r>
            <a:r>
              <a:rPr lang="en-US" altLang="zh-CN" sz="1200" kern="0" spc="27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-1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  <a:r>
              <a:rPr lang="en-US" altLang="zh-CN" sz="1200" kern="0" spc="723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(hasOrderPermission(orderId))</a:t>
            </a:r>
            <a:r>
              <a:rPr lang="en-US" altLang="zh-CN" sz="1200" kern="0" spc="11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-1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  <a:r>
              <a:rPr lang="en-US" altLang="zh-CN" sz="1200" kern="0" spc="1087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961" kern="0" spc="169" noProof="0" dirty="0"/>
              <a:t> </a:t>
            </a:r>
            <a:r>
              <a:rPr lang="en-US" altLang="zh-CN" sz="1200" kern="0" spc="-2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Order</a:t>
            </a:r>
            <a:r>
              <a:rPr lang="en-US" altLang="zh-CN" sz="1200" kern="0" spc="4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order</a:t>
            </a:r>
            <a:r>
              <a:rPr lang="en-US" altLang="zh-CN" sz="1200" kern="0" spc="5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200" kern="0" spc="32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(Order)</a:t>
            </a:r>
            <a:r>
              <a:rPr lang="en-US" altLang="zh-CN" sz="1200" kern="0" spc="0" baseline="0" noProof="0" dirty="0">
                <a:solidFill>
                  <a:srgbClr val="0000C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cache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.get(orderId);</a:t>
            </a:r>
            <a:r>
              <a:rPr lang="en-US" altLang="zh-CN" sz="1200" kern="0" spc="372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1010" kern="0" spc="169" noProof="0" dirty="0"/>
              <a:t> </a:t>
            </a:r>
            <a:r>
              <a:rPr lang="en-US" altLang="zh-CN" sz="1200" b="1" kern="0" spc="-5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if</a:t>
            </a:r>
            <a:r>
              <a:rPr lang="en-US" altLang="zh-CN" sz="1200" b="1" kern="0" spc="26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-1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(order==</a:t>
            </a:r>
            <a:r>
              <a:rPr lang="en-US" altLang="zh-CN" sz="1200" b="1" kern="0" spc="-1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null</a:t>
            </a:r>
            <a:r>
              <a:rPr lang="en-US" altLang="zh-CN" sz="1200" kern="0" spc="-1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  <a:r>
              <a:rPr lang="en-US" altLang="zh-CN" sz="1200" kern="0" spc="19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-1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  <a:r>
              <a:rPr lang="en-US" altLang="zh-CN" sz="1200" kern="0" spc="1957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961" kern="0" spc="1620" noProof="0" dirty="0"/>
              <a:t> </a:t>
            </a:r>
            <a:r>
              <a:rPr lang="en-US" altLang="zh-CN" sz="1200" kern="0" spc="-15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Session</a:t>
            </a:r>
            <a:r>
              <a:rPr lang="en-US" altLang="zh-CN" sz="1200" kern="0" spc="6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session</a:t>
            </a:r>
            <a:r>
              <a:rPr lang="en-US" altLang="zh-CN" sz="1200" kern="0" spc="5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200" kern="0" spc="8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C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factory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.openSession();</a:t>
            </a:r>
            <a:r>
              <a:rPr lang="en-US" altLang="zh-CN" sz="1200" kern="0" spc="25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961" kern="0" spc="1596" noProof="0" dirty="0"/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Transaction</a:t>
            </a:r>
            <a:r>
              <a:rPr lang="en-US" altLang="zh-CN" sz="1200" kern="0" spc="-1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tx</a:t>
            </a:r>
            <a:r>
              <a:rPr lang="en-US" altLang="zh-CN" sz="1200" kern="0" spc="2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200" kern="0" spc="9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session.beginTransaction();</a:t>
            </a:r>
          </a:p>
        </p:txBody>
      </p:sp>
      <p:sp>
        <p:nvSpPr>
          <p:cNvPr id="48" name="TextBox48"/>
          <p:cNvSpPr txBox="1"/>
          <p:nvPr/>
        </p:nvSpPr>
        <p:spPr>
          <a:xfrm>
            <a:off x="1470457" y="3538906"/>
            <a:ext cx="5676900" cy="1536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159258" eaLnBrk="0">
              <a:lnSpc>
                <a:spcPct val="127000"/>
              </a:lnSpc>
            </a:pPr>
            <a:r>
              <a:rPr lang="en-US" altLang="zh-CN" sz="1200" b="1" kern="0" spc="-35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try</a:t>
            </a:r>
            <a:r>
              <a:rPr lang="en-US" altLang="zh-CN" sz="1200" b="1" kern="0" spc="15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-1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  <a:r>
              <a:rPr lang="en-US" altLang="zh-CN" sz="1200" kern="0" spc="3921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963" kern="0" spc="3874" noProof="0" dirty="0"/>
              <a:t> </a:t>
            </a:r>
            <a:r>
              <a:rPr lang="en-US" altLang="zh-CN" sz="1200" kern="0" spc="-2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order</a:t>
            </a:r>
            <a:r>
              <a:rPr lang="en-US" altLang="zh-CN" sz="1200" kern="0" spc="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=</a:t>
            </a:r>
            <a:r>
              <a:rPr lang="en-US" altLang="zh-CN" sz="1200" kern="0" spc="31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-3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(Order)</a:t>
            </a:r>
            <a:r>
              <a:rPr lang="en-US" altLang="zh-CN" sz="1200" kern="0" spc="8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session.get(Order.</a:t>
            </a:r>
            <a:r>
              <a:rPr lang="en-US" altLang="zh-CN" sz="120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class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,</a:t>
            </a:r>
            <a:r>
              <a:rPr lang="en-US" altLang="zh-CN" sz="1200" kern="0" spc="28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orderId);</a:t>
            </a:r>
            <a:r>
              <a:rPr lang="en-US" altLang="zh-CN" sz="1200" kern="0" spc="382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961" kern="0" spc="3874" noProof="0" dirty="0"/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tx.commit();</a:t>
            </a:r>
            <a:r>
              <a:rPr lang="en-US" altLang="zh-CN" sz="1200" kern="0" spc="3127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961" kern="0" spc="3889" noProof="0" dirty="0"/>
              <a:t> </a:t>
            </a:r>
            <a:r>
              <a:rPr lang="en-US" altLang="zh-CN" sz="1200" kern="0" spc="0" baseline="0" noProof="0" dirty="0">
                <a:solidFill>
                  <a:srgbClr val="0000C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cache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.put(orderId,</a:t>
            </a:r>
            <a:r>
              <a:rPr lang="en-US" altLang="zh-CN" sz="1200" kern="0" spc="7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order);</a:t>
            </a:r>
            <a:r>
              <a:rPr lang="en-US" altLang="zh-CN" sz="1200" kern="0" spc="2121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961" kern="0" spc="1134" noProof="0" dirty="0"/>
              <a:t> </a:t>
            </a:r>
            <a:r>
              <a:rPr lang="en-US" altLang="zh-CN" sz="1200" kern="0" spc="-3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  <a:r>
              <a:rPr lang="en-US" altLang="zh-CN" sz="1200" kern="0" spc="-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catch</a:t>
            </a:r>
            <a:r>
              <a:rPr lang="en-US" altLang="zh-CN" sz="1200" b="1" kern="0" spc="37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-5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(RuntimeException</a:t>
            </a:r>
            <a:r>
              <a:rPr lang="en-US" altLang="zh-CN" sz="1200" kern="0" spc="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e)</a:t>
            </a:r>
            <a:r>
              <a:rPr lang="en-US" altLang="zh-CN" sz="1200" kern="0" spc="19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-35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  <a:r>
              <a:rPr lang="en-US" altLang="zh-CN" sz="1200" b="1" kern="0" spc="-35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if</a:t>
            </a:r>
            <a:r>
              <a:rPr lang="en-US" altLang="zh-CN" sz="1200" b="1" kern="0" spc="28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-1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(tx!=</a:t>
            </a:r>
            <a:r>
              <a:rPr lang="en-US" altLang="zh-CN" sz="1200" b="1" kern="0" spc="-1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null</a:t>
            </a:r>
            <a:r>
              <a:rPr lang="en-US" altLang="zh-CN" sz="1200" kern="0" spc="-1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</a:t>
            </a:r>
            <a:r>
              <a:rPr lang="en-US" altLang="zh-CN" sz="1200" kern="0" spc="11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{tx.rollback();}</a:t>
            </a:r>
            <a:r>
              <a:rPr lang="en-US" altLang="zh-CN" sz="1200" kern="0" spc="40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br>
              <a:rPr lang="zh-CN" altLang="en-US" dirty="0"/>
            </a:br>
            <a:r>
              <a:rPr lang="en-US" altLang="zh-CN" sz="961" kern="0" spc="1134" noProof="0" dirty="0"/>
              <a:t> </a:t>
            </a:r>
            <a:r>
              <a:rPr lang="en-US" altLang="zh-CN" sz="1200" kern="0" spc="-3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  <a:r>
              <a:rPr lang="en-US" altLang="zh-CN" sz="1200" kern="0" spc="1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finally</a:t>
            </a:r>
            <a:r>
              <a:rPr lang="en-US" altLang="zh-CN" sz="1200" b="1" kern="0" spc="26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{session.close();}</a:t>
            </a:r>
            <a:r>
              <a:rPr lang="en-US" altLang="zh-CN" sz="1200" kern="0" spc="226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-3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9" name="TextBox49"/>
          <p:cNvSpPr txBox="1"/>
          <p:nvPr/>
        </p:nvSpPr>
        <p:spPr>
          <a:xfrm>
            <a:off x="1101700" y="5421681"/>
            <a:ext cx="1638300" cy="368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6812" marR="0" indent="0" eaLnBrk="0">
              <a:lnSpc>
                <a:spcPct val="74000"/>
              </a:lnSpc>
            </a:pPr>
            <a:r>
              <a:rPr lang="en-US" altLang="zh-CN" sz="120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return</a:t>
            </a:r>
            <a:r>
              <a:rPr lang="en-US" altLang="zh-CN" sz="1200" b="1" kern="0" spc="-4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order;</a:t>
            </a:r>
          </a:p>
          <a:p>
            <a:pPr marL="0" marR="0" indent="0" eaLnBrk="0">
              <a:lnSpc>
                <a:spcPct val="74000"/>
              </a:lnSpc>
              <a:spcBef>
                <a:spcPts val="842"/>
              </a:spcBef>
            </a:pPr>
            <a:r>
              <a:rPr lang="en-US" altLang="zh-CN" sz="1200" kern="0" spc="-3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  <a:r>
              <a:rPr lang="en-US" altLang="zh-CN" sz="1200" kern="0" spc="-2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else</a:t>
            </a:r>
            <a:r>
              <a:rPr lang="en-US" altLang="zh-CN" sz="1200" b="1" kern="0" spc="26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-1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{</a:t>
            </a:r>
            <a:r>
              <a:rPr lang="en-US" altLang="zh-CN" sz="1200" kern="0" spc="-2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throw</a:t>
            </a:r>
            <a:r>
              <a:rPr lang="en-US" altLang="zh-CN" sz="1200" b="1" kern="0" spc="25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b="1" kern="0" spc="0" baseline="0" noProof="0" dirty="0">
                <a:solidFill>
                  <a:srgbClr val="7F0055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new</a:t>
            </a:r>
          </a:p>
        </p:txBody>
      </p:sp>
      <p:sp>
        <p:nvSpPr>
          <p:cNvPr id="50" name="TextBox50"/>
          <p:cNvSpPr txBox="1"/>
          <p:nvPr/>
        </p:nvSpPr>
        <p:spPr>
          <a:xfrm>
            <a:off x="2835275" y="5659374"/>
            <a:ext cx="3352800" cy="12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0000"/>
              </a:lnSpc>
            </a:pPr>
            <a:r>
              <a:rPr lang="en-US" altLang="zh-CN" sz="12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SecurityException(</a:t>
            </a:r>
            <a:r>
              <a:rPr lang="en-US" altLang="zh-CN" sz="120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"Access</a:t>
            </a:r>
            <a:r>
              <a:rPr lang="en-US" altLang="zh-CN" sz="1200" kern="0" spc="170" noProof="0" dirty="0">
                <a:latin typeface="Courier New" pitchFamily="49" charset="0"/>
                <a:ea typeface="Courier New" pitchFamily="49" charset="0"/>
                <a:cs typeface="Courier New" pitchFamily="49" charset="0"/>
              </a:rPr>
              <a:t> </a:t>
            </a:r>
            <a:r>
              <a:rPr lang="en-US" altLang="zh-CN" sz="1200" kern="0" spc="0" baseline="0" noProof="0" dirty="0">
                <a:solidFill>
                  <a:srgbClr val="2A00FF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Denied"</a:t>
            </a:r>
            <a:r>
              <a:rPr lang="en-US" altLang="zh-CN" sz="1200" kern="0" spc="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);}</a:t>
            </a:r>
          </a:p>
        </p:txBody>
      </p:sp>
      <p:sp>
        <p:nvSpPr>
          <p:cNvPr id="51" name="TextBox51"/>
          <p:cNvSpPr txBox="1"/>
          <p:nvPr/>
        </p:nvSpPr>
        <p:spPr>
          <a:xfrm>
            <a:off x="734111" y="5897118"/>
            <a:ext cx="101600" cy="127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0000"/>
              </a:lnSpc>
            </a:pPr>
            <a:r>
              <a:rPr lang="en-US" altLang="zh-CN" sz="1200" kern="0" spc="-300" baseline="0" noProof="0" dirty="0">
                <a:solidFill>
                  <a:srgbClr val="000000"/>
                </a:solidFill>
                <a:latin typeface="Courier New" pitchFamily="49" charset="0"/>
                <a:ea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5160297B-CB8D-43BD-7DE5-D4FBF201E744}"/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D1D62BC4-CFFC-48F8-3055-4DDCF4947835"/>
          <p:cNvPicPr>
            <a:picLocks noChangeAspect="1"/>
          </p:cNvPicPr>
          <p:nvPr/>
        </p:nvPicPr>
        <p:blipFill>
          <a:blip r:embed="rId2" cstate="print">
            <a:extLst>
              <a:ext uri="{350FB8A2-ED52-480D-EF83-DDFB2909175A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3" name="4A00B33A-64A6-4BA1-F2C9-FCD2F591D72C"/>
          <p:cNvPicPr>
            <a:picLocks noChangeAspect="1"/>
          </p:cNvPicPr>
          <p:nvPr/>
        </p:nvPicPr>
        <p:blipFill>
          <a:blip r:embed="rId3" cstate="print">
            <a:extLst>
              <a:ext uri="{4F9D9677-1C07-46E1-4DE4-ABA3FFB562AD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54" name="TextBox54"/>
          <p:cNvSpPr txBox="1"/>
          <p:nvPr/>
        </p:nvSpPr>
        <p:spPr>
          <a:xfrm>
            <a:off x="707135" y="547510"/>
            <a:ext cx="7404100" cy="457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7000"/>
              </a:lnSpc>
            </a:pPr>
            <a:r>
              <a:rPr lang="en-US" altLang="zh-CN" sz="3950" kern="0" spc="-30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</a:t>
            </a:r>
            <a:r>
              <a:rPr lang="en-US" altLang="zh-CN" sz="3950" kern="0" spc="-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kern="0" spc="-16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similar</a:t>
            </a:r>
            <a:r>
              <a:rPr lang="en-US" altLang="zh-CN" sz="3950" kern="0" spc="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kern="0" spc="-18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problem</a:t>
            </a:r>
            <a:r>
              <a:rPr lang="en-US" altLang="zh-CN" sz="3950" kern="0" spc="9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kern="0" spc="-5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at</a:t>
            </a:r>
            <a:r>
              <a:rPr lang="en-US" altLang="zh-CN" sz="3950" kern="0" spc="1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kern="0" spc="-18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enterprise</a:t>
            </a:r>
            <a:r>
              <a:rPr lang="en-US" altLang="zh-CN" sz="3950" kern="0" spc="19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3950" kern="0" spc="-18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level</a:t>
            </a:r>
          </a:p>
        </p:txBody>
      </p:sp>
      <p:sp>
        <p:nvSpPr>
          <p:cNvPr id="56" name="TextBox56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pic>
        <p:nvPicPr>
          <p:cNvPr id="57" name="BDCA5C41-A6B9-49CA-AC21-B7A793D72424"/>
          <p:cNvPicPr>
            <a:picLocks noChangeAspect="1"/>
          </p:cNvPicPr>
          <p:nvPr/>
        </p:nvPicPr>
        <p:blipFill>
          <a:blip r:embed="rId4" cstate="print">
            <a:extLst>
              <a:ext uri="{E9A0166D-5088-43AA-33C5-0A37CD991CB3}"/>
            </a:extLst>
          </a:blip>
          <a:stretch>
            <a:fillRect/>
          </a:stretch>
        </p:blipFill>
        <p:spPr>
          <a:xfrm>
            <a:off x="2222500" y="2219325"/>
            <a:ext cx="4943475" cy="3257550"/>
          </a:xfrm>
          <a:prstGeom prst="rect">
            <a:avLst/>
          </a:prstGeom>
        </p:spPr>
      </p:pic>
    </p:spTree>
    <p:extLst>
      <p:ext uri="{C4022721-A019-43C9-C4AB-B326C81441BE}"/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A147745E-7565-4710-5F81-D3B92B15D722"/>
          <p:cNvPicPr>
            <a:picLocks noChangeAspect="1"/>
          </p:cNvPicPr>
          <p:nvPr/>
        </p:nvPicPr>
        <p:blipFill>
          <a:blip r:embed="rId2" cstate="print">
            <a:extLst>
              <a:ext uri="{94EF653D-BF45-4E0E-70C4-51223A9B4955}"/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9" name="148C0BE3-520B-445C-653E-AAE6BA54D5F7"/>
          <p:cNvPicPr>
            <a:picLocks noChangeAspect="1"/>
          </p:cNvPicPr>
          <p:nvPr/>
        </p:nvPicPr>
        <p:blipFill>
          <a:blip r:embed="rId3" cstate="print">
            <a:extLst>
              <a:ext uri="{06AE0758-518A-48FA-C737-6E3D0466A013}"/>
            </a:extLst>
          </a:blip>
          <a:stretch>
            <a:fillRect/>
          </a:stretch>
        </p:blipFill>
        <p:spPr>
          <a:xfrm>
            <a:off x="0" y="1228725"/>
            <a:ext cx="9144000" cy="333375"/>
          </a:xfrm>
          <a:prstGeom prst="rect">
            <a:avLst/>
          </a:prstGeom>
        </p:spPr>
      </p:pic>
      <p:sp>
        <p:nvSpPr>
          <p:cNvPr id="60" name="TextBox60"/>
          <p:cNvSpPr txBox="1"/>
          <p:nvPr/>
        </p:nvSpPr>
        <p:spPr>
          <a:xfrm>
            <a:off x="713911" y="477672"/>
            <a:ext cx="5194300" cy="571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87000"/>
              </a:lnSpc>
            </a:pPr>
            <a:r>
              <a:rPr lang="en-US" altLang="zh-CN" sz="4400" kern="0" spc="-12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What</a:t>
            </a:r>
            <a:r>
              <a:rPr lang="en-US" altLang="zh-CN" sz="4400" kern="0" spc="6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35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does</a:t>
            </a:r>
            <a:r>
              <a:rPr lang="en-US" altLang="zh-CN" sz="4400" kern="0" spc="-1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38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  <a:r>
              <a:rPr lang="en-US" altLang="zh-CN" sz="4400" kern="0" spc="-5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4400" kern="0" spc="-34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solve?</a:t>
            </a:r>
          </a:p>
        </p:txBody>
      </p:sp>
      <p:sp>
        <p:nvSpPr>
          <p:cNvPr id="62" name="TextBox62"/>
          <p:cNvSpPr txBox="1"/>
          <p:nvPr/>
        </p:nvSpPr>
        <p:spPr>
          <a:xfrm>
            <a:off x="4169276" y="6370122"/>
            <a:ext cx="1816100" cy="165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eaLnBrk="0">
              <a:lnSpc>
                <a:spcPct val="76000"/>
              </a:lnSpc>
            </a:pP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Spring</a:t>
            </a:r>
            <a:r>
              <a:rPr lang="en-US" altLang="zh-CN" sz="1400" kern="0" spc="-2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9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Framework</a:t>
            </a:r>
            <a:r>
              <a:rPr lang="en-US" altLang="zh-CN" sz="1400" kern="0" spc="-45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0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-</a:t>
            </a:r>
            <a:r>
              <a:rPr lang="en-US" altLang="zh-CN" sz="1400" kern="0" spc="-7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400" kern="0" spc="-105" baseline="0" noProof="0" dirty="0">
                <a:solidFill>
                  <a:srgbClr val="3E3D2D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AOP</a:t>
            </a:r>
          </a:p>
        </p:txBody>
      </p:sp>
      <p:pic>
        <p:nvPicPr>
          <p:cNvPr id="63" name="9CE3C04E-6834-4894-9E05-9C0B74CB5DFC"/>
          <p:cNvPicPr>
            <a:picLocks noChangeAspect="1"/>
          </p:cNvPicPr>
          <p:nvPr/>
        </p:nvPicPr>
        <p:blipFill>
          <a:blip r:embed="rId4" cstate="print">
            <a:extLst>
              <a:ext uri="{5B27457F-896E-4C02-2696-3E154A0D223A}"/>
            </a:extLst>
          </a:blip>
          <a:stretch>
            <a:fillRect/>
          </a:stretch>
        </p:blipFill>
        <p:spPr>
          <a:xfrm>
            <a:off x="584200" y="1724025"/>
            <a:ext cx="1657350" cy="4400550"/>
          </a:xfrm>
          <a:prstGeom prst="rect">
            <a:avLst/>
          </a:prstGeom>
        </p:spPr>
      </p:pic>
      <p:sp>
        <p:nvSpPr>
          <p:cNvPr id="64" name="TextBox64"/>
          <p:cNvSpPr txBox="1"/>
          <p:nvPr/>
        </p:nvSpPr>
        <p:spPr>
          <a:xfrm>
            <a:off x="749732" y="1994408"/>
            <a:ext cx="1320800" cy="3644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630" marR="0" indent="0" eaLnBrk="0">
              <a:lnSpc>
                <a:spcPct val="76000"/>
              </a:lnSpc>
            </a:pPr>
            <a:r>
              <a:rPr lang="en-US" altLang="zh-CN" sz="1800" kern="0" spc="-135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Logging</a:t>
            </a:r>
          </a:p>
          <a:p>
            <a:pPr marL="0" marR="0" indent="0" eaLnBrk="0">
              <a:lnSpc>
                <a:spcPct val="76000"/>
              </a:lnSpc>
              <a:spcBef>
                <a:spcPts val="2282"/>
              </a:spcBef>
            </a:pPr>
            <a:r>
              <a:rPr lang="en-US" altLang="zh-CN" sz="1800" kern="0" spc="-7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Validation</a:t>
            </a:r>
          </a:p>
          <a:p>
            <a:pPr marL="5029" marR="0" indent="0" eaLnBrk="0">
              <a:lnSpc>
                <a:spcPct val="76000"/>
              </a:lnSpc>
              <a:spcBef>
                <a:spcPts val="2293"/>
              </a:spcBef>
            </a:pPr>
            <a:r>
              <a:rPr lang="en-US" altLang="zh-CN" sz="1800" kern="0" spc="-135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Caching</a:t>
            </a:r>
          </a:p>
          <a:p>
            <a:pPr marL="5486" marR="0" indent="0" eaLnBrk="0">
              <a:lnSpc>
                <a:spcPct val="76000"/>
              </a:lnSpc>
              <a:spcBef>
                <a:spcPts val="2288"/>
              </a:spcBef>
            </a:pPr>
            <a:r>
              <a:rPr lang="en-US" altLang="zh-CN" sz="1800" kern="0" spc="-12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Security</a:t>
            </a:r>
          </a:p>
          <a:p>
            <a:pPr marL="3200" marR="0" indent="0" eaLnBrk="0">
              <a:lnSpc>
                <a:spcPct val="76000"/>
              </a:lnSpc>
              <a:spcBef>
                <a:spcPts val="2279"/>
              </a:spcBef>
            </a:pPr>
            <a:r>
              <a:rPr lang="en-US" altLang="zh-CN" sz="1800" kern="0" spc="-16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Transactions</a:t>
            </a:r>
          </a:p>
          <a:p>
            <a:pPr marL="1600" marR="0" indent="0" eaLnBrk="0">
              <a:lnSpc>
                <a:spcPct val="76000"/>
              </a:lnSpc>
              <a:spcBef>
                <a:spcPts val="2290"/>
              </a:spcBef>
            </a:pPr>
            <a:r>
              <a:rPr lang="en-US" altLang="zh-CN" sz="1800" kern="0" spc="-9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Monitoring</a:t>
            </a:r>
          </a:p>
          <a:p>
            <a:pPr marL="10287" marR="0" indent="0" eaLnBrk="0">
              <a:lnSpc>
                <a:spcPct val="76000"/>
              </a:lnSpc>
              <a:spcBef>
                <a:spcPts val="2291"/>
              </a:spcBef>
            </a:pPr>
            <a:r>
              <a:rPr lang="en-US" altLang="zh-CN" sz="1800" kern="0" spc="-14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Error</a:t>
            </a:r>
            <a:r>
              <a:rPr lang="en-US" altLang="zh-CN" sz="1800" kern="0" spc="20" noProof="0" dirty="0"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r>
              <a:rPr lang="en-US" altLang="zh-CN" sz="1800" kern="0" spc="-90" baseline="0" noProof="0" dirty="0">
                <a:solidFill>
                  <a:srgbClr val="FFFF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Handling</a:t>
            </a:r>
          </a:p>
          <a:p>
            <a:pPr marL="10287" marR="0" indent="0" eaLnBrk="0">
              <a:lnSpc>
                <a:spcPct val="50000"/>
              </a:lnSpc>
              <a:spcBef>
                <a:spcPts val="2283"/>
              </a:spcBef>
            </a:pPr>
            <a:r>
              <a:rPr lang="en-US" altLang="zh-CN" sz="1800" kern="0" spc="-200" baseline="0" noProof="0" dirty="0">
                <a:solidFill>
                  <a:srgbClr val="FFFFFF"/>
                </a:solidFill>
                <a:latin typeface="Arial Unicode MS" pitchFamily="34" charset="0"/>
                <a:ea typeface="Arial Unicode MS" pitchFamily="34" charset="0"/>
                <a:cs typeface="Arial Unicode MS" pitchFamily="34" charset="0"/>
              </a:rPr>
              <a:t>Etc…</a:t>
            </a:r>
          </a:p>
        </p:txBody>
      </p:sp>
      <p:pic>
        <p:nvPicPr>
          <p:cNvPr id="65" name="7651232E-7F75-4294-A0D9-93D824082FFA"/>
          <p:cNvPicPr>
            <a:picLocks noChangeAspect="1"/>
          </p:cNvPicPr>
          <p:nvPr/>
        </p:nvPicPr>
        <p:blipFill>
          <a:blip r:embed="rId5" cstate="print">
            <a:extLst>
              <a:ext uri="{93A33468-78A3-4292-0D4D-7905705FC4D7}"/>
            </a:extLst>
          </a:blip>
          <a:stretch>
            <a:fillRect/>
          </a:stretch>
        </p:blipFill>
        <p:spPr>
          <a:xfrm>
            <a:off x="2524125" y="2400300"/>
            <a:ext cx="6076950" cy="3124200"/>
          </a:xfrm>
          <a:prstGeom prst="rect">
            <a:avLst/>
          </a:prstGeom>
        </p:spPr>
      </p:pic>
    </p:spTree>
    <p:extLst>
      <p:ext uri="{8A846164-2D42-4AA4-8439-1818A23ACFD5}"/>
    </p:extLst>
  </p:cSld>
  <p:clrMapOvr>
    <a:masterClrMapping/>
  </p:clrMapOvr>
</p:sld>
</file>

<file path=ppt/theme/theme1.xml><?xml version="1.0" encoding="utf-8"?>
<a:theme xmlns:a="http://schemas.openxmlformats.org/drawingml/2006/main" name="4F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BAF45B3C-E7A0-40A9-9A0D-3ECB0F5BFD60}"/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1697</Words>
  <Application>Microsoft Office PowerPoint</Application>
  <PresentationFormat>On-screen Show (4:3)</PresentationFormat>
  <Paragraphs>271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Unicode MS</vt:lpstr>
      <vt:lpstr>Calibri</vt:lpstr>
      <vt:lpstr>Calibri Light</vt:lpstr>
      <vt:lpstr>Courier New</vt:lpstr>
      <vt:lpstr>4Fffice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Charugundla, Narendra</cp:lastModifiedBy>
  <cp:revision>1</cp:revision>
  <dcterms:modified xsi:type="dcterms:W3CDTF">2022-08-06T03:39:59Z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2022-08-06T03:33:51Z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84178daa-cca2-45da-a785-6cee6222bef4</vt:lpwstr>
  </property>
  <property fmtid="{D5CDD505-2E9C-101B-9397-08002B2CF9AE}" pid="8" name="MSIP_Label_e463cba9-5f6c-478d-9329-7b2295e4e8ed_ContentBits">
    <vt:lpwstr>0</vt:lpwstr>
  </property>
</Properties>
</file>