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EAAB0D70-C7BA-4B1C-5AC2-AD0AC7E38A4B}"/>
    <p:ext uri="{08799817-0B42-4B5B-0900-C83679067B34}"/>
    <p:ext uri="{C6034BE2-FE66-4C7D-7404-7C0018A1C55A}"/>
  </p:extLst>
</p:presentationPr>
</file>

<file path=ppt/tableStyles.xml><?xml version="1.0" encoding="utf-8"?>
<a:tblStyleLst xmlns:a="http://schemas.openxmlformats.org/drawingml/2006/main" def="{69CE834E-9D9A-4666-BBBB-00EE7474868D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82F8-FB99-4786-AA7B-FF1EE0708C96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8511-9455-41A0-6458-21DF9F0E9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CD1FFAE-21C5-477C-0E39-397758D8C327}"/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E340-6002-48DD-3970-8887419AFBBE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F32C-8203-46D5-8F10-33574C6E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E9E3A84B-068C-4ECD-0ABC-C1BD9E2A0D51}"/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ED42-CEF3-41B8-F490-FC1421D69D6B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EF1F-934D-43C0-6B82-B72A4AEDA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0D3F2FAB-3C8B-41DC-6A6B-36421BE8B9A8}"/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FFE9-BBB0-47B4-BD7E-B8213103956D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09C5-0028-4278-474F-E86DEDA08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8DDFB71E-B2CA-4C70-9A03-1E44F414A3C4}"/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63A1-5DDF-472D-7754-87A2FA8A8D75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3D84-B8C2-4170-A4C4-588F62BBD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08BA5339-8A49-4980-0EE7-8EF8728ABD72}"/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2F53-80B0-49E6-7F2B-FFBEBAABA07D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850A-DC16-4EF4-0E56-05266CAB4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F4BF2CAB-0B3F-423D-DDCD-A0180274AC51}"/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F991-6B36-47AE-6E59-F19AFB1BEE5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4E44-4512-442B-61C1-2B0373B17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A606F79E-A811-4CD2-F287-E785C4AFBFF5}"/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54E-D529-40C8-E5C2-8D8E972A3FB1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2E-BEA0-490E-B661-C1C31AE86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AAAE3FB8-E96F-4E9B-7BD5-9A90FD3167D7}"/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323A-D21E-4EA8-3615-BBEB487A15EE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1A78-929C-4BB3-6016-1166A0984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C4E778C5-D484-43F6-D3B3-9E1B37665632}"/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2E95-98C2-40B6-0358-81238CB6CA7F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D94A-24FF-40CC-9D3C-CB887721E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FAF0D8DE-A867-436B-9CCB-CEDF40B747D8}"/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DF3F-F688-416C-F47C-088DC4941BFB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CF20-8B75-44EF-5F07-F25EE3608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8FAFE254-421D-4054-8693-7EFD1DEC1B62}"/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8388B-0322-4EC5-E442-A844622C2FE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284B-2D12-43F4-5FD1-06F7DA302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D8B8DCF3-44AD-4829-27CC-9DDFBF21B0DE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0F578EE-88E4-47F6-FC67-810AD062BFEE"/>
          <p:cNvPicPr>
            <a:picLocks noChangeAspect="1"/>
          </p:cNvPicPr>
          <p:nvPr/>
        </p:nvPicPr>
        <p:blipFill>
          <a:blip r:embed="rId2" cstate="print">
            <a:extLst>
              <a:ext uri="{176AAE00-001B-47C1-688F-018291F4C73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4"/>
          <p:cNvSpPr txBox="1"/>
          <p:nvPr/>
        </p:nvSpPr>
        <p:spPr>
          <a:xfrm>
            <a:off x="363003" y="1314043"/>
            <a:ext cx="5384800" cy="10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67" marR="0" indent="0" eaLnBrk="0">
              <a:lnSpc>
                <a:spcPct val="84000"/>
              </a:lnSpc>
            </a:pPr>
            <a:r>
              <a:rPr lang="en-US" altLang="zh-CN" sz="3900" b="1" kern="0" spc="-3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Introduction</a:t>
            </a:r>
            <a:r>
              <a:rPr lang="en-US" altLang="zh-CN" sz="3900" b="1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0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900" b="1" kern="0" spc="-1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0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</a:t>
            </a:r>
            <a:r>
              <a:rPr lang="en-US" altLang="zh-CN" sz="3900" b="1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00" b="1" kern="0" spc="-3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Oriented</a:t>
            </a:r>
            <a:r>
              <a:rPr lang="en-US" altLang="zh-CN" sz="3900" b="1" kern="0" spc="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00" b="1" kern="0" spc="-2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Programming</a:t>
            </a:r>
          </a:p>
        </p:txBody>
      </p:sp>
    </p:spTree>
    <p:extLst>
      <p:ext uri="{66F68F2C-2EEF-427C-9F2B-85B4B3EAE8D7}"/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A0A5790E-4AEB-4279-5335-E540A2A1D974"/>
          <p:cNvPicPr>
            <a:picLocks noChangeAspect="1"/>
          </p:cNvPicPr>
          <p:nvPr/>
        </p:nvPicPr>
        <p:blipFill>
          <a:blip r:embed="rId2" cstate="print">
            <a:extLst>
              <a:ext uri="{FB933F24-0356-4C7D-B3FD-B403A4FEA97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2" name="8652A80E-7FD4-4FC4-C44C-A828103D6966"/>
          <p:cNvPicPr>
            <a:picLocks noChangeAspect="1"/>
          </p:cNvPicPr>
          <p:nvPr/>
        </p:nvPicPr>
        <p:blipFill>
          <a:blip r:embed="rId3" cstate="print">
            <a:extLst>
              <a:ext uri="{2DB06E4C-319E-4B41-B98A-AD10215722EF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53" name="D225C2F1-3BD1-4830-E6C3-1026FBC0331F"/>
          <p:cNvPicPr>
            <a:picLocks noChangeAspect="1"/>
          </p:cNvPicPr>
          <p:nvPr/>
        </p:nvPicPr>
        <p:blipFill>
          <a:blip r:embed="rId4" cstate="print">
            <a:extLst>
              <a:ext uri="{6346D779-75BF-4A82-DF19-1FC8C21654C9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54" name="TextBox54"/>
          <p:cNvSpPr txBox="1"/>
          <p:nvPr/>
        </p:nvSpPr>
        <p:spPr>
          <a:xfrm>
            <a:off x="369038" y="581776"/>
            <a:ext cx="8267701" cy="270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5481" marR="0" indent="0" eaLnBrk="0">
              <a:lnSpc>
                <a:spcPct val="82000"/>
              </a:lnSpc>
            </a:pPr>
            <a:r>
              <a:rPr lang="en-US" altLang="zh-CN" sz="3950" b="1" kern="0" spc="-2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Perfomance</a:t>
            </a:r>
            <a:r>
              <a:rPr lang="en-US" altLang="zh-CN" sz="3950" b="1" kern="0" spc="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15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Impact</a:t>
            </a:r>
            <a:r>
              <a:rPr lang="en-US" altLang="zh-CN" sz="3950" b="1" kern="0" spc="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10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3950" b="1" kern="0" spc="-2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</a:p>
          <a:p>
            <a:pPr marL="100058" marR="0" indent="-100058" eaLnBrk="0">
              <a:lnSpc>
                <a:spcPct val="96000"/>
              </a:lnSpc>
              <a:spcBef>
                <a:spcPts val="6875"/>
              </a:spcBef>
            </a:pP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•Since</a:t>
            </a:r>
            <a:r>
              <a:rPr lang="en-US" altLang="zh-CN" sz="3200" kern="0" spc="-3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2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modifies</a:t>
            </a:r>
            <a:r>
              <a:rPr lang="en-US" altLang="zh-CN" sz="3200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3200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bytecode</a:t>
            </a:r>
            <a:r>
              <a:rPr lang="en-US" altLang="zh-CN" sz="320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itself</a:t>
            </a:r>
            <a:r>
              <a:rPr lang="en-US" altLang="zh-CN" sz="3200" kern="0" spc="36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through</a:t>
            </a:r>
            <a:r>
              <a:rPr lang="en-US" altLang="zh-CN" sz="3200" kern="0" spc="-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weaving,</a:t>
            </a:r>
            <a:r>
              <a:rPr lang="en-US" altLang="zh-CN" sz="32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32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320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negligible</a:t>
            </a:r>
            <a:r>
              <a:rPr lang="en-US" altLang="zh-CN" sz="32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overhead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320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performance.</a:t>
            </a:r>
          </a:p>
        </p:txBody>
      </p:sp>
    </p:spTree>
    <p:extLst>
      <p:ext uri="{DF2E79BF-7ED2-4F16-84EC-015FEF1FA873}"/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C4636B1D-628F-46E2-52E6-967538571720"/>
          <p:cNvPicPr>
            <a:picLocks noChangeAspect="1"/>
          </p:cNvPicPr>
          <p:nvPr/>
        </p:nvPicPr>
        <p:blipFill>
          <a:blip r:embed="rId2" cstate="print">
            <a:extLst>
              <a:ext uri="{B45ACF03-54B9-41D6-3B2F-212B2457D84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7" name="E7808061-5F6F-4E7C-95BF-C8178B353C7D"/>
          <p:cNvPicPr>
            <a:picLocks noChangeAspect="1"/>
          </p:cNvPicPr>
          <p:nvPr/>
        </p:nvPicPr>
        <p:blipFill>
          <a:blip r:embed="rId3" cstate="print">
            <a:extLst>
              <a:ext uri="{9222A6C9-B1D6-446B-0A85-33A236B8BCE7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58" name="CCF9E2A4-47CF-4330-8813-CF78E946E691"/>
          <p:cNvPicPr>
            <a:picLocks noChangeAspect="1"/>
          </p:cNvPicPr>
          <p:nvPr/>
        </p:nvPicPr>
        <p:blipFill>
          <a:blip r:embed="rId4" cstate="print">
            <a:extLst>
              <a:ext uri="{D3EE19A7-C695-4BAE-710C-7520963C8C71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59" name="TextBox59"/>
          <p:cNvSpPr txBox="1"/>
          <p:nvPr/>
        </p:nvSpPr>
        <p:spPr>
          <a:xfrm>
            <a:off x="369038" y="581776"/>
            <a:ext cx="8280400" cy="4628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5481" marR="0" indent="0" eaLnBrk="0">
              <a:lnSpc>
                <a:spcPct val="82000"/>
              </a:lnSpc>
            </a:pPr>
            <a:r>
              <a:rPr lang="en-US" altLang="zh-CN" sz="3950" b="1" kern="0" spc="-2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Perfomance</a:t>
            </a:r>
            <a:r>
              <a:rPr lang="en-US" altLang="zh-CN" sz="3950" b="1" kern="0" spc="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15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Impact</a:t>
            </a:r>
            <a:r>
              <a:rPr lang="en-US" altLang="zh-CN" sz="3950" b="1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950" b="1" kern="0" spc="1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3950" b="1" kern="0" spc="-1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  <a:p>
            <a:pPr marL="96396" marR="0" indent="-96396" eaLnBrk="0">
              <a:lnSpc>
                <a:spcPct val="93000"/>
              </a:lnSpc>
              <a:spcBef>
                <a:spcPts val="6875"/>
              </a:spcBef>
            </a:pPr>
            <a:r>
              <a:rPr lang="en-US" altLang="zh-CN" sz="3200" kern="0" spc="-4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•Adds</a:t>
            </a:r>
            <a:r>
              <a:rPr lang="en-US" altLang="zh-CN" sz="32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constant</a:t>
            </a:r>
            <a:r>
              <a:rPr lang="en-US" altLang="zh-CN" sz="32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delay</a:t>
            </a:r>
            <a:r>
              <a:rPr lang="en-US" altLang="zh-CN" sz="32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32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-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few</a:t>
            </a:r>
            <a:r>
              <a:rPr lang="en-US" altLang="zh-CN" sz="3200" kern="0" spc="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microseconds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3200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320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pointcut.</a:t>
            </a:r>
          </a:p>
          <a:p>
            <a:pPr marL="16" marR="0" indent="0" eaLnBrk="0">
              <a:lnSpc>
                <a:spcPct val="81000"/>
              </a:lnSpc>
              <a:spcBef>
                <a:spcPts val="1601"/>
              </a:spcBef>
            </a:pP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•Perfomance</a:t>
            </a:r>
            <a:r>
              <a:rPr lang="en-US" altLang="zh-CN" sz="320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might</a:t>
            </a:r>
            <a:r>
              <a:rPr lang="en-US" altLang="zh-CN" sz="320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32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affected</a:t>
            </a:r>
            <a:r>
              <a:rPr lang="en-US" altLang="zh-CN" sz="32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if:</a:t>
            </a:r>
          </a:p>
          <a:p>
            <a:pPr marL="228600" marR="0" indent="0" eaLnBrk="0">
              <a:lnSpc>
                <a:spcPct val="81000"/>
              </a:lnSpc>
              <a:spcBef>
                <a:spcPts val="1632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19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Advices</a:t>
            </a:r>
            <a:r>
              <a:rPr lang="en-US" altLang="zh-CN" sz="320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320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6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lengthy.</a:t>
            </a:r>
          </a:p>
          <a:p>
            <a:pPr marL="749327" marR="759532" indent="-520727" eaLnBrk="0">
              <a:lnSpc>
                <a:spcPct val="93000"/>
              </a:lnSpc>
              <a:spcBef>
                <a:spcPts val="1629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20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3200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32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several</a:t>
            </a:r>
            <a:r>
              <a:rPr lang="en-US" altLang="zh-CN" sz="32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aspects</a:t>
            </a:r>
            <a:r>
              <a:rPr lang="en-US" altLang="zh-CN" sz="32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32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single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pointcut.</a:t>
            </a:r>
          </a:p>
        </p:txBody>
      </p:sp>
    </p:spTree>
    <p:extLst>
      <p:ext uri="{94F030EC-E040-4D57-9417-BB3036D75B2B}"/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8DC67867-9D26-4A2E-A46A-91C87D1765AF"/>
          <p:cNvPicPr>
            <a:picLocks noChangeAspect="1"/>
          </p:cNvPicPr>
          <p:nvPr/>
        </p:nvPicPr>
        <p:blipFill>
          <a:blip r:embed="rId2" cstate="print">
            <a:extLst>
              <a:ext uri="{31E634B4-A298-4F62-5678-43B5E3D9239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3" name="93112ABE-12F6-4A85-1CBE-DAB18C805BB6"/>
          <p:cNvPicPr>
            <a:picLocks noChangeAspect="1"/>
          </p:cNvPicPr>
          <p:nvPr/>
        </p:nvPicPr>
        <p:blipFill>
          <a:blip r:embed="rId3" cstate="print">
            <a:extLst>
              <a:ext uri="{07FCB70F-B973-46C8-E38E-BBF691B9F53E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64" name="3FE0A3A0-1455-4C08-1ADD-43B09C78E117"/>
          <p:cNvPicPr>
            <a:picLocks noChangeAspect="1"/>
          </p:cNvPicPr>
          <p:nvPr/>
        </p:nvPicPr>
        <p:blipFill>
          <a:blip r:embed="rId4" cstate="print">
            <a:extLst>
              <a:ext uri="{3D11CC73-2D1E-4820-1D6A-AA75B4D5A7BD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65" name="TextBox65"/>
          <p:cNvSpPr txBox="1"/>
          <p:nvPr/>
        </p:nvSpPr>
        <p:spPr>
          <a:xfrm>
            <a:off x="369869" y="581776"/>
            <a:ext cx="8356601" cy="2387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650" marR="0" indent="0" eaLnBrk="0">
              <a:lnSpc>
                <a:spcPct val="82000"/>
              </a:lnSpc>
            </a:pPr>
            <a:r>
              <a:rPr lang="en-US" altLang="zh-CN" sz="3950" b="1" kern="0" spc="-45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3950" b="1" kern="0" spc="2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20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3950" b="1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950" b="1" kern="0" spc="2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15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Before</a:t>
            </a:r>
            <a:r>
              <a:rPr lang="en-US" altLang="zh-CN" sz="3950" b="1" kern="0" spc="-2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</a:t>
            </a:r>
          </a:p>
          <a:p>
            <a:pPr marL="0" marR="0" indent="0" eaLnBrk="0">
              <a:lnSpc>
                <a:spcPct val="74000"/>
              </a:lnSpc>
              <a:spcBef>
                <a:spcPts val="2992"/>
              </a:spcBef>
            </a:pPr>
            <a:r>
              <a:rPr lang="en-US" altLang="zh-CN" sz="20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@Before("call(*</a:t>
            </a:r>
            <a:r>
              <a:rPr lang="en-US" altLang="zh-CN" sz="2000" b="1" kern="0" spc="-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org.aspectprogrammer.*.*(..))")</a:t>
            </a:r>
          </a:p>
          <a:p>
            <a:pPr marL="119799" marR="0" indent="0" eaLnBrk="0">
              <a:lnSpc>
                <a:spcPct val="74000"/>
              </a:lnSpc>
              <a:spcBef>
                <a:spcPts val="1105"/>
              </a:spcBef>
            </a:pP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800" kern="0" spc="-9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void</a:t>
            </a:r>
            <a:r>
              <a:rPr lang="en-US" altLang="zh-CN" sz="1800" kern="0" spc="1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callFromFoo(</a:t>
            </a:r>
            <a:r>
              <a:rPr lang="en-US" altLang="zh-CN" sz="18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JoinPoint</a:t>
            </a:r>
            <a:r>
              <a:rPr lang="en-US" altLang="zh-CN" sz="1800" b="1" kern="0" spc="1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joinPoint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800" kern="0" spc="27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-20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  <a:p>
            <a:pPr marL="455377" marR="0" indent="0" eaLnBrk="0">
              <a:lnSpc>
                <a:spcPct val="70000"/>
              </a:lnSpc>
              <a:spcBef>
                <a:spcPts val="1123"/>
              </a:spcBef>
            </a:pPr>
            <a:r>
              <a:rPr lang="en-US" altLang="zh-CN" sz="1800" kern="0" spc="-5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System.out.println("Call</a:t>
            </a:r>
            <a:r>
              <a:rPr lang="en-US" altLang="zh-CN" sz="1800" kern="0" spc="1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-25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from</a:t>
            </a:r>
            <a:r>
              <a:rPr lang="en-US" altLang="zh-CN" sz="1800" kern="0" spc="3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-30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:</a:t>
            </a:r>
            <a:r>
              <a:rPr lang="en-US" altLang="zh-CN" sz="1800" kern="0" spc="1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-10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</a:t>
            </a:r>
            <a:r>
              <a:rPr lang="en-US" altLang="zh-CN" sz="1800" kern="0" spc="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lang="en-US" altLang="zh-CN" sz="1800" kern="0" spc="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joinPoint.getSignature</a:t>
            </a:r>
          </a:p>
          <a:p>
            <a:pPr marL="22638" marR="6004585" indent="479603" eaLnBrk="0">
              <a:lnSpc>
                <a:spcPct val="98000"/>
              </a:lnSpc>
              <a:spcBef>
                <a:spcPts val="1163"/>
              </a:spcBef>
            </a:pPr>
            <a:r>
              <a:rPr lang="en-US" altLang="zh-CN" sz="1800" kern="0" spc="-35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().getName());</a:t>
            </a:r>
            <a:r>
              <a:rPr lang="en-US" altLang="zh-CN" sz="1800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-40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3726C104-5DD7-459F-277B-C102B7367960}"/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F84E07AB-B69D-4BBA-DB75-AE21C6CFA122"/>
          <p:cNvPicPr>
            <a:picLocks noChangeAspect="1"/>
          </p:cNvPicPr>
          <p:nvPr/>
        </p:nvPicPr>
        <p:blipFill>
          <a:blip r:embed="rId2" cstate="print">
            <a:extLst>
              <a:ext uri="{9E97AF7F-BEC6-4AF9-047A-703E73AD4E4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8" name="2BD5CBA4-E3DA-4BFF-DCC9-17587FEB7BB3"/>
          <p:cNvPicPr>
            <a:picLocks noChangeAspect="1"/>
          </p:cNvPicPr>
          <p:nvPr/>
        </p:nvPicPr>
        <p:blipFill>
          <a:blip r:embed="rId3" cstate="print">
            <a:extLst>
              <a:ext uri="{A97B0D04-0AC2-455C-F393-8A6938DE9B94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69" name="F68A4F32-5A8E-48A7-AA03-C81A1656CC7B"/>
          <p:cNvPicPr>
            <a:picLocks noChangeAspect="1"/>
          </p:cNvPicPr>
          <p:nvPr/>
        </p:nvPicPr>
        <p:blipFill>
          <a:blip r:embed="rId4" cstate="print">
            <a:extLst>
              <a:ext uri="{46664E9A-6CA9-4E2C-60AC-3E5759DA46BF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70" name="TextBox70"/>
          <p:cNvSpPr txBox="1"/>
          <p:nvPr/>
        </p:nvSpPr>
        <p:spPr>
          <a:xfrm>
            <a:off x="369869" y="581776"/>
            <a:ext cx="7302500" cy="1079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650" marR="0" indent="0" eaLnBrk="0">
              <a:lnSpc>
                <a:spcPct val="82000"/>
              </a:lnSpc>
            </a:pPr>
            <a:r>
              <a:rPr lang="en-US" altLang="zh-CN" sz="3950" b="1" kern="0" spc="-45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3950" b="1" kern="0" spc="2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20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3950" b="1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950" b="1" kern="0" spc="2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</a:t>
            </a:r>
            <a:r>
              <a:rPr lang="en-US" altLang="zh-CN" sz="3950" b="1" kern="0" spc="-2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Analysis</a:t>
            </a:r>
          </a:p>
          <a:p>
            <a:pPr marL="0" marR="0" indent="0" eaLnBrk="0">
              <a:lnSpc>
                <a:spcPct val="74000"/>
              </a:lnSpc>
              <a:spcBef>
                <a:spcPts val="2992"/>
              </a:spcBef>
            </a:pPr>
            <a:r>
              <a:rPr lang="en-US" altLang="zh-CN" sz="20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@Before("call(*</a:t>
            </a:r>
            <a:r>
              <a:rPr lang="en-US" altLang="zh-CN" sz="2000" b="1" kern="0" spc="-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org.aspectprogrammer.*.*(..))")</a:t>
            </a:r>
          </a:p>
        </p:txBody>
      </p:sp>
      <p:pic>
        <p:nvPicPr>
          <p:cNvPr id="71" name="BE9A9510-BC06-4FBF-07B4-736B4882E06D"/>
          <p:cNvPicPr>
            <a:picLocks noChangeAspect="1"/>
          </p:cNvPicPr>
          <p:nvPr/>
        </p:nvPicPr>
        <p:blipFill>
          <a:blip r:embed="rId5" cstate="print">
            <a:extLst>
              <a:ext uri="{92CE7C8A-C511-4AC3-E7BE-443A1A19375E}"/>
            </a:extLst>
          </a:blip>
          <a:stretch>
            <a:fillRect/>
          </a:stretch>
        </p:blipFill>
        <p:spPr>
          <a:xfrm>
            <a:off x="862698" y="1600200"/>
            <a:ext cx="114300" cy="1371600"/>
          </a:xfrm>
          <a:prstGeom prst="rect">
            <a:avLst/>
          </a:prstGeom>
        </p:spPr>
      </p:pic>
      <p:sp>
        <p:nvSpPr>
          <p:cNvPr id="72" name="TextBox72"/>
          <p:cNvSpPr txBox="1"/>
          <p:nvPr/>
        </p:nvSpPr>
        <p:spPr>
          <a:xfrm>
            <a:off x="2230559" y="3174187"/>
            <a:ext cx="6858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95" marR="0" indent="0" eaLnBrk="0">
              <a:lnSpc>
                <a:spcPct val="81000"/>
              </a:lnSpc>
            </a:pPr>
            <a:r>
              <a:rPr lang="en-US" altLang="zh-CN" sz="1800" kern="0" spc="-30" baseline="0" noProof="0" dirty="0">
                <a:solidFill>
                  <a:srgbClr val="4BA1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Return</a:t>
            </a:r>
          </a:p>
          <a:p>
            <a:pPr marL="0" marR="0" indent="0" eaLnBrk="0">
              <a:lnSpc>
                <a:spcPct val="81000"/>
              </a:lnSpc>
              <a:spcBef>
                <a:spcPts val="482"/>
              </a:spcBef>
            </a:pPr>
            <a:r>
              <a:rPr lang="en-US" altLang="zh-CN" sz="1800" kern="0" spc="-50" baseline="0" noProof="0" dirty="0">
                <a:solidFill>
                  <a:srgbClr val="4BA1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Type</a:t>
            </a:r>
          </a:p>
        </p:txBody>
      </p:sp>
      <p:pic>
        <p:nvPicPr>
          <p:cNvPr id="73" name="C28DD858-95F1-48FA-0CC5-485D407777E8"/>
          <p:cNvPicPr>
            <a:picLocks noChangeAspect="1"/>
          </p:cNvPicPr>
          <p:nvPr/>
        </p:nvPicPr>
        <p:blipFill>
          <a:blip r:embed="rId6" cstate="print">
            <a:extLst>
              <a:ext uri="{D25C77FD-73F0-4B06-60B0-1F0A31D64FE1}"/>
            </a:extLst>
          </a:blip>
          <a:stretch>
            <a:fillRect/>
          </a:stretch>
        </p:blipFill>
        <p:spPr>
          <a:xfrm>
            <a:off x="2546096" y="1600200"/>
            <a:ext cx="171450" cy="1476375"/>
          </a:xfrm>
          <a:prstGeom prst="rect">
            <a:avLst/>
          </a:prstGeom>
        </p:spPr>
      </p:pic>
      <p:sp>
        <p:nvSpPr>
          <p:cNvPr id="74" name="TextBox74"/>
          <p:cNvSpPr txBox="1"/>
          <p:nvPr/>
        </p:nvSpPr>
        <p:spPr>
          <a:xfrm>
            <a:off x="3386277" y="3324809"/>
            <a:ext cx="914400" cy="215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1000"/>
              </a:lnSpc>
            </a:pPr>
            <a:r>
              <a:rPr lang="en-US" altLang="zh-CN" sz="1800" kern="0" spc="-30" baseline="0" noProof="0" dirty="0">
                <a:solidFill>
                  <a:srgbClr val="4BA1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Package</a:t>
            </a:r>
          </a:p>
        </p:txBody>
      </p:sp>
      <p:pic>
        <p:nvPicPr>
          <p:cNvPr id="75" name="33BE93FA-D7C1-4BCB-CFCF-BDD680A810C5"/>
          <p:cNvPicPr>
            <a:picLocks noChangeAspect="1"/>
          </p:cNvPicPr>
          <p:nvPr/>
        </p:nvPicPr>
        <p:blipFill>
          <a:blip r:embed="rId7" cstate="print">
            <a:extLst>
              <a:ext uri="{1458F8B6-72F9-47EF-1C79-988E1B6BCD59}"/>
            </a:extLst>
          </a:blip>
          <a:stretch>
            <a:fillRect/>
          </a:stretch>
        </p:blipFill>
        <p:spPr>
          <a:xfrm>
            <a:off x="3800983" y="1600200"/>
            <a:ext cx="133350" cy="1495425"/>
          </a:xfrm>
          <a:prstGeom prst="rect">
            <a:avLst/>
          </a:prstGeom>
        </p:spPr>
      </p:pic>
      <p:sp>
        <p:nvSpPr>
          <p:cNvPr id="76" name="TextBox76"/>
          <p:cNvSpPr txBox="1"/>
          <p:nvPr/>
        </p:nvSpPr>
        <p:spPr>
          <a:xfrm>
            <a:off x="434340" y="3191586"/>
            <a:ext cx="6858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1000"/>
              </a:lnSpc>
            </a:pPr>
            <a:r>
              <a:rPr lang="en-US" altLang="zh-CN" sz="1800" kern="0" spc="-15" baseline="0" noProof="0" dirty="0">
                <a:solidFill>
                  <a:srgbClr val="4BA1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</a:p>
          <a:p>
            <a:pPr marL="5258" marR="0" indent="0" eaLnBrk="0">
              <a:lnSpc>
                <a:spcPct val="81000"/>
              </a:lnSpc>
              <a:spcBef>
                <a:spcPts val="483"/>
              </a:spcBef>
            </a:pPr>
            <a:r>
              <a:rPr lang="en-US" altLang="zh-CN" sz="1800" kern="0" spc="-50" baseline="0" noProof="0" dirty="0">
                <a:solidFill>
                  <a:srgbClr val="4BA1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Type</a:t>
            </a:r>
          </a:p>
        </p:txBody>
      </p:sp>
      <p:sp>
        <p:nvSpPr>
          <p:cNvPr id="77" name="TextBox77"/>
          <p:cNvSpPr txBox="1"/>
          <p:nvPr/>
        </p:nvSpPr>
        <p:spPr>
          <a:xfrm>
            <a:off x="4912360" y="3241497"/>
            <a:ext cx="6096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1000"/>
              </a:lnSpc>
            </a:pPr>
            <a:r>
              <a:rPr lang="en-US" altLang="zh-CN" sz="1800" kern="0" spc="-20" baseline="0" noProof="0" dirty="0">
                <a:solidFill>
                  <a:srgbClr val="4BA1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</a:p>
          <a:p>
            <a:pPr marL="5944" marR="0" indent="0" eaLnBrk="0">
              <a:lnSpc>
                <a:spcPct val="81000"/>
              </a:lnSpc>
              <a:spcBef>
                <a:spcPts val="483"/>
              </a:spcBef>
            </a:pPr>
            <a:r>
              <a:rPr lang="en-US" altLang="zh-CN" sz="1800" kern="0" spc="-50" baseline="0" noProof="0" dirty="0">
                <a:solidFill>
                  <a:srgbClr val="4BA1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Name</a:t>
            </a:r>
          </a:p>
        </p:txBody>
      </p:sp>
      <p:pic>
        <p:nvPicPr>
          <p:cNvPr id="78" name="444DFCC9-64A8-4ACA-4376-FE36FC8182F6"/>
          <p:cNvPicPr>
            <a:picLocks noChangeAspect="1"/>
          </p:cNvPicPr>
          <p:nvPr/>
        </p:nvPicPr>
        <p:blipFill>
          <a:blip r:embed="rId8" cstate="print">
            <a:extLst>
              <a:ext uri="{FFCBB1DA-923E-4B72-C52C-DB4658AE77E1}"/>
            </a:extLst>
          </a:blip>
          <a:stretch>
            <a:fillRect/>
          </a:stretch>
        </p:blipFill>
        <p:spPr>
          <a:xfrm>
            <a:off x="5373878" y="1524000"/>
            <a:ext cx="733425" cy="1619250"/>
          </a:xfrm>
          <a:prstGeom prst="rect">
            <a:avLst/>
          </a:prstGeom>
        </p:spPr>
      </p:pic>
      <p:sp>
        <p:nvSpPr>
          <p:cNvPr id="79" name="TextBox79"/>
          <p:cNvSpPr txBox="1"/>
          <p:nvPr/>
        </p:nvSpPr>
        <p:spPr>
          <a:xfrm>
            <a:off x="6197372" y="3241497"/>
            <a:ext cx="7493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1000"/>
              </a:lnSpc>
            </a:pPr>
            <a:r>
              <a:rPr lang="en-US" altLang="zh-CN" sz="1800" kern="0" spc="-45" baseline="0" noProof="0" dirty="0">
                <a:solidFill>
                  <a:srgbClr val="4BA1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</a:p>
          <a:p>
            <a:pPr marL="457" marR="0" indent="0" eaLnBrk="0">
              <a:lnSpc>
                <a:spcPct val="81000"/>
              </a:lnSpc>
              <a:spcBef>
                <a:spcPts val="483"/>
              </a:spcBef>
            </a:pPr>
            <a:r>
              <a:rPr lang="en-US" altLang="zh-CN" sz="1800" kern="0" spc="-50" baseline="0" noProof="0" dirty="0">
                <a:solidFill>
                  <a:srgbClr val="4BA1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Name</a:t>
            </a:r>
          </a:p>
        </p:txBody>
      </p:sp>
      <p:pic>
        <p:nvPicPr>
          <p:cNvPr id="80" name="DA262B95-FB94-45F1-0B88-A40E1718FBC7"/>
          <p:cNvPicPr>
            <a:picLocks noChangeAspect="1"/>
          </p:cNvPicPr>
          <p:nvPr/>
        </p:nvPicPr>
        <p:blipFill>
          <a:blip r:embed="rId9" cstate="print">
            <a:extLst>
              <a:ext uri="{BC9864C7-92E6-48E8-DD41-3F83F54381C6}"/>
            </a:extLst>
          </a:blip>
          <a:stretch>
            <a:fillRect/>
          </a:stretch>
        </p:blipFill>
        <p:spPr>
          <a:xfrm>
            <a:off x="6364478" y="1600200"/>
            <a:ext cx="304800" cy="1543050"/>
          </a:xfrm>
          <a:prstGeom prst="rect">
            <a:avLst/>
          </a:prstGeom>
        </p:spPr>
      </p:pic>
      <p:sp>
        <p:nvSpPr>
          <p:cNvPr id="81" name="TextBox81"/>
          <p:cNvSpPr txBox="1"/>
          <p:nvPr/>
        </p:nvSpPr>
        <p:spPr>
          <a:xfrm>
            <a:off x="7357390" y="3241497"/>
            <a:ext cx="7747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1000"/>
              </a:lnSpc>
            </a:pPr>
            <a:r>
              <a:rPr lang="en-US" altLang="zh-CN" sz="1800" kern="0" spc="-30" baseline="0" noProof="0" dirty="0">
                <a:solidFill>
                  <a:srgbClr val="4BA1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</a:p>
          <a:p>
            <a:pPr marL="686" marR="0" indent="0" eaLnBrk="0">
              <a:lnSpc>
                <a:spcPct val="81000"/>
              </a:lnSpc>
              <a:spcBef>
                <a:spcPts val="483"/>
              </a:spcBef>
            </a:pPr>
            <a:r>
              <a:rPr lang="en-US" altLang="zh-CN" sz="1800" kern="0" spc="-30" baseline="0" noProof="0" dirty="0">
                <a:solidFill>
                  <a:srgbClr val="4BA1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Params</a:t>
            </a:r>
          </a:p>
        </p:txBody>
      </p:sp>
      <p:pic>
        <p:nvPicPr>
          <p:cNvPr id="82" name="E6CF01BB-471E-4AC7-A061-B1E80DEEE64A"/>
          <p:cNvPicPr>
            <a:picLocks noChangeAspect="1"/>
          </p:cNvPicPr>
          <p:nvPr/>
        </p:nvPicPr>
        <p:blipFill>
          <a:blip r:embed="rId10" cstate="print">
            <a:extLst>
              <a:ext uri="{6E793B66-C8EB-4DA5-95E2-9622B41F6C1C}"/>
            </a:extLst>
          </a:blip>
          <a:stretch>
            <a:fillRect/>
          </a:stretch>
        </p:blipFill>
        <p:spPr>
          <a:xfrm>
            <a:off x="6790945" y="1466850"/>
            <a:ext cx="1047750" cy="1762125"/>
          </a:xfrm>
          <a:prstGeom prst="rect">
            <a:avLst/>
          </a:prstGeom>
        </p:spPr>
      </p:pic>
      <p:sp>
        <p:nvSpPr>
          <p:cNvPr id="83" name="TextBox83"/>
          <p:cNvSpPr txBox="1"/>
          <p:nvPr/>
        </p:nvSpPr>
        <p:spPr>
          <a:xfrm>
            <a:off x="1234745" y="3370784"/>
            <a:ext cx="8890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1000"/>
              </a:lnSpc>
            </a:pPr>
            <a:r>
              <a:rPr lang="en-US" altLang="zh-CN" sz="1800" kern="0" spc="-15" baseline="0" noProof="0" dirty="0">
                <a:solidFill>
                  <a:srgbClr val="4BA1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</a:p>
          <a:p>
            <a:pPr marL="16710" marR="0" indent="0" eaLnBrk="0">
              <a:lnSpc>
                <a:spcPct val="81000"/>
              </a:lnSpc>
              <a:spcBef>
                <a:spcPts val="482"/>
              </a:spcBef>
            </a:pPr>
            <a:r>
              <a:rPr lang="en-US" altLang="zh-CN" sz="1800" kern="0" spc="-45" baseline="0" noProof="0" dirty="0">
                <a:solidFill>
                  <a:srgbClr val="4BA1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Keyword</a:t>
            </a:r>
          </a:p>
        </p:txBody>
      </p:sp>
      <p:pic>
        <p:nvPicPr>
          <p:cNvPr id="84" name="7B79CDE6-09C4-4E71-9648-88E0B98B7FDA"/>
          <p:cNvPicPr>
            <a:picLocks noChangeAspect="1"/>
          </p:cNvPicPr>
          <p:nvPr/>
        </p:nvPicPr>
        <p:blipFill>
          <a:blip r:embed="rId11" cstate="print">
            <a:extLst>
              <a:ext uri="{C9B94191-AC4C-4F0B-5F21-AD3F3A732118}"/>
            </a:extLst>
          </a:blip>
          <a:stretch>
            <a:fillRect/>
          </a:stretch>
        </p:blipFill>
        <p:spPr>
          <a:xfrm>
            <a:off x="1766062" y="1600200"/>
            <a:ext cx="190500" cy="1676400"/>
          </a:xfrm>
          <a:prstGeom prst="rect">
            <a:avLst/>
          </a:prstGeom>
        </p:spPr>
      </p:pic>
    </p:spTree>
    <p:extLst>
      <p:ext uri="{62169745-D7CB-4B93-1D4B-317238804EE1}"/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554C6494-B302-4561-F1F3-5EE833AEEC0D"/>
          <p:cNvPicPr>
            <a:picLocks noChangeAspect="1"/>
          </p:cNvPicPr>
          <p:nvPr/>
        </p:nvPicPr>
        <p:blipFill>
          <a:blip r:embed="rId2" cstate="print">
            <a:extLst>
              <a:ext uri="{757D8842-B4B1-45AC-7545-63EEC548FC0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7" name="470C3979-4B27-4D6B-2671-1049D473F3EC"/>
          <p:cNvPicPr>
            <a:picLocks noChangeAspect="1"/>
          </p:cNvPicPr>
          <p:nvPr/>
        </p:nvPicPr>
        <p:blipFill>
          <a:blip r:embed="rId3" cstate="print">
            <a:extLst>
              <a:ext uri="{63FB4E5C-FC0C-4B89-017C-7C2616DE6C5C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88" name="2D998244-6D5A-4557-8D5A-98C9E21F72C2"/>
          <p:cNvPicPr>
            <a:picLocks noChangeAspect="1"/>
          </p:cNvPicPr>
          <p:nvPr/>
        </p:nvPicPr>
        <p:blipFill>
          <a:blip r:embed="rId4" cstate="print">
            <a:extLst>
              <a:ext uri="{5ABD5DD2-7EF9-43A2-416A-4C7C841A22BB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89" name="TextBox89"/>
          <p:cNvSpPr txBox="1"/>
          <p:nvPr/>
        </p:nvSpPr>
        <p:spPr>
          <a:xfrm>
            <a:off x="352508" y="581776"/>
            <a:ext cx="8191500" cy="3289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2011" marR="0" indent="0" eaLnBrk="0">
              <a:lnSpc>
                <a:spcPct val="82000"/>
              </a:lnSpc>
            </a:pPr>
            <a:r>
              <a:rPr lang="en-US" altLang="zh-CN" sz="3950" b="1" kern="0" spc="-45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3950" b="1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3950" b="1" kern="0" spc="-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950" b="1" kern="0" spc="-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Around</a:t>
            </a:r>
            <a:r>
              <a:rPr lang="en-US" altLang="zh-CN" sz="3950" b="1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</a:t>
            </a:r>
          </a:p>
          <a:p>
            <a:pPr marL="15081" marR="0" indent="0" eaLnBrk="0">
              <a:lnSpc>
                <a:spcPct val="74000"/>
              </a:lnSpc>
              <a:spcBef>
                <a:spcPts val="2941"/>
              </a:spcBef>
            </a:pPr>
            <a:r>
              <a:rPr lang="en-US" altLang="zh-CN" sz="1800" b="1" kern="0" spc="-5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@Around("call(*</a:t>
            </a:r>
            <a:r>
              <a:rPr lang="en-US" altLang="zh-CN" sz="1800" b="1" kern="0" spc="-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org.aspectprogrammer..*(..))")</a:t>
            </a:r>
          </a:p>
          <a:p>
            <a:pPr marL="0" marR="0" indent="0" eaLnBrk="0">
              <a:lnSpc>
                <a:spcPct val="70000"/>
              </a:lnSpc>
              <a:spcBef>
                <a:spcPts val="1119"/>
              </a:spcBef>
            </a:pP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800" kern="0" spc="-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Object</a:t>
            </a:r>
            <a:r>
              <a:rPr lang="en-US" altLang="zh-CN" sz="1800" kern="0" spc="-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performance(ProceedingJoinPoint</a:t>
            </a:r>
            <a:r>
              <a:rPr lang="en-US" altLang="zh-CN" sz="1800" kern="0" spc="29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thisJoinPoint)</a:t>
            </a:r>
          </a:p>
          <a:p>
            <a:pPr marL="40227" marR="0" indent="0" eaLnBrk="0">
              <a:lnSpc>
                <a:spcPct val="70000"/>
              </a:lnSpc>
              <a:spcBef>
                <a:spcPts val="736"/>
              </a:spcBef>
            </a:pPr>
            <a:r>
              <a:rPr lang="en-US" altLang="zh-CN" sz="1800" kern="0" spc="-40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  <a:p>
            <a:pPr marL="477767" marR="0" indent="0" eaLnBrk="0">
              <a:lnSpc>
                <a:spcPct val="70000"/>
              </a:lnSpc>
              <a:spcBef>
                <a:spcPts val="1165"/>
              </a:spcBef>
            </a:pPr>
            <a:r>
              <a:rPr lang="en-US" altLang="zh-CN" sz="1800" kern="0" spc="-10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//</a:t>
            </a:r>
            <a:r>
              <a:rPr lang="en-US" altLang="zh-CN" sz="1800" kern="0" spc="-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do</a:t>
            </a:r>
            <a:r>
              <a:rPr lang="en-US" altLang="zh-CN" sz="1800" kern="0" spc="9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some</a:t>
            </a:r>
            <a:r>
              <a:rPr lang="en-US" altLang="zh-CN" sz="1800" kern="0" spc="-1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business</a:t>
            </a:r>
            <a:r>
              <a:rPr lang="en-US" altLang="zh-CN" sz="1800" kern="0" spc="2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logic</a:t>
            </a:r>
          </a:p>
          <a:p>
            <a:pPr marL="456736" marR="0" indent="0" eaLnBrk="0">
              <a:lnSpc>
                <a:spcPct val="74000"/>
              </a:lnSpc>
              <a:spcBef>
                <a:spcPts val="1129"/>
              </a:spcBef>
            </a:pPr>
            <a:r>
              <a:rPr lang="en-US" altLang="zh-CN" sz="18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Object</a:t>
            </a:r>
            <a:r>
              <a:rPr lang="en-US" altLang="zh-CN" sz="1800" b="1" kern="0" spc="-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res</a:t>
            </a:r>
            <a:r>
              <a:rPr lang="en-US" altLang="zh-CN" sz="1800" b="1" kern="0" spc="-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800" b="1" kern="0" spc="9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thisJoinPoint.proceed();</a:t>
            </a:r>
          </a:p>
          <a:p>
            <a:pPr marL="477767" marR="0" indent="0" eaLnBrk="0">
              <a:lnSpc>
                <a:spcPct val="70000"/>
              </a:lnSpc>
              <a:spcBef>
                <a:spcPts val="1118"/>
              </a:spcBef>
            </a:pPr>
            <a:r>
              <a:rPr lang="en-US" altLang="zh-CN" sz="1800" kern="0" spc="-10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//</a:t>
            </a:r>
            <a:r>
              <a:rPr lang="en-US" altLang="zh-CN" sz="1800" kern="0" spc="-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do</a:t>
            </a:r>
            <a:r>
              <a:rPr lang="en-US" altLang="zh-CN" sz="1800" kern="0" spc="9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some</a:t>
            </a:r>
            <a:r>
              <a:rPr lang="en-US" altLang="zh-CN" sz="1800" kern="0" spc="-1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more</a:t>
            </a:r>
            <a:r>
              <a:rPr lang="en-US" altLang="zh-CN" sz="1800" kern="0" spc="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business</a:t>
            </a:r>
            <a:r>
              <a:rPr lang="en-US" altLang="zh-CN" sz="1800" kern="0" spc="2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logic</a:t>
            </a:r>
          </a:p>
          <a:p>
            <a:pPr marL="464296" marR="0" indent="0" eaLnBrk="0">
              <a:lnSpc>
                <a:spcPct val="74000"/>
              </a:lnSpc>
              <a:spcBef>
                <a:spcPts val="1125"/>
              </a:spcBef>
            </a:pPr>
            <a:r>
              <a:rPr lang="en-US" altLang="zh-CN" sz="1800" b="1" kern="0" spc="-15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return</a:t>
            </a:r>
            <a:r>
              <a:rPr lang="en-US" altLang="zh-CN" sz="1800" b="1" kern="0" spc="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res;</a:t>
            </a:r>
          </a:p>
          <a:p>
            <a:pPr marL="39998" marR="0" indent="0" eaLnBrk="0">
              <a:lnSpc>
                <a:spcPct val="70000"/>
              </a:lnSpc>
              <a:spcBef>
                <a:spcPts val="1123"/>
              </a:spcBef>
            </a:pPr>
            <a:r>
              <a:rPr lang="en-US" altLang="zh-CN" sz="1800" kern="0" spc="-40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AC7B81BA-8C2C-4135-E1F6-7B487976741E}"/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70FB4006-1D9B-4DCF-5640-5ACBCA700259"/>
          <p:cNvPicPr>
            <a:picLocks noChangeAspect="1"/>
          </p:cNvPicPr>
          <p:nvPr/>
        </p:nvPicPr>
        <p:blipFill>
          <a:blip r:embed="rId2" cstate="print">
            <a:extLst>
              <a:ext uri="{A04E2702-6FEA-4A0F-1F0C-D39A40461C5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2" name="AB8548E4-05D2-4680-AA2D-675680FC1096"/>
          <p:cNvPicPr>
            <a:picLocks noChangeAspect="1"/>
          </p:cNvPicPr>
          <p:nvPr/>
        </p:nvPicPr>
        <p:blipFill>
          <a:blip r:embed="rId3" cstate="print">
            <a:extLst>
              <a:ext uri="{DA202FD9-19B3-4CB4-8756-81F3AC5CDE0D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93" name="9E1AAD52-06BD-4A32-89F7-1FFF9406F5A9"/>
          <p:cNvPicPr>
            <a:picLocks noChangeAspect="1"/>
          </p:cNvPicPr>
          <p:nvPr/>
        </p:nvPicPr>
        <p:blipFill>
          <a:blip r:embed="rId4" cstate="print">
            <a:extLst>
              <a:ext uri="{F6AB4D52-7B11-48ED-A7DD-D9F4F847855E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94" name="TextBox94"/>
          <p:cNvSpPr txBox="1"/>
          <p:nvPr/>
        </p:nvSpPr>
        <p:spPr>
          <a:xfrm>
            <a:off x="347472" y="581776"/>
            <a:ext cx="7505700" cy="3848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2000"/>
              </a:lnSpc>
            </a:pP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950" b="1" kern="0" spc="-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Short</a:t>
            </a:r>
            <a:r>
              <a:rPr lang="en-US" altLang="zh-CN" sz="3950" b="1" kern="0" spc="2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25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Dive</a:t>
            </a:r>
            <a:r>
              <a:rPr lang="en-US" altLang="zh-CN" sz="3950" b="1" kern="0" spc="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25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into</a:t>
            </a:r>
            <a:r>
              <a:rPr lang="en-US" altLang="zh-CN" sz="3950" b="1" kern="0" spc="-2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</a:p>
          <a:p>
            <a:pPr marL="0" marR="0" indent="0" eaLnBrk="0">
              <a:lnSpc>
                <a:spcPct val="81000"/>
              </a:lnSpc>
              <a:spcBef>
                <a:spcPts val="6875"/>
              </a:spcBef>
            </a:pP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AsepctJ</a:t>
            </a:r>
            <a:r>
              <a:rPr lang="en-US" altLang="zh-CN" sz="32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comes</a:t>
            </a:r>
            <a:r>
              <a:rPr lang="en-US" altLang="zh-CN" sz="32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32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3200" kern="0" spc="-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flavors:</a:t>
            </a:r>
          </a:p>
          <a:p>
            <a:pPr marL="0" marR="0" indent="44353" eaLnBrk="0">
              <a:lnSpc>
                <a:spcPct val="92000"/>
              </a:lnSpc>
              <a:spcBef>
                <a:spcPts val="1627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  <a:r>
              <a:rPr lang="en-US" altLang="zh-CN" sz="3200" kern="0" spc="3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Annotations</a:t>
            </a:r>
            <a:r>
              <a:rPr lang="en-US" altLang="zh-CN" sz="3200" kern="0" spc="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(like</a:t>
            </a:r>
            <a:r>
              <a:rPr lang="en-US" altLang="zh-CN" sz="32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32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ones</a:t>
            </a:r>
            <a:r>
              <a:rPr lang="en-US" altLang="zh-CN" sz="3200" kern="0" spc="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mentioned</a:t>
            </a:r>
            <a:r>
              <a:rPr lang="en-US" altLang="zh-CN" sz="3200" kern="0" spc="16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zh-CN" altLang="en-US" dirty="0"/>
            </a:br>
            <a:r>
              <a:rPr lang="en-US" altLang="zh-CN" sz="3008" kern="0" spc="3328" noProof="0" dirty="0"/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above).</a:t>
            </a:r>
          </a:p>
          <a:p>
            <a:pPr marL="542273" marR="0" indent="-530472" eaLnBrk="0">
              <a:lnSpc>
                <a:spcPct val="86000"/>
              </a:lnSpc>
              <a:spcBef>
                <a:spcPts val="1675"/>
              </a:spcBef>
            </a:pPr>
            <a:r>
              <a:rPr lang="en-US" altLang="zh-CN" sz="3200" kern="0" spc="-1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  <a:r>
              <a:rPr lang="en-US" altLang="zh-CN" sz="3200" kern="0" spc="4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320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extentsion</a:t>
            </a:r>
            <a:r>
              <a:rPr lang="en-US" altLang="zh-CN" sz="32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32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Java,</a:t>
            </a:r>
            <a:r>
              <a:rPr lang="en-US" altLang="zh-CN" sz="3200" kern="0" spc="-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32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additional</a:t>
            </a:r>
            <a:r>
              <a:rPr lang="en-US" altLang="zh-CN" sz="3200" kern="0" spc="16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keywords</a:t>
            </a:r>
            <a:r>
              <a:rPr lang="en-US" altLang="zh-CN" sz="320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like</a:t>
            </a:r>
            <a:r>
              <a:rPr lang="en-US" altLang="zh-CN" sz="3200" kern="0" spc="-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pointcut</a:t>
            </a:r>
            <a:r>
              <a:rPr lang="en-US" altLang="zh-CN" sz="3200" b="1" kern="0" spc="-6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32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aspect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CB2F6A89-D8EA-45DE-2E89-3F3D39F92EEC}"/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59ABB676-6ECC-481F-C1BF-539F6F63756B"/>
          <p:cNvPicPr>
            <a:picLocks noChangeAspect="1"/>
          </p:cNvPicPr>
          <p:nvPr/>
        </p:nvPicPr>
        <p:blipFill>
          <a:blip r:embed="rId2" cstate="print">
            <a:extLst>
              <a:ext uri="{4EB93326-7EED-4B3E-112B-AC651C29E5C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7" name="BFADF922-B4EE-4DA0-AA13-55104B64C431"/>
          <p:cNvPicPr>
            <a:picLocks noChangeAspect="1"/>
          </p:cNvPicPr>
          <p:nvPr/>
        </p:nvPicPr>
        <p:blipFill>
          <a:blip r:embed="rId3" cstate="print">
            <a:extLst>
              <a:ext uri="{80122B74-7616-4ECC-3200-DDC6285764C5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98" name="AA5EE525-2B9D-4F2A-3B02-7C92FE3ED3B3"/>
          <p:cNvPicPr>
            <a:picLocks noChangeAspect="1"/>
          </p:cNvPicPr>
          <p:nvPr/>
        </p:nvPicPr>
        <p:blipFill>
          <a:blip r:embed="rId4" cstate="print">
            <a:extLst>
              <a:ext uri="{46ABBF70-F250-4A48-A0E7-B7CB488504D5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99" name="TextBox99"/>
          <p:cNvSpPr txBox="1"/>
          <p:nvPr/>
        </p:nvSpPr>
        <p:spPr>
          <a:xfrm>
            <a:off x="347472" y="581776"/>
            <a:ext cx="8153401" cy="3289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2000"/>
              </a:lnSpc>
            </a:pP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950" b="1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950" b="1" kern="0" spc="3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Under</a:t>
            </a:r>
            <a:r>
              <a:rPr lang="en-US" altLang="zh-CN" sz="3950" b="1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3950" b="1" kern="0" spc="2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hood</a:t>
            </a:r>
          </a:p>
          <a:p>
            <a:pPr marL="141156" marR="0" indent="-119590" eaLnBrk="0">
              <a:lnSpc>
                <a:spcPct val="93000"/>
              </a:lnSpc>
              <a:spcBef>
                <a:spcPts val="6875"/>
              </a:spcBef>
            </a:pP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•AsepctJ</a:t>
            </a:r>
            <a:r>
              <a:rPr lang="en-US" altLang="zh-CN" sz="320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uses</a:t>
            </a:r>
            <a:r>
              <a:rPr lang="en-US" altLang="zh-CN" sz="32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process</a:t>
            </a:r>
            <a:r>
              <a:rPr lang="en-US" altLang="zh-CN" sz="32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32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weaving</a:t>
            </a:r>
            <a:r>
              <a:rPr lang="en-US" altLang="zh-CN" sz="3200" b="1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200" kern="0" spc="2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identify</a:t>
            </a:r>
            <a:r>
              <a:rPr lang="en-US" altLang="zh-CN" sz="3200" kern="0" spc="-2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joinpoints</a:t>
            </a:r>
            <a:r>
              <a:rPr lang="en-US" altLang="zh-CN" sz="3200" kern="0" spc="1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32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apply</a:t>
            </a:r>
            <a:r>
              <a:rPr lang="en-US" altLang="zh-CN" sz="32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32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advices.</a:t>
            </a:r>
          </a:p>
          <a:p>
            <a:pPr marL="140342" marR="0" indent="-118760" eaLnBrk="0">
              <a:lnSpc>
                <a:spcPct val="93000"/>
              </a:lnSpc>
              <a:spcBef>
                <a:spcPts val="1601"/>
              </a:spcBef>
            </a:pPr>
            <a:r>
              <a:rPr lang="en-US" altLang="zh-CN" sz="3200" kern="0" spc="-7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•It</a:t>
            </a:r>
            <a:r>
              <a:rPr lang="en-US" altLang="zh-CN" sz="32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analyzes</a:t>
            </a:r>
            <a:r>
              <a:rPr lang="en-US" altLang="zh-CN" sz="32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3200" kern="0" spc="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manipulates</a:t>
            </a:r>
            <a:r>
              <a:rPr lang="en-US" altLang="zh-CN" sz="32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32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bytecode</a:t>
            </a:r>
            <a:r>
              <a:rPr lang="en-US" altLang="zh-CN" sz="320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6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3200" kern="0" spc="-3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ASM</a:t>
            </a:r>
            <a:r>
              <a:rPr lang="en-US" altLang="zh-CN" sz="320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320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BCEL</a:t>
            </a:r>
            <a:r>
              <a:rPr lang="en-US" altLang="zh-CN" sz="32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libraries.</a:t>
            </a:r>
          </a:p>
        </p:txBody>
      </p:sp>
    </p:spTree>
    <p:extLst>
      <p:ext uri="{CFB53FE5-92CC-49AE-AF98-AFD9E0E41804}"/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99F62A98-689E-47C3-1F74-761B4E240EDB"/>
          <p:cNvPicPr>
            <a:picLocks noChangeAspect="1"/>
          </p:cNvPicPr>
          <p:nvPr/>
        </p:nvPicPr>
        <p:blipFill>
          <a:blip r:embed="rId2" cstate="print">
            <a:extLst>
              <a:ext uri="{6AF9DA23-20FE-4BD9-4EEB-49FB97B7E79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" name="CBABC22A-A9A9-475D-F8AF-CB7A7E783024"/>
          <p:cNvPicPr>
            <a:picLocks noChangeAspect="1"/>
          </p:cNvPicPr>
          <p:nvPr/>
        </p:nvPicPr>
        <p:blipFill>
          <a:blip r:embed="rId3" cstate="print">
            <a:extLst>
              <a:ext uri="{888BD80C-B42F-431F-6866-CF5038BAB9EA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103" name="1B1B10D1-2561-457C-2F49-4DB15544446D"/>
          <p:cNvPicPr>
            <a:picLocks noChangeAspect="1"/>
          </p:cNvPicPr>
          <p:nvPr/>
        </p:nvPicPr>
        <p:blipFill>
          <a:blip r:embed="rId4" cstate="print">
            <a:extLst>
              <a:ext uri="{0571873C-2861-4387-94FE-24A0D577341B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104" name="TextBox104"/>
          <p:cNvSpPr txBox="1"/>
          <p:nvPr/>
        </p:nvSpPr>
        <p:spPr>
          <a:xfrm>
            <a:off x="347472" y="581776"/>
            <a:ext cx="5765800" cy="290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2000"/>
              </a:lnSpc>
            </a:pP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950" b="1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Weaving</a:t>
            </a:r>
            <a:r>
              <a:rPr lang="en-US" altLang="zh-CN" sz="3950" b="1" kern="0" spc="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4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Types</a:t>
            </a:r>
          </a:p>
          <a:p>
            <a:pPr marL="21566" marR="751896" indent="0" eaLnBrk="0">
              <a:lnSpc>
                <a:spcPct val="110000"/>
              </a:lnSpc>
              <a:spcBef>
                <a:spcPts val="6875"/>
              </a:spcBef>
            </a:pPr>
            <a:r>
              <a:rPr lang="en-US" altLang="zh-CN" sz="3200" kern="0" spc="-6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•Load</a:t>
            </a:r>
            <a:r>
              <a:rPr lang="en-US" altLang="zh-CN" sz="320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Time</a:t>
            </a:r>
            <a:r>
              <a:rPr lang="en-US" altLang="zh-CN" sz="32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Weaving.</a:t>
            </a:r>
            <a:r>
              <a:rPr lang="en-US" altLang="zh-CN" sz="3200" kern="0" spc="85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•Compile</a:t>
            </a:r>
            <a:r>
              <a:rPr lang="en-US" altLang="zh-CN" sz="32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Time</a:t>
            </a:r>
            <a:r>
              <a:rPr lang="en-US" altLang="zh-CN" sz="32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Weaving.</a:t>
            </a:r>
            <a:r>
              <a:rPr lang="en-US" altLang="zh-CN" sz="3200" kern="0" spc="39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•Post</a:t>
            </a:r>
            <a:r>
              <a:rPr lang="en-US" altLang="zh-CN" sz="32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Compilation</a:t>
            </a:r>
            <a:r>
              <a:rPr lang="en-US" altLang="zh-CN" sz="3200" kern="0" spc="-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Weaving.</a:t>
            </a:r>
          </a:p>
        </p:txBody>
      </p:sp>
    </p:spTree>
    <p:extLst>
      <p:ext uri="{FB491510-5E4A-44F5-7CB2-FA85ADA9B11B}"/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387C55B8-6487-4F53-E10B-9338E9430374"/>
          <p:cNvPicPr>
            <a:picLocks noChangeAspect="1"/>
          </p:cNvPicPr>
          <p:nvPr/>
        </p:nvPicPr>
        <p:blipFill>
          <a:blip r:embed="rId2" cstate="print">
            <a:extLst>
              <a:ext uri="{27CA025E-C01B-45F7-D89D-FE453FD4909B}"/>
            </a:extLst>
          </a:blip>
          <a:stretch>
            <a:fillRect/>
          </a:stretch>
        </p:blipFill>
        <p:spPr>
          <a:xfrm>
            <a:off x="0" y="-5798"/>
            <a:ext cx="9144000" cy="6858000"/>
          </a:xfrm>
          <a:prstGeom prst="rect">
            <a:avLst/>
          </a:prstGeom>
        </p:spPr>
      </p:pic>
      <p:pic>
        <p:nvPicPr>
          <p:cNvPr id="107" name="4AEAB334-A029-465E-28B4-04717C3124BA"/>
          <p:cNvPicPr>
            <a:picLocks noChangeAspect="1"/>
          </p:cNvPicPr>
          <p:nvPr/>
        </p:nvPicPr>
        <p:blipFill>
          <a:blip r:embed="rId3" cstate="print">
            <a:extLst>
              <a:ext uri="{9B367AA0-8EEB-4706-4F8D-682C38A603AF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108" name="BC41C7F5-7069-4FE2-71FD-91D3E5ED9A47"/>
          <p:cNvPicPr>
            <a:picLocks noChangeAspect="1"/>
          </p:cNvPicPr>
          <p:nvPr/>
        </p:nvPicPr>
        <p:blipFill>
          <a:blip r:embed="rId4" cstate="print">
            <a:extLst>
              <a:ext uri="{9CCBF415-66ED-4B12-DDD9-B846718F0BC7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109" name="TextBox109"/>
          <p:cNvSpPr txBox="1"/>
          <p:nvPr/>
        </p:nvSpPr>
        <p:spPr>
          <a:xfrm>
            <a:off x="347472" y="581776"/>
            <a:ext cx="7721600" cy="4076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539" marR="0" indent="0" eaLnBrk="0">
              <a:lnSpc>
                <a:spcPct val="82000"/>
              </a:lnSpc>
            </a:pPr>
            <a:r>
              <a:rPr lang="en-US" altLang="zh-CN" sz="3950" b="1" kern="0" spc="-4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3950" b="1" kern="0" spc="-2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</a:p>
          <a:p>
            <a:pPr marL="0" marR="0" indent="0" eaLnBrk="0">
              <a:lnSpc>
                <a:spcPct val="81000"/>
              </a:lnSpc>
              <a:spcBef>
                <a:spcPts val="6875"/>
              </a:spcBef>
            </a:pP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2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32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320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3200" kern="0" spc="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320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3200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following</a:t>
            </a:r>
            <a:r>
              <a:rPr lang="en-US" altLang="zh-CN" sz="3200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ways:</a:t>
            </a:r>
          </a:p>
          <a:p>
            <a:pPr marL="44386" marR="0" indent="0" eaLnBrk="0">
              <a:lnSpc>
                <a:spcPct val="81000"/>
              </a:lnSpc>
              <a:spcBef>
                <a:spcPts val="6233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  <a:r>
              <a:rPr lang="en-US" altLang="zh-CN" sz="3200" kern="0" spc="5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Command</a:t>
            </a:r>
            <a:r>
              <a:rPr lang="en-US" altLang="zh-CN" sz="3200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line</a:t>
            </a:r>
            <a:r>
              <a:rPr lang="en-US" altLang="zh-CN" sz="32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launcher.</a:t>
            </a:r>
          </a:p>
          <a:p>
            <a:pPr marL="11800" marR="0" indent="0" eaLnBrk="0">
              <a:lnSpc>
                <a:spcPct val="81000"/>
              </a:lnSpc>
              <a:spcBef>
                <a:spcPts val="1629"/>
              </a:spcBef>
            </a:pPr>
            <a:r>
              <a:rPr lang="en-US" altLang="zh-CN" sz="3200" kern="0" spc="-1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  <a:r>
              <a:rPr lang="en-US" altLang="zh-CN" sz="3200" kern="0" spc="6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Maven</a:t>
            </a:r>
            <a:r>
              <a:rPr lang="en-US" altLang="zh-CN" sz="320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plugin.</a:t>
            </a:r>
          </a:p>
          <a:p>
            <a:pPr marL="17090" marR="0" indent="0" eaLnBrk="0">
              <a:lnSpc>
                <a:spcPct val="81000"/>
              </a:lnSpc>
              <a:spcBef>
                <a:spcPts val="1626"/>
              </a:spcBef>
            </a:pPr>
            <a:r>
              <a:rPr lang="en-US" altLang="zh-CN" sz="3200" kern="0" spc="-1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</a:t>
            </a:r>
            <a:r>
              <a:rPr lang="en-US" altLang="zh-CN" sz="3200" kern="0" spc="3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3200" kern="0" spc="-2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javaagent.</a:t>
            </a:r>
          </a:p>
        </p:txBody>
      </p:sp>
    </p:spTree>
    <p:extLst>
      <p:ext uri="{8C2DA25F-A2D8-4C2B-6CA9-ED8808E57374}"/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1E6D0284-EC7B-46DA-0FCD-CD8065A3FE9F"/>
          <p:cNvPicPr>
            <a:picLocks noChangeAspect="1"/>
          </p:cNvPicPr>
          <p:nvPr/>
        </p:nvPicPr>
        <p:blipFill>
          <a:blip r:embed="rId2" cstate="print">
            <a:extLst>
              <a:ext uri="{8E7E0022-3E92-4E1B-E792-DD40F29F8E7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2" name="2046157A-FE5E-4610-F11B-A4C3892F4AC8"/>
          <p:cNvPicPr>
            <a:picLocks noChangeAspect="1"/>
          </p:cNvPicPr>
          <p:nvPr/>
        </p:nvPicPr>
        <p:blipFill>
          <a:blip r:embed="rId3" cstate="print">
            <a:extLst>
              <a:ext uri="{5C0BE513-1D0D-488F-0E9B-DE528D54EC4D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113" name="13F0A03A-0F4A-450C-B663-4B74FFD434E1"/>
          <p:cNvPicPr>
            <a:picLocks noChangeAspect="1"/>
          </p:cNvPicPr>
          <p:nvPr/>
        </p:nvPicPr>
        <p:blipFill>
          <a:blip r:embed="rId4" cstate="print">
            <a:extLst>
              <a:ext uri="{264057A1-0670-421B-D5CE-7BDECE0D89DE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114" name="TextBox114"/>
          <p:cNvSpPr txBox="1"/>
          <p:nvPr/>
        </p:nvSpPr>
        <p:spPr>
          <a:xfrm>
            <a:off x="379618" y="581776"/>
            <a:ext cx="7899401" cy="4330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94" marR="0" indent="0" eaLnBrk="0">
              <a:lnSpc>
                <a:spcPct val="82000"/>
              </a:lnSpc>
            </a:pPr>
            <a:r>
              <a:rPr lang="en-US" altLang="zh-CN" sz="3950" b="1" kern="0" spc="-4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3950" b="1" kern="0" spc="-2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950" b="1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950" b="1" kern="0" spc="13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Command</a:t>
            </a:r>
            <a:r>
              <a:rPr lang="en-US" altLang="zh-CN" sz="3950" b="1" kern="0" spc="3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25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Line</a:t>
            </a:r>
          </a:p>
          <a:p>
            <a:pPr marL="0" marR="227140" indent="0" eaLnBrk="0">
              <a:lnSpc>
                <a:spcPct val="93000"/>
              </a:lnSpc>
              <a:spcBef>
                <a:spcPts val="6875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  <a:r>
              <a:rPr lang="en-US" altLang="zh-CN" sz="3200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ajc</a:t>
            </a:r>
            <a:r>
              <a:rPr lang="en-US" altLang="zh-CN" sz="3200" b="1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320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compile</a:t>
            </a:r>
            <a:r>
              <a:rPr lang="en-US" altLang="zh-CN" sz="320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3200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post</a:t>
            </a:r>
            <a:r>
              <a:rPr lang="en-US" altLang="zh-CN" sz="32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compile</a:t>
            </a:r>
            <a:r>
              <a:rPr lang="en-US" altLang="zh-CN" sz="3200" kern="0" spc="-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weaving.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Examples:</a:t>
            </a:r>
          </a:p>
          <a:p>
            <a:pPr marL="161649" marR="0" indent="0" eaLnBrk="0">
              <a:lnSpc>
                <a:spcPct val="75000"/>
              </a:lnSpc>
              <a:spcBef>
                <a:spcPts val="1313"/>
              </a:spcBef>
            </a:pP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ajc</a:t>
            </a:r>
            <a:r>
              <a:rPr lang="en-US" altLang="zh-CN" sz="3200" b="1" kern="0" spc="9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HelloWorld.java</a:t>
            </a:r>
            <a:r>
              <a:rPr lang="en-US" altLang="zh-CN" sz="3200" b="1" kern="0" spc="4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Trace.java</a:t>
            </a:r>
          </a:p>
          <a:p>
            <a:pPr marL="340052" marR="0" indent="-178419" eaLnBrk="0">
              <a:lnSpc>
                <a:spcPct val="95000"/>
              </a:lnSpc>
              <a:spcBef>
                <a:spcPts val="1638"/>
              </a:spcBef>
            </a:pP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ajc</a:t>
            </a:r>
            <a:r>
              <a:rPr lang="en-US" altLang="zh-CN" sz="3200" b="1" kern="0" spc="31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-inpath</a:t>
            </a:r>
            <a:r>
              <a:rPr lang="en-US" altLang="zh-CN" sz="3200" b="1" kern="0" spc="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app.jar</a:t>
            </a:r>
            <a:r>
              <a:rPr lang="en-US" altLang="zh-CN" sz="3200" b="1" kern="0" spc="3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-aspectpath</a:t>
            </a:r>
            <a:r>
              <a:rPr lang="en-US" altLang="zh-CN" sz="3200" b="1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tracelib.jar</a:t>
            </a:r>
            <a:r>
              <a:rPr lang="en-US" altLang="zh-CN" sz="3200" b="1" kern="0" spc="2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-outjar</a:t>
            </a:r>
            <a:r>
              <a:rPr lang="en-US" altLang="zh-CN" sz="3200" b="1" kern="0" spc="19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tracedapp.jar</a:t>
            </a:r>
          </a:p>
        </p:txBody>
      </p:sp>
    </p:spTree>
    <p:extLst>
      <p:ext uri="{2BE393CD-A677-443B-BF88-4959C62F1FEE}"/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ADB0B50-318D-4405-01A1-655949284E29"/>
          <p:cNvPicPr>
            <a:picLocks noChangeAspect="1"/>
          </p:cNvPicPr>
          <p:nvPr/>
        </p:nvPicPr>
        <p:blipFill>
          <a:blip r:embed="rId2" cstate="print">
            <a:extLst>
              <a:ext uri="{4BE6938F-929C-4C90-B791-65871BA5A89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02F6A0CE-EE8D-4FB4-7F67-5C5B1D715442"/>
          <p:cNvPicPr>
            <a:picLocks noChangeAspect="1"/>
          </p:cNvPicPr>
          <p:nvPr/>
        </p:nvPicPr>
        <p:blipFill>
          <a:blip r:embed="rId3" cstate="print">
            <a:extLst>
              <a:ext uri="{03A354C0-1E04-481B-74FF-891B6EA52EB3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8" name="EA5882C7-14C9-4028-FDC1-B7F623626AC4"/>
          <p:cNvPicPr>
            <a:picLocks noChangeAspect="1"/>
          </p:cNvPicPr>
          <p:nvPr/>
        </p:nvPicPr>
        <p:blipFill>
          <a:blip r:embed="rId4" cstate="print">
            <a:extLst>
              <a:ext uri="{E8514EE9-8A17-4F59-74F0-46A07CD37AFF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9" name="TextBox9"/>
          <p:cNvSpPr txBox="1"/>
          <p:nvPr/>
        </p:nvSpPr>
        <p:spPr>
          <a:xfrm>
            <a:off x="369038" y="399277"/>
            <a:ext cx="7264400" cy="322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8162" marR="0" indent="0" eaLnBrk="0">
              <a:lnSpc>
                <a:spcPct val="82000"/>
              </a:lnSpc>
            </a:pP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Agenda</a:t>
            </a:r>
          </a:p>
          <a:p>
            <a:pPr marL="16" marR="0" indent="-16" eaLnBrk="0">
              <a:lnSpc>
                <a:spcPct val="103000"/>
              </a:lnSpc>
              <a:spcBef>
                <a:spcPts val="4810"/>
              </a:spcBef>
            </a:pPr>
            <a:r>
              <a:rPr lang="en-US" altLang="zh-CN" sz="3200" kern="0" spc="-4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•What</a:t>
            </a:r>
            <a:r>
              <a:rPr lang="en-US" altLang="zh-CN" sz="3200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3200" kern="0" spc="-2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</a:t>
            </a:r>
            <a:r>
              <a:rPr lang="en-US" altLang="zh-CN" sz="32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Oriented</a:t>
            </a:r>
            <a:r>
              <a:rPr lang="en-US" altLang="zh-CN" sz="320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Programming?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•Usage</a:t>
            </a:r>
          </a:p>
          <a:p>
            <a:pPr marL="0" marR="3022918" indent="0" eaLnBrk="0">
              <a:lnSpc>
                <a:spcPct val="103000"/>
              </a:lnSpc>
              <a:spcBef>
                <a:spcPts val="1638"/>
              </a:spcBef>
            </a:pPr>
            <a:r>
              <a:rPr lang="en-US" altLang="zh-CN" sz="3200" kern="0" spc="-1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•A</a:t>
            </a:r>
            <a:r>
              <a:rPr lang="en-US" altLang="zh-CN" sz="3200" kern="0" spc="-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short</a:t>
            </a:r>
            <a:r>
              <a:rPr lang="en-US" altLang="zh-CN" sz="32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dive</a:t>
            </a:r>
            <a:r>
              <a:rPr lang="en-US" altLang="zh-CN" sz="3200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200" kern="0" spc="-2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•Demos</a:t>
            </a:r>
          </a:p>
        </p:txBody>
      </p:sp>
    </p:spTree>
    <p:extLst>
      <p:ext uri="{46A00A2F-EF95-4184-39D0-00F36746FAE0}"/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1AD95B4E-48C5-44E6-D757-4F99A9EE35AE"/>
          <p:cNvPicPr>
            <a:picLocks noChangeAspect="1"/>
          </p:cNvPicPr>
          <p:nvPr/>
        </p:nvPicPr>
        <p:blipFill>
          <a:blip r:embed="rId2" cstate="print">
            <a:extLst>
              <a:ext uri="{C904B1CC-1EE5-4552-33AC-AC73BEC7378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7" name="57926D55-3605-411F-0674-56B1286BC78C"/>
          <p:cNvPicPr>
            <a:picLocks noChangeAspect="1"/>
          </p:cNvPicPr>
          <p:nvPr/>
        </p:nvPicPr>
        <p:blipFill>
          <a:blip r:embed="rId3" cstate="print">
            <a:extLst>
              <a:ext uri="{24289F48-546A-49DD-DC8D-A72807CD5155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118" name="F5FBCA5A-C468-423A-4F53-D3181F68B79A"/>
          <p:cNvPicPr>
            <a:picLocks noChangeAspect="1"/>
          </p:cNvPicPr>
          <p:nvPr/>
        </p:nvPicPr>
        <p:blipFill>
          <a:blip r:embed="rId4" cstate="print">
            <a:extLst>
              <a:ext uri="{BE369416-11CC-4058-9A2F-2F0F51B67DD4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119" name="TextBox119"/>
          <p:cNvSpPr txBox="1"/>
          <p:nvPr/>
        </p:nvSpPr>
        <p:spPr>
          <a:xfrm>
            <a:off x="359272" y="581776"/>
            <a:ext cx="8166100" cy="403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277" marR="0" indent="-2537" eaLnBrk="0">
              <a:lnSpc>
                <a:spcPct val="94000"/>
              </a:lnSpc>
            </a:pPr>
            <a:r>
              <a:rPr lang="en-US" altLang="zh-CN" sz="3950" b="1" kern="0" spc="-4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3950" b="1" kern="0" spc="-2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950" b="1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950" b="1" kern="0" spc="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Command</a:t>
            </a:r>
            <a:r>
              <a:rPr lang="en-US" altLang="zh-CN" sz="3950" b="1" kern="0" spc="3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25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Line</a:t>
            </a:r>
            <a:r>
              <a:rPr lang="en-US" altLang="zh-CN" sz="3950" b="1" kern="0" spc="-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950" b="1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75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Load</a:t>
            </a:r>
            <a:r>
              <a:rPr lang="en-US" altLang="zh-CN" sz="3950" b="1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Time</a:t>
            </a:r>
            <a:r>
              <a:rPr lang="en-US" altLang="zh-CN" sz="3950" b="1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Weaving</a:t>
            </a:r>
          </a:p>
          <a:p>
            <a:pPr marL="181978" marR="1879142" indent="-181978" eaLnBrk="0">
              <a:lnSpc>
                <a:spcPct val="108000"/>
              </a:lnSpc>
              <a:spcBef>
                <a:spcPts val="1844"/>
              </a:spcBef>
            </a:pPr>
            <a:r>
              <a:rPr lang="en-US" altLang="zh-CN" sz="3200" kern="0" spc="-1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  <a:r>
              <a:rPr lang="en-US" altLang="zh-CN" sz="32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aj</a:t>
            </a:r>
            <a:r>
              <a:rPr lang="en-US" altLang="zh-CN" sz="3200" b="1" kern="0" spc="-10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3200" kern="0" spc="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load</a:t>
            </a:r>
            <a:r>
              <a:rPr lang="en-US" altLang="zh-CN" sz="320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time</a:t>
            </a:r>
            <a:r>
              <a:rPr lang="en-US" altLang="zh-CN" sz="32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weaving:</a:t>
            </a:r>
            <a:r>
              <a:rPr lang="en-US" altLang="zh-CN" sz="3200" kern="0" spc="93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•Compile</a:t>
            </a:r>
            <a:r>
              <a:rPr lang="en-US" altLang="zh-CN" sz="32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your</a:t>
            </a:r>
            <a:r>
              <a:rPr lang="en-US" altLang="zh-CN" sz="3200" kern="0" spc="-2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3200" kern="0" spc="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code.</a:t>
            </a:r>
            <a:r>
              <a:rPr lang="en-US" altLang="zh-CN" sz="3200" kern="0" spc="117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•Compile</a:t>
            </a:r>
            <a:r>
              <a:rPr lang="en-US" altLang="zh-CN" sz="32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your</a:t>
            </a:r>
            <a:r>
              <a:rPr lang="en-US" altLang="zh-CN" sz="320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aspects</a:t>
            </a:r>
            <a:r>
              <a:rPr lang="en-US" altLang="zh-CN" sz="320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32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ajc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•Run</a:t>
            </a:r>
            <a:r>
              <a:rPr lang="en-US" altLang="zh-CN" sz="32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your</a:t>
            </a:r>
            <a:r>
              <a:rPr lang="en-US" altLang="zh-CN" sz="320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</a:t>
            </a:r>
            <a:r>
              <a:rPr lang="en-US" altLang="zh-CN" sz="3200" kern="0" spc="-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32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aj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</a:p>
          <a:p>
            <a:pPr marL="462897" marR="0" indent="0" eaLnBrk="0">
              <a:lnSpc>
                <a:spcPct val="74000"/>
              </a:lnSpc>
              <a:spcBef>
                <a:spcPts val="1852"/>
              </a:spcBef>
            </a:pPr>
            <a:r>
              <a:rPr lang="en-US" altLang="zh-CN" sz="3200" b="1" kern="0" spc="-5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aj</a:t>
            </a:r>
            <a:r>
              <a:rPr lang="en-US" altLang="zh-CN" sz="3200" b="1" kern="0" spc="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com.mycompany.Myclass</a:t>
            </a:r>
          </a:p>
        </p:txBody>
      </p:sp>
    </p:spTree>
    <p:extLst>
      <p:ext uri="{10C12BD9-7E69-4C47-AC7F-8994706711A0}"/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A3065982-39AF-4C3C-589A-7A428DB6ECEF"/>
          <p:cNvPicPr>
            <a:picLocks noChangeAspect="1"/>
          </p:cNvPicPr>
          <p:nvPr/>
        </p:nvPicPr>
        <p:blipFill>
          <a:blip r:embed="rId2" cstate="print">
            <a:extLst>
              <a:ext uri="{66E2888B-60D8-4781-78EF-38FA2B87867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2" name="381379C3-9E81-4A1B-18B0-6B0E64DB1C3D"/>
          <p:cNvPicPr>
            <a:picLocks noChangeAspect="1"/>
          </p:cNvPicPr>
          <p:nvPr/>
        </p:nvPicPr>
        <p:blipFill>
          <a:blip r:embed="rId3" cstate="print">
            <a:extLst>
              <a:ext uri="{E9B496E7-ECEB-4604-F443-F616605233DD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123" name="73B95C81-D1BB-49F2-3E6F-66B6FC2C0A81"/>
          <p:cNvPicPr>
            <a:picLocks noChangeAspect="1"/>
          </p:cNvPicPr>
          <p:nvPr/>
        </p:nvPicPr>
        <p:blipFill>
          <a:blip r:embed="rId4" cstate="print">
            <a:extLst>
              <a:ext uri="{F2F4391F-4965-4B30-C8C5-BA8267F423E6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124" name="TextBox124"/>
          <p:cNvSpPr txBox="1"/>
          <p:nvPr/>
        </p:nvSpPr>
        <p:spPr>
          <a:xfrm>
            <a:off x="348994" y="581776"/>
            <a:ext cx="7874000" cy="3289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1269795" indent="0" eaLnBrk="0">
              <a:lnSpc>
                <a:spcPct val="94000"/>
              </a:lnSpc>
            </a:pPr>
            <a:r>
              <a:rPr lang="en-US" altLang="zh-CN" sz="3950" b="1" kern="0" spc="-4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3950" b="1" kern="0" spc="-2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950" b="1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950" b="1" kern="0" spc="3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25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Load</a:t>
            </a:r>
            <a:r>
              <a:rPr lang="en-US" altLang="zh-CN" sz="3950" b="1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Time</a:t>
            </a:r>
            <a:r>
              <a:rPr lang="en-US" altLang="zh-CN" sz="3950" b="1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Weaving</a:t>
            </a:r>
            <a:r>
              <a:rPr lang="en-US" altLang="zh-CN" sz="3950" b="1" kern="0" spc="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10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3950" b="1" kern="0" spc="2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2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3950" b="1" kern="0" spc="-2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javaagent</a:t>
            </a:r>
          </a:p>
          <a:p>
            <a:pPr marL="5802" marR="22900" indent="0" eaLnBrk="0">
              <a:lnSpc>
                <a:spcPct val="93000"/>
              </a:lnSpc>
              <a:spcBef>
                <a:spcPts val="2060"/>
              </a:spcBef>
            </a:pP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Compile</a:t>
            </a:r>
            <a:r>
              <a:rPr lang="en-US" altLang="zh-CN" sz="320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your</a:t>
            </a:r>
            <a:r>
              <a:rPr lang="en-US" altLang="zh-CN" sz="320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classes</a:t>
            </a:r>
            <a:r>
              <a:rPr lang="en-US" altLang="zh-CN" sz="32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32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aspects,</a:t>
            </a:r>
            <a:r>
              <a:rPr lang="en-US" altLang="zh-CN" sz="32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32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3200" kern="0" spc="-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following</a:t>
            </a:r>
            <a:r>
              <a:rPr lang="en-US" altLang="zh-CN" sz="32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option</a:t>
            </a:r>
            <a:r>
              <a:rPr lang="en-US" altLang="zh-CN" sz="320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2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32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JVM:</a:t>
            </a:r>
          </a:p>
          <a:p>
            <a:pPr marL="29015" marR="0" indent="0" eaLnBrk="0">
              <a:lnSpc>
                <a:spcPct val="75000"/>
              </a:lnSpc>
              <a:spcBef>
                <a:spcPts val="6044"/>
              </a:spcBef>
            </a:pPr>
            <a:r>
              <a:rPr lang="en-US" altLang="zh-CN" sz="27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javaagent:&lt;path_to&gt;/aspectjweaver.jar</a:t>
            </a:r>
          </a:p>
        </p:txBody>
      </p:sp>
    </p:spTree>
    <p:extLst>
      <p:ext uri="{BC744242-BF07-4D80-1E36-A3DB2F92C32D}"/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76361AA9-4250-42E8-507D-F3CB060B74C3"/>
          <p:cNvPicPr>
            <a:picLocks noChangeAspect="1"/>
          </p:cNvPicPr>
          <p:nvPr/>
        </p:nvPicPr>
        <p:blipFill>
          <a:blip r:embed="rId2" cstate="print">
            <a:extLst>
              <a:ext uri="{AEC27E6D-D6DC-4D48-3318-1CE31744003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7" name="A6B51D98-445D-49DB-FE07-EA0157416672"/>
          <p:cNvPicPr>
            <a:picLocks noChangeAspect="1"/>
          </p:cNvPicPr>
          <p:nvPr/>
        </p:nvPicPr>
        <p:blipFill>
          <a:blip r:embed="rId3" cstate="print">
            <a:extLst>
              <a:ext uri="{B3862FD0-F81C-4A72-D67B-297376BC4F25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128" name="DD60217F-81AF-4C8C-B2DB-BF6C51652476"/>
          <p:cNvPicPr>
            <a:picLocks noChangeAspect="1"/>
          </p:cNvPicPr>
          <p:nvPr/>
        </p:nvPicPr>
        <p:blipFill>
          <a:blip r:embed="rId4" cstate="print">
            <a:extLst>
              <a:ext uri="{99691C96-D354-4A83-C1D5-8170B9BC8953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129" name="TextBox129"/>
          <p:cNvSpPr txBox="1"/>
          <p:nvPr/>
        </p:nvSpPr>
        <p:spPr>
          <a:xfrm>
            <a:off x="344125" y="569620"/>
            <a:ext cx="8331200" cy="5016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549" marR="0" indent="0" eaLnBrk="0">
              <a:lnSpc>
                <a:spcPct val="92000"/>
              </a:lnSpc>
            </a:pPr>
            <a:r>
              <a:rPr lang="en-US" altLang="zh-CN" sz="3600" b="1" kern="0" spc="-6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3600" b="1" kern="0" spc="-2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0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600" b="1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0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600" b="1" kern="0" spc="2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00" b="1" kern="0" spc="-5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Load</a:t>
            </a:r>
            <a:r>
              <a:rPr lang="en-US" altLang="zh-CN" sz="3600" b="1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00" b="1" kern="0" spc="-25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Time</a:t>
            </a:r>
            <a:r>
              <a:rPr lang="en-US" altLang="zh-CN" sz="3600" b="1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0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Weaving</a:t>
            </a:r>
            <a:r>
              <a:rPr lang="en-US" altLang="zh-CN" sz="3600" b="1" kern="0" spc="-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0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600" b="1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00" b="1" kern="0" spc="-2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configuration</a:t>
            </a:r>
          </a:p>
          <a:p>
            <a:pPr marL="4412" marR="35678" indent="0" eaLnBrk="0">
              <a:lnSpc>
                <a:spcPct val="89000"/>
              </a:lnSpc>
              <a:spcBef>
                <a:spcPts val="850"/>
              </a:spcBef>
            </a:pPr>
            <a:r>
              <a:rPr lang="en-US" altLang="zh-CN" sz="2750" kern="0" spc="-1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75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</a:t>
            </a:r>
            <a:r>
              <a:rPr lang="en-US" altLang="zh-CN" sz="2750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750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configure</a:t>
            </a:r>
            <a:r>
              <a:rPr lang="en-US" altLang="zh-CN" sz="275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75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which</a:t>
            </a:r>
            <a:r>
              <a:rPr lang="en-US" altLang="zh-CN" sz="2750" kern="0" spc="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classes</a:t>
            </a:r>
            <a:r>
              <a:rPr lang="en-US" altLang="zh-CN" sz="2750" kern="0" spc="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75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aspects</a:t>
            </a:r>
            <a:r>
              <a:rPr lang="en-US" altLang="zh-CN" sz="275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75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weave,</a:t>
            </a:r>
            <a:r>
              <a:rPr lang="en-US" altLang="zh-CN" sz="275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write</a:t>
            </a:r>
            <a:r>
              <a:rPr lang="en-US" altLang="zh-CN" sz="2750" kern="0" spc="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7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b="1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aop.xml</a:t>
            </a:r>
            <a:r>
              <a:rPr lang="en-US" altLang="zh-CN" sz="2750" b="1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file:</a:t>
            </a:r>
          </a:p>
          <a:p>
            <a:pPr marL="0" marR="77084" indent="77724" eaLnBrk="0">
              <a:lnSpc>
                <a:spcPct val="93000"/>
              </a:lnSpc>
              <a:spcBef>
                <a:spcPts val="4561"/>
              </a:spcBef>
            </a:pP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&lt;aspectj&gt;</a:t>
            </a:r>
            <a:r>
              <a:rPr lang="en-US" altLang="zh-CN" sz="2150" b="1" kern="0" spc="516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851" kern="0" spc="3454" noProof="0" dirty="0"/>
              <a:t> 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&lt;aspects&gt;</a:t>
            </a:r>
            <a:r>
              <a:rPr lang="en-US" altLang="zh-CN" sz="2150" b="1" kern="0" spc="4828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849" kern="0" spc="10078" noProof="0" dirty="0"/>
              <a:t> 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&lt;aspect</a:t>
            </a:r>
            <a:r>
              <a:rPr lang="en-US" altLang="zh-CN" sz="2150" b="1" kern="0" spc="3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name="com.aspects.MyAspect"/&gt;</a:t>
            </a:r>
            <a:r>
              <a:rPr lang="en-US" altLang="zh-CN" sz="2150" b="1" kern="0" spc="56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849" kern="0" spc="3080" noProof="0" dirty="0"/>
              <a:t> 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&lt;/aspects&gt;</a:t>
            </a:r>
            <a:r>
              <a:rPr lang="en-US" altLang="zh-CN" sz="2150" b="1" kern="0" spc="473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849" kern="0" spc="3454" noProof="0" dirty="0"/>
              <a:t> 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&lt;weaver</a:t>
            </a:r>
            <a:r>
              <a:rPr lang="en-US" altLang="zh-CN" sz="2150" b="1" kern="0" spc="3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options="-showWeaveInfo"&gt;</a:t>
            </a:r>
            <a:r>
              <a:rPr lang="en-US" altLang="zh-CN" sz="2150" b="1" kern="0" spc="1729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849" kern="0" spc="10078" noProof="0" dirty="0"/>
              <a:t> 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&lt;include</a:t>
            </a:r>
            <a:r>
              <a:rPr lang="en-US" altLang="zh-CN" sz="2150" b="1" kern="0" spc="3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within="com.app.MyController"/&gt;</a:t>
            </a:r>
            <a:r>
              <a:rPr lang="en-US" altLang="zh-CN" sz="2150" b="1" kern="0" spc="18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851" kern="0" spc="10077" noProof="0" dirty="0"/>
              <a:t> 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&lt;include</a:t>
            </a:r>
            <a:r>
              <a:rPr lang="en-US" altLang="zh-CN" sz="2150" b="1" kern="0" spc="3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within="org.3rdparty.beans..*"/&gt;</a:t>
            </a:r>
            <a:r>
              <a:rPr lang="en-US" altLang="zh-CN" sz="2150" b="1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849" kern="0" spc="3454" noProof="0" dirty="0"/>
              <a:t> 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&lt;/weaver&gt;</a:t>
            </a:r>
            <a:r>
              <a:rPr lang="en-US" altLang="zh-CN" sz="2150" b="1" kern="0" spc="4828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&lt;/aspectj&gt;</a:t>
            </a:r>
          </a:p>
        </p:txBody>
      </p:sp>
    </p:spTree>
    <p:extLst>
      <p:ext uri="{D3559D78-FDF2-4712-107C-1CBF607C4A0E}"/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735C8E02-E48F-4A8A-3CB9-442D33482C44"/>
          <p:cNvPicPr>
            <a:picLocks noChangeAspect="1"/>
          </p:cNvPicPr>
          <p:nvPr/>
        </p:nvPicPr>
        <p:blipFill>
          <a:blip r:embed="rId2" cstate="print">
            <a:extLst>
              <a:ext uri="{6DD96991-3C47-4C2F-F400-1607DD4795E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2" name="86006E42-7A45-4903-DA8D-5905E3774750"/>
          <p:cNvPicPr>
            <a:picLocks noChangeAspect="1"/>
          </p:cNvPicPr>
          <p:nvPr/>
        </p:nvPicPr>
        <p:blipFill>
          <a:blip r:embed="rId3" cstate="print">
            <a:extLst>
              <a:ext uri="{A07A8FDC-6CBE-4D60-A70D-88B2A2A36A16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133" name="E99D359F-9F80-4ED5-D790-A36CD7F4DDC4"/>
          <p:cNvPicPr>
            <a:picLocks noChangeAspect="1"/>
          </p:cNvPicPr>
          <p:nvPr/>
        </p:nvPicPr>
        <p:blipFill>
          <a:blip r:embed="rId4" cstate="print">
            <a:extLst>
              <a:ext uri="{F5721F5C-D8BB-45C9-BFB1-FE764CEB73D1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134" name="TextBox134"/>
          <p:cNvSpPr txBox="1"/>
          <p:nvPr/>
        </p:nvSpPr>
        <p:spPr>
          <a:xfrm>
            <a:off x="369054" y="581776"/>
            <a:ext cx="8128001" cy="530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957" marR="0" indent="0" eaLnBrk="0">
              <a:lnSpc>
                <a:spcPct val="82000"/>
              </a:lnSpc>
            </a:pPr>
            <a:r>
              <a:rPr lang="en-US" altLang="zh-CN" sz="3950" b="1" kern="0" spc="-4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3950" b="1" kern="0" spc="-2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950" b="1" kern="0" spc="3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10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3950" b="1" kern="0" spc="2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2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Maven</a:t>
            </a:r>
          </a:p>
          <a:p>
            <a:pPr marL="0" marR="0" indent="0" eaLnBrk="0">
              <a:lnSpc>
                <a:spcPct val="81000"/>
              </a:lnSpc>
              <a:spcBef>
                <a:spcPts val="6102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Import</a:t>
            </a:r>
            <a:r>
              <a:rPr lang="en-US" altLang="zh-CN" sz="3200" kern="0" spc="-3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320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libraries</a:t>
            </a:r>
            <a:r>
              <a:rPr lang="en-US" altLang="zh-CN" sz="32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2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your</a:t>
            </a:r>
            <a:r>
              <a:rPr lang="en-US" altLang="zh-CN" sz="3200" kern="0" spc="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pom</a:t>
            </a:r>
            <a:r>
              <a:rPr lang="en-US" altLang="zh-CN" sz="3200" kern="0" spc="-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file:</a:t>
            </a:r>
          </a:p>
          <a:p>
            <a:pPr marL="334705" marR="0" indent="0" eaLnBrk="0">
              <a:lnSpc>
                <a:spcPct val="103000"/>
              </a:lnSpc>
              <a:spcBef>
                <a:spcPts val="3460"/>
              </a:spcBef>
            </a:pPr>
            <a:r>
              <a:rPr lang="en-US" altLang="zh-CN" sz="215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&lt;dependency&gt;</a:t>
            </a:r>
            <a:r>
              <a:rPr lang="en-US" altLang="zh-CN" sz="2150" kern="0" spc="4478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759" kern="0" spc="1308" noProof="0" dirty="0"/>
              <a:t> </a:t>
            </a:r>
            <a:r>
              <a:rPr lang="en-US" altLang="zh-CN" sz="215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&lt;groupId&gt;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org.aspectj</a:t>
            </a:r>
            <a:r>
              <a:rPr lang="en-US" altLang="zh-CN" sz="215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&lt;/groupId&gt;</a:t>
            </a:r>
            <a:r>
              <a:rPr lang="en-US" altLang="zh-CN" sz="2150" kern="0" spc="200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2035" kern="0" spc="1230" noProof="0" dirty="0"/>
              <a:t> </a:t>
            </a:r>
            <a:r>
              <a:rPr lang="en-US" altLang="zh-CN" sz="2100" kern="0" spc="44484" noProof="0" dirty="0"/>
              <a:t> </a:t>
            </a:r>
            <a:r>
              <a:rPr lang="en-US" altLang="zh-CN" sz="2150" kern="0" spc="132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759" kern="0" spc="1308" noProof="0" dirty="0"/>
              <a:t> </a:t>
            </a:r>
            <a:r>
              <a:rPr lang="en-US" altLang="zh-CN" sz="215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&lt;version&gt;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1.8.7</a:t>
            </a:r>
            <a:r>
              <a:rPr lang="en-US" altLang="zh-CN" sz="215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&lt;/version&gt;</a:t>
            </a:r>
            <a:r>
              <a:rPr lang="en-US" altLang="zh-CN" sz="2150" kern="0" spc="2766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&lt;/dependency&gt;</a:t>
            </a:r>
            <a:r>
              <a:rPr lang="en-US" altLang="zh-CN" sz="2150" kern="0" spc="435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&lt;dependency&gt;</a:t>
            </a:r>
            <a:r>
              <a:rPr lang="en-US" altLang="zh-CN" sz="2150" kern="0" spc="4478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761" kern="0" spc="1307" noProof="0" dirty="0"/>
              <a:t> </a:t>
            </a:r>
            <a:r>
              <a:rPr lang="en-US" altLang="zh-CN" sz="215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&lt;groupId&gt;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org.codehaus.mojo</a:t>
            </a:r>
            <a:r>
              <a:rPr lang="en-US" altLang="zh-CN" sz="215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&lt;/groupId&gt;</a:t>
            </a:r>
            <a:r>
              <a:rPr lang="en-US" altLang="zh-CN" sz="2150" kern="0" spc="123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759" kern="0" spc="1308" noProof="0" dirty="0"/>
              <a:t> </a:t>
            </a:r>
            <a:r>
              <a:rPr lang="en-US" altLang="zh-CN" sz="215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&lt;artifactId&gt;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aspectj-maven-plugin</a:t>
            </a:r>
            <a:r>
              <a:rPr lang="en-US" altLang="zh-CN" sz="215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&lt;/artifactId&gt;</a:t>
            </a:r>
            <a:r>
              <a:rPr lang="en-US" altLang="zh-CN" sz="2150" kern="0" spc="9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759" kern="0" spc="1308" noProof="0" dirty="0"/>
              <a:t> </a:t>
            </a:r>
            <a:r>
              <a:rPr lang="en-US" altLang="zh-CN" sz="215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&lt;version&gt;</a:t>
            </a:r>
            <a:r>
              <a:rPr lang="en-US" altLang="zh-CN" sz="215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1.8</a:t>
            </a:r>
            <a:r>
              <a:rPr lang="en-US" altLang="zh-CN" sz="215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&lt;/version&gt;</a:t>
            </a:r>
            <a:r>
              <a:rPr lang="en-US" altLang="zh-CN" sz="2150" kern="0" spc="3021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&lt;/dependency&gt;</a:t>
            </a:r>
          </a:p>
        </p:txBody>
      </p:sp>
      <p:pic>
        <p:nvPicPr>
          <p:cNvPr id="135" name="8289561C-0B11-4FA8-FF9D-9E6E7F6A1E38"/>
          <p:cNvPicPr>
            <a:picLocks noChangeAspect="1"/>
          </p:cNvPicPr>
          <p:nvPr/>
        </p:nvPicPr>
        <p:blipFill>
          <a:blip r:embed="rId5" cstate="print">
            <a:extLst>
              <a:ext uri="{121BAA1C-CC63-4855-B652-201579114D53}"/>
            </a:extLst>
          </a:blip>
          <a:stretch>
            <a:fillRect/>
          </a:stretch>
        </p:blipFill>
        <p:spPr>
          <a:xfrm>
            <a:off x="932678" y="3305175"/>
            <a:ext cx="5724525" cy="266700"/>
          </a:xfrm>
          <a:prstGeom prst="rect">
            <a:avLst/>
          </a:prstGeom>
        </p:spPr>
      </p:pic>
      <p:pic>
        <p:nvPicPr>
          <p:cNvPr id="136" name="97DA570A-05CD-407C-4C34-80FBB1EF02F1"/>
          <p:cNvPicPr>
            <a:picLocks noChangeAspect="1"/>
          </p:cNvPicPr>
          <p:nvPr/>
        </p:nvPicPr>
        <p:blipFill>
          <a:blip r:embed="rId6" cstate="print">
            <a:extLst>
              <a:ext uri="{012F04CE-0E70-4363-84EF-480AEDD53DF6}"/>
            </a:extLst>
          </a:blip>
          <a:stretch>
            <a:fillRect/>
          </a:stretch>
        </p:blipFill>
        <p:spPr>
          <a:xfrm>
            <a:off x="2938272" y="5219700"/>
            <a:ext cx="5562600" cy="38100"/>
          </a:xfrm>
          <a:prstGeom prst="rect">
            <a:avLst/>
          </a:prstGeom>
        </p:spPr>
      </p:pic>
    </p:spTree>
    <p:extLst>
      <p:ext uri="{211E87DF-B9DB-4B25-765F-91F90B3D0E2E}"/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A2B0F114-67B7-4416-0F74-BE70B64F57D1"/>
          <p:cNvPicPr>
            <a:picLocks noChangeAspect="1"/>
          </p:cNvPicPr>
          <p:nvPr/>
        </p:nvPicPr>
        <p:blipFill>
          <a:blip r:embed="rId2" cstate="print">
            <a:extLst>
              <a:ext uri="{02C2776A-59B2-43DA-37D4-8A30D67BE65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9" name="EEB52E1C-9BB0-4B31-8F0A-EB1B3B551E53"/>
          <p:cNvPicPr>
            <a:picLocks noChangeAspect="1"/>
          </p:cNvPicPr>
          <p:nvPr/>
        </p:nvPicPr>
        <p:blipFill>
          <a:blip r:embed="rId3" cstate="print">
            <a:extLst>
              <a:ext uri="{70354B70-0D1E-4105-6DC0-438C12974E33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140" name="D53C2261-2114-4524-8020-CE5ADC095EF0"/>
          <p:cNvPicPr>
            <a:picLocks noChangeAspect="1"/>
          </p:cNvPicPr>
          <p:nvPr/>
        </p:nvPicPr>
        <p:blipFill>
          <a:blip r:embed="rId4" cstate="print">
            <a:extLst>
              <a:ext uri="{EBA67DD9-0E96-4D4B-BF82-0C4F6298D2A2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141" name="TextBox141"/>
          <p:cNvSpPr txBox="1"/>
          <p:nvPr/>
        </p:nvSpPr>
        <p:spPr>
          <a:xfrm>
            <a:off x="344418" y="555941"/>
            <a:ext cx="7899401" cy="50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2351" marR="0" indent="0" eaLnBrk="0">
              <a:lnSpc>
                <a:spcPct val="81000"/>
              </a:lnSpc>
            </a:pPr>
            <a:r>
              <a:rPr lang="en-US" altLang="zh-CN" sz="3200" b="1" kern="0" spc="-6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3200" b="1" kern="0" spc="-2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200" b="1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200" b="1" kern="0" spc="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-4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Maven</a:t>
            </a:r>
            <a:r>
              <a:rPr lang="en-US" altLang="zh-CN" sz="3200" b="1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200" b="1" kern="0" spc="-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200" b="1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-3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Plugin</a:t>
            </a:r>
          </a:p>
          <a:p>
            <a:pPr marL="3054" marR="0" indent="0" eaLnBrk="0">
              <a:lnSpc>
                <a:spcPct val="81000"/>
              </a:lnSpc>
              <a:spcBef>
                <a:spcPts val="2256"/>
              </a:spcBef>
            </a:pPr>
            <a:r>
              <a:rPr lang="en-US" altLang="zh-CN" sz="30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</a:t>
            </a:r>
            <a:r>
              <a:rPr lang="en-US" altLang="zh-CN" sz="3000" kern="0" spc="-2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0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weaving</a:t>
            </a:r>
            <a:r>
              <a:rPr lang="en-US" altLang="zh-CN" sz="300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plugin</a:t>
            </a:r>
            <a:r>
              <a:rPr lang="en-US" altLang="zh-CN" sz="30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0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your</a:t>
            </a:r>
            <a:r>
              <a:rPr lang="en-US" altLang="zh-CN" sz="30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kern="0" spc="-2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pom:</a:t>
            </a:r>
          </a:p>
          <a:p>
            <a:pPr marL="152400" marR="564613" indent="-152400" eaLnBrk="0">
              <a:lnSpc>
                <a:spcPct val="100000"/>
              </a:lnSpc>
              <a:spcBef>
                <a:spcPts val="4293"/>
              </a:spcBef>
            </a:pPr>
            <a:r>
              <a:rPr lang="en-US" altLang="zh-CN" sz="20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&lt;plugin&gt;</a:t>
            </a:r>
            <a:r>
              <a:rPr lang="en-US" altLang="zh-CN" sz="2000" b="1" kern="0" spc="4706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687" kern="0" spc="1925" noProof="0" dirty="0"/>
              <a:t> </a:t>
            </a:r>
            <a:r>
              <a:rPr lang="en-US" altLang="zh-CN" sz="20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&lt;groupId&gt;org.codehaus.mojo&lt;/groupId&gt;</a:t>
            </a:r>
            <a:r>
              <a:rPr lang="en-US" altLang="zh-CN" sz="2000" b="1" kern="0" spc="102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687" kern="0" spc="1925" noProof="0" dirty="0"/>
              <a:t> </a:t>
            </a:r>
            <a:r>
              <a:rPr lang="en-US" altLang="zh-CN" sz="20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&lt;artifactId&gt;aspectj-maven-plugin&lt;/artifactId&gt;</a:t>
            </a:r>
            <a:r>
              <a:rPr lang="en-US" altLang="zh-CN" sz="2000" b="1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687" kern="0" spc="1925" noProof="0" dirty="0"/>
              <a:t> </a:t>
            </a:r>
            <a:r>
              <a:rPr lang="en-US" altLang="zh-CN" sz="20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&lt;version&gt;1.8&lt;/version&gt;</a:t>
            </a:r>
            <a:r>
              <a:rPr lang="en-US" altLang="zh-CN" sz="2000" b="1" kern="0" spc="268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689" kern="0" spc="3127" noProof="0" dirty="0"/>
              <a:t> </a:t>
            </a:r>
            <a:r>
              <a:rPr lang="en-US" altLang="zh-CN" sz="20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&lt;executions&gt;</a:t>
            </a:r>
            <a:r>
              <a:rPr lang="en-US" altLang="zh-CN" sz="2000" b="1" kern="0" spc="375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687" kern="0" spc="6727" noProof="0" dirty="0"/>
              <a:t> </a:t>
            </a:r>
            <a:r>
              <a:rPr lang="en-US" altLang="zh-CN" sz="20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&lt;execution&gt;</a:t>
            </a:r>
            <a:r>
              <a:rPr lang="en-US" altLang="zh-CN" sz="2000" b="1" kern="0" spc="3509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687" kern="0" spc="10327" noProof="0" dirty="0"/>
              <a:t> </a:t>
            </a:r>
            <a:r>
              <a:rPr lang="en-US" altLang="zh-CN" sz="20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&lt;goals&gt;</a:t>
            </a:r>
            <a:r>
              <a:rPr lang="en-US" altLang="zh-CN" sz="2000" b="1" kern="0" spc="362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687" kern="0" spc="12727" noProof="0" dirty="0"/>
              <a:t> </a:t>
            </a:r>
            <a:r>
              <a:rPr lang="en-US" altLang="zh-CN" sz="20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&lt;goal&gt;compile&lt;/goal&gt;</a:t>
            </a:r>
            <a:r>
              <a:rPr lang="en-US" altLang="zh-CN" sz="2000" b="1" kern="0" spc="184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687" kern="0" spc="10327" noProof="0" dirty="0"/>
              <a:t> </a:t>
            </a:r>
            <a:r>
              <a:rPr lang="en-US" altLang="zh-CN" sz="20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&lt;/goals&gt;</a:t>
            </a:r>
            <a:r>
              <a:rPr lang="en-US" altLang="zh-CN" sz="2000" b="1" kern="0" spc="3505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689" kern="0" spc="5527" noProof="0" dirty="0"/>
              <a:t> </a:t>
            </a:r>
            <a:r>
              <a:rPr lang="en-US" altLang="zh-CN" sz="20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&lt;/execution&gt;</a:t>
            </a:r>
            <a:r>
              <a:rPr lang="en-US" altLang="zh-CN" sz="2000" b="1" kern="0" spc="351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687" kern="0" spc="3128" noProof="0" dirty="0"/>
              <a:t> </a:t>
            </a:r>
            <a:r>
              <a:rPr lang="en-US" altLang="zh-CN" sz="20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&lt;/executions&gt;</a:t>
            </a:r>
            <a:r>
              <a:rPr lang="en-US" altLang="zh-CN" sz="2000" b="1" kern="0" spc="3632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&lt;/plugin&gt;</a:t>
            </a:r>
          </a:p>
        </p:txBody>
      </p:sp>
    </p:spTree>
    <p:extLst>
      <p:ext uri="{9CBC0532-6A5F-4FC2-F531-19B9B60BA666}"/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734CCDC1-6D3E-43F0-70BF-B2F21ACD03FD"/>
          <p:cNvPicPr>
            <a:picLocks noChangeAspect="1"/>
          </p:cNvPicPr>
          <p:nvPr/>
        </p:nvPicPr>
        <p:blipFill>
          <a:blip r:embed="rId2" cstate="print">
            <a:extLst>
              <a:ext uri="{C5F0CA5E-17F6-49B3-64AE-AD6AD45889E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4" name="F2200EF3-605F-4DF1-1E46-1258F59B6608"/>
          <p:cNvPicPr>
            <a:picLocks noChangeAspect="1"/>
          </p:cNvPicPr>
          <p:nvPr/>
        </p:nvPicPr>
        <p:blipFill>
          <a:blip r:embed="rId3" cstate="print">
            <a:extLst>
              <a:ext uri="{989EEF04-8699-44E4-EB41-BAF9017B83C9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145" name="C1515022-941C-45EB-6425-0943BE59DE04"/>
          <p:cNvPicPr>
            <a:picLocks noChangeAspect="1"/>
          </p:cNvPicPr>
          <p:nvPr/>
        </p:nvPicPr>
        <p:blipFill>
          <a:blip r:embed="rId4" cstate="print">
            <a:extLst>
              <a:ext uri="{1A82AA97-87C7-4969-6CFB-AEAFEA6438F1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146" name="TextBox146"/>
          <p:cNvSpPr txBox="1"/>
          <p:nvPr/>
        </p:nvSpPr>
        <p:spPr>
          <a:xfrm>
            <a:off x="360255" y="555941"/>
            <a:ext cx="8216900" cy="2108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341" marR="0" indent="0" eaLnBrk="0">
              <a:lnSpc>
                <a:spcPct val="93000"/>
              </a:lnSpc>
            </a:pPr>
            <a:r>
              <a:rPr lang="en-US" altLang="zh-CN" sz="3200" b="1" kern="0" spc="-6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3200" b="1" kern="0" spc="-2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200" b="1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200" b="1" kern="0" spc="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-4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Maven</a:t>
            </a:r>
            <a:r>
              <a:rPr lang="en-US" altLang="zh-CN" sz="3200" b="1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200" b="1" kern="0" spc="-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200" b="1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-3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Plugin</a:t>
            </a:r>
            <a:r>
              <a:rPr lang="en-US" altLang="zh-CN" sz="3200" b="1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200" b="1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-3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Cont’d</a:t>
            </a:r>
          </a:p>
          <a:p>
            <a:pPr marL="0" marR="30726" indent="0" eaLnBrk="0">
              <a:lnSpc>
                <a:spcPct val="91000"/>
              </a:lnSpc>
              <a:spcBef>
                <a:spcPts val="3871"/>
              </a:spcBef>
            </a:pPr>
            <a:r>
              <a:rPr lang="en-US" altLang="zh-CN" sz="2750" b="1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Note:</a:t>
            </a:r>
            <a:r>
              <a:rPr lang="en-US" altLang="zh-CN" sz="2750" b="1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750" kern="0" spc="2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plugin</a:t>
            </a:r>
            <a:r>
              <a:rPr lang="en-US" altLang="zh-CN" sz="2750" kern="0" spc="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7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275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both</a:t>
            </a:r>
            <a:r>
              <a:rPr lang="en-US" altLang="zh-CN" sz="2750" kern="0" spc="-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750" kern="0" spc="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compiling</a:t>
            </a:r>
            <a:r>
              <a:rPr lang="en-US" altLang="zh-CN" sz="2750" kern="0" spc="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aspects</a:t>
            </a:r>
            <a:r>
              <a:rPr lang="en-US" altLang="zh-CN" sz="275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750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weaving</a:t>
            </a:r>
            <a:r>
              <a:rPr lang="en-US" altLang="zh-CN" sz="2750" kern="0" spc="2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aspects</a:t>
            </a:r>
            <a:r>
              <a:rPr lang="en-US" altLang="zh-CN" sz="2750" kern="0" spc="2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75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-2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CTW.</a:t>
            </a:r>
          </a:p>
        </p:txBody>
      </p:sp>
    </p:spTree>
    <p:extLst>
      <p:ext uri="{BBABFC26-D18A-4516-3427-076283B4B105}"/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EFD4ECA8-A69D-4199-EC2B-E495467FC302"/>
          <p:cNvPicPr>
            <a:picLocks noChangeAspect="1"/>
          </p:cNvPicPr>
          <p:nvPr/>
        </p:nvPicPr>
        <p:blipFill>
          <a:blip r:embed="rId2" cstate="print">
            <a:extLst>
              <a:ext uri="{CAD0AB7A-191E-47AF-D651-B72A17DD3B9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9" name="995AAF22-737D-47C8-C05D-C3F4CDA8A993"/>
          <p:cNvPicPr>
            <a:picLocks noChangeAspect="1"/>
          </p:cNvPicPr>
          <p:nvPr/>
        </p:nvPicPr>
        <p:blipFill>
          <a:blip r:embed="rId3" cstate="print">
            <a:extLst>
              <a:ext uri="{268FF3AE-FD73-4D9D-6372-AE03534E2AF3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150" name="EDB82E4F-E378-46A0-CC4E-3BF2FA397F13"/>
          <p:cNvPicPr>
            <a:picLocks noChangeAspect="1"/>
          </p:cNvPicPr>
          <p:nvPr/>
        </p:nvPicPr>
        <p:blipFill>
          <a:blip r:embed="rId4" cstate="print">
            <a:extLst>
              <a:ext uri="{82172699-E0D2-4035-9CA9-D51B77C25C2E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151" name="TextBox151"/>
          <p:cNvSpPr txBox="1"/>
          <p:nvPr/>
        </p:nvSpPr>
        <p:spPr>
          <a:xfrm>
            <a:off x="347472" y="581776"/>
            <a:ext cx="8432800" cy="4267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539" marR="0" indent="0" eaLnBrk="0">
              <a:lnSpc>
                <a:spcPct val="82000"/>
              </a:lnSpc>
            </a:pPr>
            <a:r>
              <a:rPr lang="en-US" altLang="zh-CN" sz="3950" b="1" kern="0" spc="-15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Defining</a:t>
            </a:r>
            <a:r>
              <a:rPr lang="en-US" altLang="zh-CN" sz="3950" b="1" kern="0" spc="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Pointcuts</a:t>
            </a:r>
            <a:r>
              <a:rPr lang="en-US" altLang="zh-CN" sz="3950" b="1" kern="0" spc="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2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3950" b="1" kern="0" spc="-2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</a:p>
          <a:p>
            <a:pPr marL="13845" marR="542275" indent="-13845" eaLnBrk="0">
              <a:lnSpc>
                <a:spcPct val="93000"/>
              </a:lnSpc>
              <a:spcBef>
                <a:spcPts val="1472"/>
              </a:spcBef>
            </a:pP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2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defines</a:t>
            </a:r>
            <a:r>
              <a:rPr lang="en-US" altLang="zh-CN" sz="32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broad</a:t>
            </a:r>
            <a:r>
              <a:rPr lang="en-US" altLang="zh-CN" sz="320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32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32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keywords</a:t>
            </a:r>
            <a:r>
              <a:rPr lang="en-US" altLang="zh-CN" sz="3200" kern="0" spc="-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defining</a:t>
            </a:r>
            <a:r>
              <a:rPr lang="en-US" altLang="zh-CN" sz="32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pointcuts.</a:t>
            </a:r>
            <a:r>
              <a:rPr lang="en-US" altLang="zh-CN" sz="3200" kern="0" spc="-3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Among</a:t>
            </a:r>
            <a:r>
              <a:rPr lang="en-US" altLang="zh-CN" sz="32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them:</a:t>
            </a:r>
          </a:p>
          <a:p>
            <a:pPr marL="141156" marR="107832" indent="-119590" eaLnBrk="0">
              <a:lnSpc>
                <a:spcPct val="92000"/>
              </a:lnSpc>
              <a:spcBef>
                <a:spcPts val="1392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call,</a:t>
            </a:r>
            <a:r>
              <a:rPr lang="en-US" altLang="zh-CN" sz="3200" b="1" kern="0" spc="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execute</a:t>
            </a:r>
            <a:r>
              <a:rPr lang="en-US" altLang="zh-CN" sz="3200" b="1" kern="0" spc="-9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2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32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calling/executing</a:t>
            </a:r>
            <a:r>
              <a:rPr lang="en-US" altLang="zh-CN" sz="32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method.</a:t>
            </a:r>
          </a:p>
          <a:p>
            <a:pPr marL="21566" marR="0" indent="0" eaLnBrk="0">
              <a:lnSpc>
                <a:spcPct val="75000"/>
              </a:lnSpc>
              <a:spcBef>
                <a:spcPts val="1421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get/set</a:t>
            </a:r>
            <a:r>
              <a:rPr lang="en-US" altLang="zh-CN" sz="3200" b="1" kern="0" spc="-9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2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320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accessing</a:t>
            </a:r>
            <a:r>
              <a:rPr lang="en-US" altLang="zh-CN" sz="320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-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field</a:t>
            </a:r>
            <a:r>
              <a:rPr lang="en-US" altLang="zh-CN" sz="32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32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class.</a:t>
            </a:r>
          </a:p>
          <a:p>
            <a:pPr marL="141176" marR="623560" indent="-119610" eaLnBrk="0">
              <a:lnSpc>
                <a:spcPct val="92000"/>
              </a:lnSpc>
              <a:spcBef>
                <a:spcPts val="1637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796E6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this</a:t>
            </a:r>
            <a:r>
              <a:rPr lang="en-US" altLang="zh-CN" sz="3200" b="1" kern="0" spc="-11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20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32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currently</a:t>
            </a:r>
            <a:r>
              <a:rPr lang="en-US" altLang="zh-CN" sz="32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executing</a:t>
            </a:r>
            <a:r>
              <a:rPr lang="en-US" altLang="zh-CN" sz="3200" kern="0" spc="-3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joinpoint</a:t>
            </a:r>
            <a:r>
              <a:rPr lang="en-US" altLang="zh-CN" sz="3200" kern="0" spc="2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instance</a:t>
            </a:r>
            <a:r>
              <a:rPr lang="en-US" altLang="zh-CN" sz="32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3200" kern="0" spc="-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this.</a:t>
            </a:r>
          </a:p>
        </p:txBody>
      </p:sp>
    </p:spTree>
    <p:extLst>
      <p:ext uri="{E90305AC-263F-48AD-0FAF-741615B12B60}"/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9FCD98CB-ECEF-4A2D-8DB2-724831AF69C3"/>
          <p:cNvPicPr>
            <a:picLocks noChangeAspect="1"/>
          </p:cNvPicPr>
          <p:nvPr/>
        </p:nvPicPr>
        <p:blipFill>
          <a:blip r:embed="rId2" cstate="print">
            <a:extLst>
              <a:ext uri="{B085AE89-21BD-456A-BCEC-4521F403E51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4" name="40C85524-B3AF-4060-3A39-C4169CBBA773"/>
          <p:cNvPicPr>
            <a:picLocks noChangeAspect="1"/>
          </p:cNvPicPr>
          <p:nvPr/>
        </p:nvPicPr>
        <p:blipFill>
          <a:blip r:embed="rId3" cstate="print">
            <a:extLst>
              <a:ext uri="{CB8B542D-0BDA-41E1-2A26-F5A75C8600F5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155" name="73081F9E-9F1E-4774-2C8C-C2C24D36D935"/>
          <p:cNvPicPr>
            <a:picLocks noChangeAspect="1"/>
          </p:cNvPicPr>
          <p:nvPr/>
        </p:nvPicPr>
        <p:blipFill>
          <a:blip r:embed="rId4" cstate="print">
            <a:extLst>
              <a:ext uri="{9ACE86EB-C582-4F50-7100-A96333E53205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156" name="TextBox156"/>
          <p:cNvSpPr txBox="1"/>
          <p:nvPr/>
        </p:nvSpPr>
        <p:spPr>
          <a:xfrm>
            <a:off x="347472" y="581776"/>
            <a:ext cx="8064500" cy="394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2000"/>
              </a:lnSpc>
            </a:pP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950" b="1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950" b="1" kern="0" spc="13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</a:t>
            </a:r>
            <a:r>
              <a:rPr lang="en-US" altLang="zh-CN" sz="3950" b="1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5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Type</a:t>
            </a:r>
            <a:r>
              <a:rPr lang="en-US" altLang="zh-CN" sz="3950" b="1" kern="0" spc="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Declaration</a:t>
            </a:r>
          </a:p>
          <a:p>
            <a:pPr marL="3665" marR="0" indent="0" eaLnBrk="0">
              <a:lnSpc>
                <a:spcPct val="93000"/>
              </a:lnSpc>
              <a:spcBef>
                <a:spcPts val="2072"/>
              </a:spcBef>
            </a:pPr>
            <a:r>
              <a:rPr lang="en-US" altLang="zh-CN" sz="3200" kern="0" spc="-4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Besides</a:t>
            </a:r>
            <a:r>
              <a:rPr lang="en-US" altLang="zh-CN" sz="32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running</a:t>
            </a:r>
            <a:r>
              <a:rPr lang="en-US" altLang="zh-CN" sz="32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advices,</a:t>
            </a:r>
            <a:r>
              <a:rPr lang="en-US" altLang="zh-CN" sz="3200" kern="0" spc="-2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320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320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</a:t>
            </a:r>
            <a:r>
              <a:rPr lang="en-US" altLang="zh-CN" sz="3200" kern="0" spc="-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following:</a:t>
            </a:r>
          </a:p>
          <a:p>
            <a:pPr marL="44353" marR="0" indent="0" eaLnBrk="0">
              <a:lnSpc>
                <a:spcPct val="81000"/>
              </a:lnSpc>
              <a:spcBef>
                <a:spcPts val="1608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  <a:r>
              <a:rPr lang="en-US" altLang="zh-CN" sz="3200" kern="0" spc="6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Inject</a:t>
            </a:r>
            <a:r>
              <a:rPr lang="en-US" altLang="zh-CN" sz="32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-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field</a:t>
            </a:r>
            <a:r>
              <a:rPr lang="en-US" altLang="zh-CN" sz="32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2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class.</a:t>
            </a:r>
          </a:p>
          <a:p>
            <a:pPr marL="11809" marR="0" indent="0" eaLnBrk="0">
              <a:lnSpc>
                <a:spcPct val="81000"/>
              </a:lnSpc>
              <a:spcBef>
                <a:spcPts val="1623"/>
              </a:spcBef>
            </a:pPr>
            <a:r>
              <a:rPr lang="en-US" altLang="zh-CN" sz="3200" kern="0" spc="-1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  <a:r>
              <a:rPr lang="en-US" altLang="zh-CN" sz="3200" kern="0" spc="7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Inject</a:t>
            </a:r>
            <a:r>
              <a:rPr lang="en-US" altLang="zh-CN" sz="32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  <a:r>
              <a:rPr lang="en-US" altLang="zh-CN" sz="32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2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class.</a:t>
            </a:r>
          </a:p>
          <a:p>
            <a:pPr marL="17090" marR="0" indent="0" eaLnBrk="0">
              <a:lnSpc>
                <a:spcPct val="81000"/>
              </a:lnSpc>
              <a:spcBef>
                <a:spcPts val="1629"/>
              </a:spcBef>
            </a:pPr>
            <a:r>
              <a:rPr lang="en-US" altLang="zh-CN" sz="3200" kern="0" spc="-1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</a:t>
            </a:r>
            <a:r>
              <a:rPr lang="en-US" altLang="zh-CN" sz="3200" kern="0" spc="6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Inject</a:t>
            </a:r>
            <a:r>
              <a:rPr lang="en-US" altLang="zh-CN" sz="32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constructor</a:t>
            </a:r>
            <a:r>
              <a:rPr lang="en-US" altLang="zh-CN" sz="3200" kern="0" spc="-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20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class.</a:t>
            </a:r>
          </a:p>
          <a:p>
            <a:pPr marL="5290" marR="0" indent="0" eaLnBrk="0">
              <a:lnSpc>
                <a:spcPct val="81000"/>
              </a:lnSpc>
              <a:spcBef>
                <a:spcPts val="1627"/>
              </a:spcBef>
            </a:pP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4.</a:t>
            </a:r>
            <a:r>
              <a:rPr lang="en-US" altLang="zh-CN" sz="3200" kern="0" spc="6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Inject</a:t>
            </a:r>
            <a:r>
              <a:rPr lang="en-US" altLang="zh-CN" sz="32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320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interface</a:t>
            </a:r>
            <a:r>
              <a:rPr lang="en-US" altLang="zh-CN" sz="320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2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class.</a:t>
            </a:r>
          </a:p>
        </p:txBody>
      </p:sp>
    </p:spTree>
    <p:extLst>
      <p:ext uri="{C437545D-EBCF-4402-6C8C-A36F1CF476AE}"/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4B892FAF-FA9F-4C3E-B788-D5B21C189303"/>
          <p:cNvPicPr>
            <a:picLocks noChangeAspect="1"/>
          </p:cNvPicPr>
          <p:nvPr/>
        </p:nvPicPr>
        <p:blipFill>
          <a:blip r:embed="rId2" cstate="print">
            <a:extLst>
              <a:ext uri="{3E81A240-32A5-4C2F-54AC-24A8A78D132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9" name="CD5FC5A4-FA16-4D56-17E0-B94EFECB43DC"/>
          <p:cNvPicPr>
            <a:picLocks noChangeAspect="1"/>
          </p:cNvPicPr>
          <p:nvPr/>
        </p:nvPicPr>
        <p:blipFill>
          <a:blip r:embed="rId3" cstate="print">
            <a:extLst>
              <a:ext uri="{7F70F067-00F8-44E2-8385-F6B48FD7C70B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160" name="DF78C01C-A8AF-438B-AC7B-53987C32DA8B"/>
          <p:cNvPicPr>
            <a:picLocks noChangeAspect="1"/>
          </p:cNvPicPr>
          <p:nvPr/>
        </p:nvPicPr>
        <p:blipFill>
          <a:blip r:embed="rId4" cstate="print">
            <a:extLst>
              <a:ext uri="{2CEA7A61-9FBD-4DA5-3487-40E406AA4710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161" name="TextBox161"/>
          <p:cNvSpPr txBox="1"/>
          <p:nvPr/>
        </p:nvSpPr>
        <p:spPr>
          <a:xfrm>
            <a:off x="369038" y="581776"/>
            <a:ext cx="8039101" cy="2298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6" marR="0" indent="0" eaLnBrk="0">
              <a:lnSpc>
                <a:spcPct val="82000"/>
              </a:lnSpc>
            </a:pPr>
            <a:r>
              <a:rPr lang="en-US" altLang="zh-CN" sz="3950" b="1" kern="0" spc="-2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3950" b="1" kern="0" spc="-2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3950" b="1" kern="0" spc="3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1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Libraries</a:t>
            </a:r>
            <a:r>
              <a:rPr lang="en-US" altLang="zh-CN" sz="3950" b="1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950" b="1" kern="0" spc="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Guice</a:t>
            </a:r>
            <a:r>
              <a:rPr lang="en-US" altLang="zh-CN" sz="3950" b="1" kern="0" spc="-2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  <a:p>
            <a:pPr marL="0" marR="0" indent="0" eaLnBrk="0">
              <a:lnSpc>
                <a:spcPct val="81000"/>
              </a:lnSpc>
              <a:spcBef>
                <a:spcPts val="2072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19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320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library</a:t>
            </a:r>
            <a:r>
              <a:rPr lang="en-US" altLang="zh-CN" sz="3200" kern="0" spc="-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320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Guice</a:t>
            </a:r>
            <a:r>
              <a:rPr lang="en-US" altLang="zh-CN" sz="3200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framework.</a:t>
            </a:r>
          </a:p>
          <a:p>
            <a:pPr marL="0" marR="0" indent="0" eaLnBrk="0">
              <a:lnSpc>
                <a:spcPct val="81000"/>
              </a:lnSpc>
              <a:spcBef>
                <a:spcPts val="1632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2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3200" kern="0" spc="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7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3200" kern="0" spc="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3200" kern="0" spc="-3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ApsectJ</a:t>
            </a:r>
            <a:r>
              <a:rPr lang="en-US" altLang="zh-CN" sz="32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annotations.</a:t>
            </a:r>
          </a:p>
          <a:p>
            <a:pPr marL="0" marR="0" indent="0" eaLnBrk="0">
              <a:lnSpc>
                <a:spcPct val="81000"/>
              </a:lnSpc>
              <a:spcBef>
                <a:spcPts val="1629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19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Works</a:t>
            </a:r>
            <a:r>
              <a:rPr lang="en-US" altLang="zh-CN" sz="3200" kern="0" spc="-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3200" kern="0" spc="2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Matchers.</a:t>
            </a:r>
          </a:p>
        </p:txBody>
      </p:sp>
    </p:spTree>
    <p:extLst>
      <p:ext uri="{3DE576D0-7535-458E-4234-2A88C66545DC}"/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25242CFA-EAF9-45BC-699C-6BBC2CC086E8"/>
          <p:cNvPicPr>
            <a:picLocks noChangeAspect="1"/>
          </p:cNvPicPr>
          <p:nvPr/>
        </p:nvPicPr>
        <p:blipFill>
          <a:blip r:embed="rId2" cstate="print">
            <a:extLst>
              <a:ext uri="{58ECCC00-001D-4BD8-29BF-4E12E3E60B9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4" name="2D099B6E-4E19-4475-1A15-D61267F743AC"/>
          <p:cNvPicPr>
            <a:picLocks noChangeAspect="1"/>
          </p:cNvPicPr>
          <p:nvPr/>
        </p:nvPicPr>
        <p:blipFill>
          <a:blip r:embed="rId3" cstate="print">
            <a:extLst>
              <a:ext uri="{85158378-2538-4CCC-0763-498734F8E956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165" name="CD931C11-03B9-46F7-D749-D1667D998FCC"/>
          <p:cNvPicPr>
            <a:picLocks noChangeAspect="1"/>
          </p:cNvPicPr>
          <p:nvPr/>
        </p:nvPicPr>
        <p:blipFill>
          <a:blip r:embed="rId4" cstate="print">
            <a:extLst>
              <a:ext uri="{EA512B26-E639-456F-A01C-ECCF3DF6EBC8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166" name="TextBox166"/>
          <p:cNvSpPr txBox="1"/>
          <p:nvPr/>
        </p:nvSpPr>
        <p:spPr>
          <a:xfrm>
            <a:off x="369038" y="581776"/>
            <a:ext cx="7696201" cy="171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6" marR="0" indent="0" eaLnBrk="0">
              <a:lnSpc>
                <a:spcPct val="82000"/>
              </a:lnSpc>
            </a:pPr>
            <a:r>
              <a:rPr lang="en-US" altLang="zh-CN" sz="3950" b="1" kern="0" spc="-2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3950" b="1" kern="0" spc="-2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3950" b="1" kern="0" spc="3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1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Libraries</a:t>
            </a:r>
            <a:r>
              <a:rPr lang="en-US" altLang="zh-CN" sz="3950" b="1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950" b="1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Javassist</a:t>
            </a:r>
          </a:p>
          <a:p>
            <a:pPr marL="0" marR="0" indent="0" eaLnBrk="0">
              <a:lnSpc>
                <a:spcPct val="81000"/>
              </a:lnSpc>
              <a:spcBef>
                <a:spcPts val="2072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2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Bytecode</a:t>
            </a:r>
            <a:r>
              <a:rPr lang="en-US" altLang="zh-CN" sz="32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injection</a:t>
            </a:r>
            <a:r>
              <a:rPr lang="en-US" altLang="zh-CN" sz="3200" kern="0" spc="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library.</a:t>
            </a:r>
          </a:p>
          <a:p>
            <a:pPr marL="0" marR="0" indent="0" eaLnBrk="0">
              <a:lnSpc>
                <a:spcPct val="81000"/>
              </a:lnSpc>
              <a:spcBef>
                <a:spcPts val="1632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22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Injects</a:t>
            </a:r>
            <a:r>
              <a:rPr lang="en-US" altLang="zh-CN" sz="32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code</a:t>
            </a:r>
            <a:r>
              <a:rPr lang="en-US" altLang="zh-CN" sz="32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32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strings.</a:t>
            </a:r>
          </a:p>
        </p:txBody>
      </p:sp>
    </p:spTree>
    <p:extLst>
      <p:ext uri="{7228420D-6D94-4FD7-F5FB-2810226BCDED}"/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ECE0D4B-CCEB-47D6-2C03-DB2D02FCE45F"/>
          <p:cNvPicPr>
            <a:picLocks noChangeAspect="1"/>
          </p:cNvPicPr>
          <p:nvPr/>
        </p:nvPicPr>
        <p:blipFill>
          <a:blip r:embed="rId2" cstate="print">
            <a:extLst>
              <a:ext uri="{81FBAFB3-AAEA-48D3-B904-B38C41936DD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045D2E1B-B994-4A45-FCD0-89BC961B401B"/>
          <p:cNvPicPr>
            <a:picLocks noChangeAspect="1"/>
          </p:cNvPicPr>
          <p:nvPr/>
        </p:nvPicPr>
        <p:blipFill>
          <a:blip r:embed="rId3" cstate="print">
            <a:extLst>
              <a:ext uri="{7C46D655-7292-43AE-2206-E898A6738ED5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13" name="83A3E9CF-6831-4804-1214-EA697F2C8095"/>
          <p:cNvPicPr>
            <a:picLocks noChangeAspect="1"/>
          </p:cNvPicPr>
          <p:nvPr/>
        </p:nvPicPr>
        <p:blipFill>
          <a:blip r:embed="rId4" cstate="print">
            <a:extLst>
              <a:ext uri="{681616E9-93DC-4180-0DD1-51817C3CB101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14" name="TextBox14"/>
          <p:cNvSpPr txBox="1"/>
          <p:nvPr/>
        </p:nvSpPr>
        <p:spPr>
          <a:xfrm>
            <a:off x="348994" y="581776"/>
            <a:ext cx="8420100" cy="417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5524" marR="2563459" indent="-35524" eaLnBrk="0">
              <a:lnSpc>
                <a:spcPct val="94000"/>
              </a:lnSpc>
            </a:pP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3950" b="1" kern="0" spc="2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10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3950" b="1" kern="0" spc="-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</a:t>
            </a:r>
            <a:r>
              <a:rPr lang="en-US" altLang="zh-CN" sz="3950" b="1" kern="0" spc="2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Oriented</a:t>
            </a:r>
            <a:r>
              <a:rPr lang="en-US" altLang="zh-CN" sz="3950" b="1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1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Programming</a:t>
            </a:r>
            <a:r>
              <a:rPr lang="en-US" altLang="zh-CN" sz="3950" b="1" kern="0" spc="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(AOP)</a:t>
            </a:r>
            <a:r>
              <a:rPr lang="en-US" altLang="zh-CN" sz="3950" b="1" kern="0" spc="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10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  <a:p>
            <a:pPr marL="19637" marR="0" indent="0" eaLnBrk="0">
              <a:lnSpc>
                <a:spcPct val="100000"/>
              </a:lnSpc>
              <a:spcBef>
                <a:spcPts val="2060"/>
              </a:spcBef>
            </a:pPr>
            <a:r>
              <a:rPr lang="en-US" altLang="zh-CN" sz="3200" kern="0" spc="-7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320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Wikipedia:</a:t>
            </a:r>
            <a:r>
              <a:rPr lang="en-US" altLang="zh-CN" sz="3200" kern="0" spc="9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”</a:t>
            </a:r>
            <a:r>
              <a:rPr lang="en-US" altLang="zh-CN" sz="3200" i="1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i="1" kern="0" spc="-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programming</a:t>
            </a:r>
            <a:r>
              <a:rPr lang="en-US" altLang="zh-CN" sz="3200" i="1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paradigm</a:t>
            </a:r>
            <a:r>
              <a:rPr lang="en-US" altLang="zh-CN" sz="3200" i="1" kern="0" spc="35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3200" i="1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aims</a:t>
            </a:r>
            <a:r>
              <a:rPr lang="en-US" altLang="zh-CN" sz="3200" i="1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200" i="1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increase</a:t>
            </a:r>
            <a:r>
              <a:rPr lang="en-US" altLang="zh-CN" sz="3200" i="1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modularity</a:t>
            </a:r>
            <a:r>
              <a:rPr lang="en-US" altLang="zh-CN" sz="3200" i="1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3200" i="1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allowing</a:t>
            </a:r>
            <a:r>
              <a:rPr lang="en-US" altLang="zh-CN" sz="3200" i="1" kern="0" spc="37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10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3200" i="1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separation</a:t>
            </a:r>
            <a:r>
              <a:rPr lang="en-US" altLang="zh-CN" sz="3200" i="1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3200" i="1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cross-cutting</a:t>
            </a:r>
            <a:r>
              <a:rPr lang="en-US" altLang="zh-CN" sz="3200" i="1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concerns.</a:t>
            </a:r>
            <a:r>
              <a:rPr lang="en-US" altLang="zh-CN" sz="3200" i="1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3200" i="1" kern="0" spc="51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7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3200" i="1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</a:t>
            </a:r>
            <a:r>
              <a:rPr lang="en-US" altLang="zh-CN" sz="3200" i="1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3200" i="1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adding</a:t>
            </a:r>
            <a:r>
              <a:rPr lang="en-US" altLang="zh-CN" sz="3200" i="1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additional</a:t>
            </a:r>
            <a:r>
              <a:rPr lang="en-US" altLang="zh-CN" sz="3200" i="1" kern="0" spc="-1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behavior</a:t>
            </a:r>
            <a:r>
              <a:rPr lang="en-US" altLang="zh-CN" sz="3200" i="1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200" i="1" kern="0" spc="82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existing</a:t>
            </a:r>
            <a:r>
              <a:rPr lang="en-US" altLang="zh-CN" sz="3200" i="1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2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code</a:t>
            </a:r>
            <a:r>
              <a:rPr lang="en-US" altLang="zh-CN" sz="3200" i="1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7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(an</a:t>
            </a:r>
            <a:r>
              <a:rPr lang="en-US" altLang="zh-CN" sz="3200" i="1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advice)</a:t>
            </a:r>
            <a:r>
              <a:rPr lang="en-US" altLang="zh-CN" sz="3200" i="1" kern="0" spc="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without</a:t>
            </a:r>
            <a:r>
              <a:rPr lang="en-US" altLang="zh-CN" sz="3200" i="1" kern="0" spc="-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modifying</a:t>
            </a:r>
            <a:r>
              <a:rPr lang="en-US" altLang="zh-CN" sz="3200" i="1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3200" i="1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-7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code</a:t>
            </a:r>
            <a:r>
              <a:rPr lang="en-US" altLang="zh-CN" sz="3200" i="1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i="1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itself”</a:t>
            </a:r>
          </a:p>
        </p:txBody>
      </p:sp>
    </p:spTree>
    <p:extLst>
      <p:ext uri="{BE7B9944-38D0-494C-1F12-1051AE06FDD3}"/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86218B6-1C5C-4654-68AF-CBB2E0FA5183"/>
          <p:cNvPicPr>
            <a:picLocks noChangeAspect="1"/>
          </p:cNvPicPr>
          <p:nvPr/>
        </p:nvPicPr>
        <p:blipFill>
          <a:blip r:embed="rId2" cstate="print">
            <a:extLst>
              <a:ext uri="{7B31C1C2-1114-4614-D049-39CFB7AE0D0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7734A65E-C50E-4394-C479-F12E76F82A6E"/>
          <p:cNvPicPr>
            <a:picLocks noChangeAspect="1"/>
          </p:cNvPicPr>
          <p:nvPr/>
        </p:nvPicPr>
        <p:blipFill>
          <a:blip r:embed="rId3" cstate="print">
            <a:extLst>
              <a:ext uri="{B3963602-E407-44C5-F0A5-2D6C27270A16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18" name="ADD8997E-51FF-4A03-6980-72591757D329"/>
          <p:cNvPicPr>
            <a:picLocks noChangeAspect="1"/>
          </p:cNvPicPr>
          <p:nvPr/>
        </p:nvPicPr>
        <p:blipFill>
          <a:blip r:embed="rId4" cstate="print">
            <a:extLst>
              <a:ext uri="{EFE5E130-C452-4017-BF3F-AD83EE0C8F37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19" name="TextBox19"/>
          <p:cNvSpPr txBox="1"/>
          <p:nvPr/>
        </p:nvSpPr>
        <p:spPr>
          <a:xfrm>
            <a:off x="347472" y="581776"/>
            <a:ext cx="8216900" cy="397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539" marR="0" indent="0" eaLnBrk="0">
              <a:lnSpc>
                <a:spcPct val="82000"/>
              </a:lnSpc>
            </a:pPr>
            <a:r>
              <a:rPr lang="en-US" altLang="zh-CN" sz="3950" b="1" kern="0" spc="-45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Usages</a:t>
            </a:r>
            <a:r>
              <a:rPr lang="en-US" altLang="zh-CN" sz="3950" b="1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3950" b="1" kern="0" spc="-2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  <a:p>
            <a:pPr marL="26449" marR="0" indent="-26449" eaLnBrk="0">
              <a:lnSpc>
                <a:spcPct val="93000"/>
              </a:lnSpc>
              <a:spcBef>
                <a:spcPts val="6875"/>
              </a:spcBef>
            </a:pP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32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3200" kern="0" spc="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320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320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320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multitude</a:t>
            </a:r>
            <a:r>
              <a:rPr lang="en-US" altLang="zh-CN" sz="32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32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purposes,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but</a:t>
            </a:r>
            <a:r>
              <a:rPr lang="en-US" altLang="zh-CN" sz="32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32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most</a:t>
            </a:r>
            <a:r>
              <a:rPr lang="en-US" altLang="zh-CN" sz="32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common</a:t>
            </a:r>
            <a:r>
              <a:rPr lang="en-US" altLang="zh-CN" sz="32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are:</a:t>
            </a:r>
          </a:p>
          <a:p>
            <a:pPr marL="21582" marR="0" indent="0" eaLnBrk="0">
              <a:lnSpc>
                <a:spcPct val="81000"/>
              </a:lnSpc>
              <a:spcBef>
                <a:spcPts val="1601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Security.</a:t>
            </a:r>
          </a:p>
          <a:p>
            <a:pPr marL="21566" marR="0" indent="0" eaLnBrk="0">
              <a:lnSpc>
                <a:spcPct val="81000"/>
              </a:lnSpc>
              <a:spcBef>
                <a:spcPts val="1632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Transactions.</a:t>
            </a:r>
          </a:p>
          <a:p>
            <a:pPr marL="21566" marR="0" indent="0" eaLnBrk="0">
              <a:lnSpc>
                <a:spcPct val="81000"/>
              </a:lnSpc>
              <a:spcBef>
                <a:spcPts val="1629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Logging.</a:t>
            </a:r>
          </a:p>
        </p:txBody>
      </p:sp>
    </p:spTree>
    <p:extLst>
      <p:ext uri="{7E76E87E-87BF-49A0-4347-AD62962602B8}"/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962FB786-67C3-4E53-B7C3-30B1ED253313"/>
          <p:cNvPicPr>
            <a:picLocks noChangeAspect="1"/>
          </p:cNvPicPr>
          <p:nvPr/>
        </p:nvPicPr>
        <p:blipFill>
          <a:blip r:embed="rId2" cstate="print">
            <a:extLst>
              <a:ext uri="{780CB7BC-CA98-4D19-22FD-0383E292831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DE8E8E79-D624-4437-9FAE-9413A3E860B8"/>
          <p:cNvPicPr>
            <a:picLocks noChangeAspect="1"/>
          </p:cNvPicPr>
          <p:nvPr/>
        </p:nvPicPr>
        <p:blipFill>
          <a:blip r:embed="rId3" cstate="print">
            <a:extLst>
              <a:ext uri="{D033F156-95B5-495E-65BB-00473435016F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23" name="B4E0A594-9623-453C-45B7-C34483F82700"/>
          <p:cNvPicPr>
            <a:picLocks noChangeAspect="1"/>
          </p:cNvPicPr>
          <p:nvPr/>
        </p:nvPicPr>
        <p:blipFill>
          <a:blip r:embed="rId4" cstate="print">
            <a:extLst>
              <a:ext uri="{116B1047-814C-4A27-43BB-26F8708D9793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24" name="TextBox24"/>
          <p:cNvSpPr txBox="1"/>
          <p:nvPr/>
        </p:nvSpPr>
        <p:spPr>
          <a:xfrm>
            <a:off x="347472" y="581776"/>
            <a:ext cx="8153401" cy="270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7047" marR="0" indent="0" eaLnBrk="0">
              <a:lnSpc>
                <a:spcPct val="82000"/>
              </a:lnSpc>
            </a:pPr>
            <a:r>
              <a:rPr lang="en-US" altLang="zh-CN" sz="3950" b="1" kern="0" spc="-7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How</a:t>
            </a:r>
            <a:r>
              <a:rPr lang="en-US" altLang="zh-CN" sz="3950" b="1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3950" b="1" kern="0" spc="-2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3950" b="1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work?</a:t>
            </a:r>
          </a:p>
          <a:p>
            <a:pPr marL="15056" marR="0" indent="-15056" eaLnBrk="0">
              <a:lnSpc>
                <a:spcPct val="96000"/>
              </a:lnSpc>
              <a:spcBef>
                <a:spcPts val="6875"/>
              </a:spcBef>
            </a:pP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3200" kern="0" spc="-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works</a:t>
            </a:r>
            <a:r>
              <a:rPr lang="en-US" altLang="zh-CN" sz="3200" kern="0" spc="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32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intercepting</a:t>
            </a:r>
            <a:r>
              <a:rPr lang="en-US" altLang="zh-CN" sz="320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methods</a:t>
            </a:r>
            <a:r>
              <a:rPr lang="en-US" altLang="zh-CN" sz="32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3200" kern="0" spc="63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comply</a:t>
            </a:r>
            <a:r>
              <a:rPr lang="en-US" altLang="zh-CN" sz="32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2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certain</a:t>
            </a:r>
            <a:r>
              <a:rPr lang="en-US" altLang="zh-CN" sz="320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parameters</a:t>
            </a:r>
            <a:r>
              <a:rPr lang="en-US" altLang="zh-CN" sz="320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(pointcuts),</a:t>
            </a:r>
            <a:r>
              <a:rPr lang="en-US" altLang="zh-CN" sz="32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executing</a:t>
            </a:r>
            <a:r>
              <a:rPr lang="en-US" altLang="zh-CN" sz="320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callback</a:t>
            </a:r>
            <a:r>
              <a:rPr lang="en-US" altLang="zh-CN" sz="32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wrapper</a:t>
            </a:r>
            <a:r>
              <a:rPr lang="en-US" altLang="zh-CN" sz="3200" kern="0" spc="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(advice).</a:t>
            </a:r>
          </a:p>
        </p:txBody>
      </p:sp>
    </p:spTree>
    <p:extLst>
      <p:ext uri="{DDFD9DA9-B7BB-4C76-E2A5-4122138335BA}"/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7632947A-DC76-4E10-5770-A9179E59FAC7"/>
          <p:cNvPicPr>
            <a:picLocks noChangeAspect="1"/>
          </p:cNvPicPr>
          <p:nvPr/>
        </p:nvPicPr>
        <p:blipFill>
          <a:blip r:embed="rId2" cstate="print">
            <a:extLst>
              <a:ext uri="{E3C6D869-B1A9-4D9C-8ED0-339F8ADC596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7" name="C82FCA93-3C0C-41B9-099D-B2A99C351F47"/>
          <p:cNvPicPr>
            <a:picLocks noChangeAspect="1"/>
          </p:cNvPicPr>
          <p:nvPr/>
        </p:nvPicPr>
        <p:blipFill>
          <a:blip r:embed="rId3" cstate="print">
            <a:extLst>
              <a:ext uri="{B3CB6BAC-7E43-4D37-4DB2-6946D6540B15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28" name="894AFF17-37D2-463E-2E18-1EFE338FF7CC"/>
          <p:cNvPicPr>
            <a:picLocks noChangeAspect="1"/>
          </p:cNvPicPr>
          <p:nvPr/>
        </p:nvPicPr>
        <p:blipFill>
          <a:blip r:embed="rId4" cstate="print">
            <a:extLst>
              <a:ext uri="{B13EBA07-F38D-4A60-08C2-0B95C558D4C0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29" name="TextBox29"/>
          <p:cNvSpPr txBox="1"/>
          <p:nvPr/>
        </p:nvSpPr>
        <p:spPr>
          <a:xfrm>
            <a:off x="347472" y="581776"/>
            <a:ext cx="8293100" cy="3390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2000"/>
              </a:lnSpc>
            </a:pP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3950" b="1" kern="0" spc="-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950" b="1" kern="0" spc="3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2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Basic</a:t>
            </a:r>
            <a:r>
              <a:rPr lang="en-US" altLang="zh-CN" sz="3950" b="1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1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Terminology</a:t>
            </a:r>
          </a:p>
          <a:p>
            <a:pPr marL="21566" marR="0" indent="0" eaLnBrk="0">
              <a:lnSpc>
                <a:spcPct val="81000"/>
              </a:lnSpc>
              <a:spcBef>
                <a:spcPts val="6875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Joinpoint</a:t>
            </a:r>
            <a:r>
              <a:rPr lang="en-US" altLang="zh-CN" sz="320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32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</a:t>
            </a:r>
            <a:r>
              <a:rPr lang="en-US" altLang="zh-CN" sz="32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32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execution.</a:t>
            </a:r>
          </a:p>
          <a:p>
            <a:pPr marL="21566" marR="0" indent="0" eaLnBrk="0">
              <a:lnSpc>
                <a:spcPct val="81000"/>
              </a:lnSpc>
              <a:spcBef>
                <a:spcPts val="1627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</a:t>
            </a:r>
            <a:r>
              <a:rPr lang="en-US" altLang="zh-CN" sz="3200" kern="0" spc="-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20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3200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3200" kern="0" spc="-3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joinpoints.</a:t>
            </a:r>
          </a:p>
          <a:p>
            <a:pPr marL="141156" marR="0" indent="-119574" eaLnBrk="0">
              <a:lnSpc>
                <a:spcPct val="93000"/>
              </a:lnSpc>
              <a:spcBef>
                <a:spcPts val="1627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-2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  <a:r>
              <a:rPr lang="en-US" altLang="zh-CN" sz="32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3200" kern="0" spc="-2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  <a:r>
              <a:rPr lang="en-US" altLang="zh-CN" sz="320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brings</a:t>
            </a:r>
            <a:r>
              <a:rPr lang="en-US" altLang="zh-CN" sz="32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together</a:t>
            </a:r>
            <a:r>
              <a:rPr lang="en-US" altLang="zh-CN" sz="3200" kern="0" spc="-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</a:t>
            </a:r>
            <a:r>
              <a:rPr lang="en-US" altLang="zh-CN" sz="320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(to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7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pick</a:t>
            </a:r>
            <a:r>
              <a:rPr lang="en-US" altLang="zh-CN" sz="32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out</a:t>
            </a:r>
            <a:r>
              <a:rPr lang="en-US" altLang="zh-CN" sz="3200" kern="0" spc="-2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joinpoints)</a:t>
            </a:r>
            <a:r>
              <a:rPr lang="en-US" altLang="zh-CN" sz="3200" kern="0" spc="1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32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20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body</a:t>
            </a:r>
            <a:r>
              <a:rPr lang="en-US" altLang="zh-CN" sz="32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3200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code.</a:t>
            </a:r>
          </a:p>
        </p:txBody>
      </p:sp>
    </p:spTree>
    <p:extLst>
      <p:ext uri="{305A424E-9ECC-4546-62BA-A4B6ACE6285C}"/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97E576FB-5A33-403F-DFE2-CA6573517FDB"/>
          <p:cNvPicPr>
            <a:picLocks noChangeAspect="1"/>
          </p:cNvPicPr>
          <p:nvPr/>
        </p:nvPicPr>
        <p:blipFill>
          <a:blip r:embed="rId2" cstate="print">
            <a:extLst>
              <a:ext uri="{2D20E8E7-3C09-40B9-2A27-5A0E83ED290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2" name="083A996E-E417-482F-E5F9-81B5E2383355"/>
          <p:cNvPicPr>
            <a:picLocks noChangeAspect="1"/>
          </p:cNvPicPr>
          <p:nvPr/>
        </p:nvPicPr>
        <p:blipFill>
          <a:blip r:embed="rId3" cstate="print">
            <a:extLst>
              <a:ext uri="{B2264520-B054-441F-954C-0426F39490F8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33" name="8CA24EBB-F4B4-4A9F-73DC-716FEE7AD573"/>
          <p:cNvPicPr>
            <a:picLocks noChangeAspect="1"/>
          </p:cNvPicPr>
          <p:nvPr/>
        </p:nvPicPr>
        <p:blipFill>
          <a:blip r:embed="rId4" cstate="print">
            <a:extLst>
              <a:ext uri="{AB81EF1B-1F6C-411F-82A7-4B55CC2F139F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34" name="TextBox34"/>
          <p:cNvSpPr txBox="1"/>
          <p:nvPr/>
        </p:nvSpPr>
        <p:spPr>
          <a:xfrm>
            <a:off x="347472" y="581776"/>
            <a:ext cx="6565900" cy="524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2000"/>
              </a:lnSpc>
            </a:pP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3950" b="1" kern="0" spc="-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950" b="1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4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Types</a:t>
            </a:r>
            <a:r>
              <a:rPr lang="en-US" altLang="zh-CN" sz="3950" b="1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3950" b="1" kern="0" spc="-2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</a:p>
          <a:p>
            <a:pPr marL="9359" marR="0" indent="0" eaLnBrk="0">
              <a:lnSpc>
                <a:spcPct val="81000"/>
              </a:lnSpc>
              <a:spcBef>
                <a:spcPts val="6875"/>
              </a:spcBef>
            </a:pPr>
            <a:r>
              <a:rPr lang="en-US" altLang="zh-CN" sz="3200" kern="0" spc="-4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32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3200" kern="0" spc="-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five</a:t>
            </a:r>
            <a:r>
              <a:rPr lang="en-US" altLang="zh-CN" sz="3200" kern="0" spc="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major</a:t>
            </a:r>
            <a:r>
              <a:rPr lang="en-US" altLang="zh-CN" sz="3200" kern="0" spc="-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types</a:t>
            </a:r>
            <a:r>
              <a:rPr lang="en-US" altLang="zh-CN" sz="32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32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advice:</a:t>
            </a:r>
          </a:p>
          <a:p>
            <a:pPr marL="21582" marR="0" indent="0" eaLnBrk="0">
              <a:lnSpc>
                <a:spcPct val="81000"/>
              </a:lnSpc>
              <a:spcBef>
                <a:spcPts val="6233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Before</a:t>
            </a:r>
          </a:p>
          <a:p>
            <a:pPr marL="21566" marR="0" indent="0" eaLnBrk="0">
              <a:lnSpc>
                <a:spcPct val="81000"/>
              </a:lnSpc>
              <a:spcBef>
                <a:spcPts val="1629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-2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AfterReturn</a:t>
            </a:r>
          </a:p>
          <a:p>
            <a:pPr marL="21566" marR="0" indent="0" eaLnBrk="0">
              <a:lnSpc>
                <a:spcPct val="81000"/>
              </a:lnSpc>
              <a:spcBef>
                <a:spcPts val="1626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-2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AfterRunning</a:t>
            </a:r>
          </a:p>
          <a:p>
            <a:pPr marL="21566" marR="0" indent="0" eaLnBrk="0">
              <a:lnSpc>
                <a:spcPct val="81000"/>
              </a:lnSpc>
              <a:spcBef>
                <a:spcPts val="1632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-2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AfterThrowing</a:t>
            </a:r>
          </a:p>
          <a:p>
            <a:pPr marL="21566" marR="0" indent="0" eaLnBrk="0">
              <a:lnSpc>
                <a:spcPct val="81000"/>
              </a:lnSpc>
              <a:spcBef>
                <a:spcPts val="1628"/>
              </a:spcBef>
            </a:pPr>
            <a:r>
              <a:rPr lang="en-US" altLang="zh-CN" sz="3200" kern="0" spc="-20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3200" kern="0" spc="-2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Around</a:t>
            </a:r>
          </a:p>
        </p:txBody>
      </p:sp>
    </p:spTree>
    <p:extLst>
      <p:ext uri="{B1913BBC-AF23-4967-1C28-03F0C850700D}"/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2B514F85-53A7-4BDB-E4B8-025B6324D863"/>
          <p:cNvPicPr>
            <a:picLocks noChangeAspect="1"/>
          </p:cNvPicPr>
          <p:nvPr/>
        </p:nvPicPr>
        <p:blipFill>
          <a:blip r:embed="rId2" cstate="print">
            <a:extLst>
              <a:ext uri="{CD518D70-DF24-4D9E-CFB5-6866028C963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7" name="90F10979-2B4B-49C3-FCCC-C09D1DC1A319"/>
          <p:cNvPicPr>
            <a:picLocks noChangeAspect="1"/>
          </p:cNvPicPr>
          <p:nvPr/>
        </p:nvPicPr>
        <p:blipFill>
          <a:blip r:embed="rId3" cstate="print">
            <a:extLst>
              <a:ext uri="{845E60C1-556D-4444-36B2-355991A2E8E1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38" name="9390C1A9-0C43-44D7-120F-1AB3357A8D18"/>
          <p:cNvPicPr>
            <a:picLocks noChangeAspect="1"/>
          </p:cNvPicPr>
          <p:nvPr/>
        </p:nvPicPr>
        <p:blipFill>
          <a:blip r:embed="rId4" cstate="print">
            <a:extLst>
              <a:ext uri="{7F6E919C-6209-4B31-016B-DCC9099708A3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39" name="TextBox39"/>
          <p:cNvSpPr txBox="1"/>
          <p:nvPr/>
        </p:nvSpPr>
        <p:spPr>
          <a:xfrm>
            <a:off x="347472" y="581776"/>
            <a:ext cx="8356601" cy="3289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2000"/>
              </a:lnSpc>
            </a:pP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3950" b="1" kern="0" spc="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1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Libraries</a:t>
            </a:r>
            <a:r>
              <a:rPr lang="en-US" altLang="zh-CN" sz="3950" b="1" kern="0" spc="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10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3950" b="1" kern="0" spc="-2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</a:p>
          <a:p>
            <a:pPr marL="141156" marR="0" indent="-119590" eaLnBrk="0">
              <a:lnSpc>
                <a:spcPct val="93000"/>
              </a:lnSpc>
              <a:spcBef>
                <a:spcPts val="6875"/>
              </a:spcBef>
            </a:pP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•Allows</a:t>
            </a:r>
            <a:r>
              <a:rPr lang="en-US" altLang="zh-CN" sz="32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interception</a:t>
            </a:r>
            <a:r>
              <a:rPr lang="en-US" altLang="zh-CN" sz="32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32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32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classes</a:t>
            </a:r>
            <a:r>
              <a:rPr lang="en-US" altLang="zh-CN" sz="32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3200" kern="0" spc="118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methods,</a:t>
            </a:r>
            <a:r>
              <a:rPr lang="en-US" altLang="zh-CN" sz="320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including</a:t>
            </a:r>
            <a:r>
              <a:rPr lang="en-US" altLang="zh-CN" sz="32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1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rd</a:t>
            </a:r>
            <a:r>
              <a:rPr lang="en-US" altLang="zh-CN" sz="2100" kern="0" spc="3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party</a:t>
            </a:r>
            <a:r>
              <a:rPr lang="en-US" altLang="zh-CN" sz="3200" kern="0" spc="-2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jars.</a:t>
            </a:r>
          </a:p>
          <a:p>
            <a:pPr marL="121624" marR="0" indent="-100042" eaLnBrk="0">
              <a:lnSpc>
                <a:spcPct val="93000"/>
              </a:lnSpc>
              <a:spcBef>
                <a:spcPts val="1601"/>
              </a:spcBef>
            </a:pP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•Requires</a:t>
            </a:r>
            <a:r>
              <a:rPr lang="en-US" altLang="zh-CN" sz="32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weaving</a:t>
            </a:r>
            <a:r>
              <a:rPr lang="en-US" altLang="zh-CN" sz="320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during</a:t>
            </a:r>
            <a:r>
              <a:rPr lang="en-US" altLang="zh-CN" sz="320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compile</a:t>
            </a:r>
            <a:r>
              <a:rPr lang="en-US" altLang="zh-CN" sz="3200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time</a:t>
            </a:r>
            <a:r>
              <a:rPr lang="en-US" altLang="zh-CN" sz="32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32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load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time.</a:t>
            </a:r>
          </a:p>
        </p:txBody>
      </p:sp>
    </p:spTree>
    <p:extLst>
      <p:ext uri="{49CBD1D8-B6C8-469A-78F7-18A1C2AD50AB}"/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21142AE2-58B1-4FC5-AC82-82FB4888290A"/>
          <p:cNvPicPr>
            <a:picLocks noChangeAspect="1"/>
          </p:cNvPicPr>
          <p:nvPr/>
        </p:nvPicPr>
        <p:blipFill>
          <a:blip r:embed="rId2" cstate="print">
            <a:extLst>
              <a:ext uri="{A65BB858-B1E9-4D40-B9C6-4ACFB0A585C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2" name="20412E8A-76BF-4978-BC5E-FCD157AC1822"/>
          <p:cNvPicPr>
            <a:picLocks noChangeAspect="1"/>
          </p:cNvPicPr>
          <p:nvPr/>
        </p:nvPicPr>
        <p:blipFill>
          <a:blip r:embed="rId3" cstate="print">
            <a:extLst>
              <a:ext uri="{59890ED4-6CD1-4E07-2E8B-73F613EACFF2}"/>
            </a:extLst>
          </a:blip>
          <a:stretch>
            <a:fillRect/>
          </a:stretch>
        </p:blipFill>
        <p:spPr>
          <a:xfrm>
            <a:off x="341376" y="6162675"/>
            <a:ext cx="8477250" cy="19050"/>
          </a:xfrm>
          <a:prstGeom prst="rect">
            <a:avLst/>
          </a:prstGeom>
        </p:spPr>
      </p:pic>
      <p:pic>
        <p:nvPicPr>
          <p:cNvPr id="43" name="69F536B3-AF50-4B80-D306-F020984580F0"/>
          <p:cNvPicPr>
            <a:picLocks noChangeAspect="1"/>
          </p:cNvPicPr>
          <p:nvPr/>
        </p:nvPicPr>
        <p:blipFill>
          <a:blip r:embed="rId4" cstate="print">
            <a:extLst>
              <a:ext uri="{90EB13A4-08C2-4A41-D51A-1809DBE52289}"/>
            </a:extLst>
          </a:blip>
          <a:stretch>
            <a:fillRect/>
          </a:stretch>
        </p:blipFill>
        <p:spPr>
          <a:xfrm>
            <a:off x="8430768" y="6486525"/>
            <a:ext cx="19050" cy="152400"/>
          </a:xfrm>
          <a:prstGeom prst="rect">
            <a:avLst/>
          </a:prstGeom>
        </p:spPr>
      </p:pic>
      <p:sp>
        <p:nvSpPr>
          <p:cNvPr id="44" name="TextBox44"/>
          <p:cNvSpPr txBox="1"/>
          <p:nvPr/>
        </p:nvSpPr>
        <p:spPr>
          <a:xfrm>
            <a:off x="347472" y="581776"/>
            <a:ext cx="8382001" cy="4559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2000"/>
              </a:lnSpc>
            </a:pP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3950" b="1" kern="0" spc="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-1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Libraries</a:t>
            </a:r>
            <a:r>
              <a:rPr lang="en-US" altLang="zh-CN" sz="3950" b="1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950" b="1" kern="0" spc="1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3950" b="1" kern="0" spc="-1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b="1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  <a:p>
            <a:pPr marL="21566" marR="0" indent="0" eaLnBrk="0">
              <a:lnSpc>
                <a:spcPct val="81000"/>
              </a:lnSpc>
              <a:spcBef>
                <a:spcPts val="6875"/>
              </a:spcBef>
            </a:pP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•Has</a:t>
            </a:r>
            <a:r>
              <a:rPr lang="en-US" altLang="zh-CN" sz="320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32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capabilities</a:t>
            </a:r>
            <a:r>
              <a:rPr lang="en-US" altLang="zh-CN" sz="320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(IoC).</a:t>
            </a:r>
          </a:p>
          <a:p>
            <a:pPr marL="21566" marR="0" indent="0" eaLnBrk="0">
              <a:lnSpc>
                <a:spcPct val="81000"/>
              </a:lnSpc>
              <a:spcBef>
                <a:spcPts val="1627"/>
              </a:spcBef>
            </a:pP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•Allows</a:t>
            </a:r>
            <a:r>
              <a:rPr lang="en-US" altLang="zh-CN" sz="32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interception</a:t>
            </a:r>
            <a:r>
              <a:rPr lang="en-US" altLang="zh-CN" sz="32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32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320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beans</a:t>
            </a:r>
            <a:r>
              <a:rPr lang="en-US" altLang="zh-CN" sz="32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6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only.</a:t>
            </a:r>
          </a:p>
          <a:p>
            <a:pPr marL="21582" marR="0" indent="0" eaLnBrk="0">
              <a:lnSpc>
                <a:spcPct val="81000"/>
              </a:lnSpc>
              <a:spcBef>
                <a:spcPts val="1627"/>
              </a:spcBef>
            </a:pPr>
            <a:r>
              <a:rPr lang="en-US" altLang="zh-CN" sz="3200" kern="0" spc="-7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•Is</a:t>
            </a:r>
            <a:r>
              <a:rPr lang="en-US" altLang="zh-CN" sz="320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2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proxy</a:t>
            </a:r>
            <a:r>
              <a:rPr lang="en-US" altLang="zh-CN" sz="32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based.</a:t>
            </a:r>
          </a:p>
          <a:p>
            <a:pPr marL="21566" marR="0" indent="0" eaLnBrk="0">
              <a:lnSpc>
                <a:spcPct val="81000"/>
              </a:lnSpc>
              <a:spcBef>
                <a:spcPts val="1633"/>
              </a:spcBef>
            </a:pP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•Has</a:t>
            </a:r>
            <a:r>
              <a:rPr lang="en-US" altLang="zh-CN" sz="320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limited</a:t>
            </a:r>
            <a:r>
              <a:rPr lang="en-US" altLang="zh-CN" sz="320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capabilities</a:t>
            </a:r>
            <a:r>
              <a:rPr lang="en-US" altLang="zh-CN" sz="3200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200" kern="0" spc="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32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private</a:t>
            </a:r>
            <a:r>
              <a:rPr lang="en-US" altLang="zh-CN" sz="3200" kern="0" spc="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methods.</a:t>
            </a:r>
          </a:p>
          <a:p>
            <a:pPr marL="121624" marR="0" indent="-100058" eaLnBrk="0">
              <a:lnSpc>
                <a:spcPct val="93000"/>
              </a:lnSpc>
              <a:spcBef>
                <a:spcPts val="1626"/>
              </a:spcBef>
            </a:pP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•Intercepts</a:t>
            </a:r>
            <a:r>
              <a:rPr lang="en-US" altLang="zh-CN" sz="32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320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methods</a:t>
            </a:r>
            <a:r>
              <a:rPr lang="en-US" altLang="zh-CN" sz="32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1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32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32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3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320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  <a:r>
              <a:rPr lang="en-US" altLang="zh-CN" sz="32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50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200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kern="0" spc="-45" baseline="0" noProof="0" dirty="0">
                <a:solidFill>
                  <a:srgbClr val="796E65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another.</a:t>
            </a:r>
          </a:p>
        </p:txBody>
      </p:sp>
    </p:spTree>
    <p:extLst>
      <p:ext uri="{5A0F2F69-6F12-405A-9566-37ECD4C9D3A7}"/>
    </p:extLst>
  </p:cSld>
  <p:clrMapOvr>
    <a:masterClrMapping/>
  </p:clrMapOvr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E4DC4E91-6185-428E-31A0-48B821DCCE44}"/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Microsoft Office PowerPoint</Application>
  <PresentationFormat>On-screen Show (4:3)</PresentationFormat>
  <Paragraphs>122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4Fffice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Charugundla, Narendra</cp:lastModifiedBy>
  <cp:revision>2</cp:revision>
  <dcterms:modified xsi:type="dcterms:W3CDTF">2022-08-06T03:44:25Z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2022-08-06T03:40:34Z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db725785-ee83-4953-910e-57e5392fc127</vt:lpwstr>
  </property>
  <property fmtid="{D5CDD505-2E9C-101B-9397-08002B2CF9AE}" pid="8" name="MSIP_Label_e463cba9-5f6c-478d-9329-7b2295e4e8ed_ContentBits">
    <vt:lpwstr>0</vt:lpwstr>
  </property>
</Properties>
</file>