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60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62" r:id="rId17"/>
    <p:sldId id="26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279D9481-AF94-4ADC-864F-978E6ECC51DA}"/>
    <p:ext uri="{36A77E0B-46C3-49D0-0413-0E2C4D32FB20}"/>
    <p:ext uri="{26DA9BDC-039F-4F43-235B-B4E507383143}"/>
  </p:extLst>
</p:presentationPr>
</file>

<file path=ppt/tableStyles.xml><?xml version="1.0" encoding="utf-8"?>
<a:tblStyleLst xmlns:a="http://schemas.openxmlformats.org/drawingml/2006/main" def="{00F6CFBF-AF72-46CF-DE6B-9073C9BEEB2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>
        <p:scale>
          <a:sx n="95" d="100"/>
          <a:sy n="95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01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8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622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3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699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41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0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4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7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2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10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4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3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5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9E6B-95A2-4897-A796-B57909E91DEA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6F299A7B-7C2E-432A-8CFB-A92D963A6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E99264-E4F0-4A25-03CF-E2319EB11A87"/>
          <p:cNvPicPr>
            <a:picLocks noChangeAspect="1"/>
          </p:cNvPicPr>
          <p:nvPr/>
        </p:nvPicPr>
        <p:blipFill>
          <a:blip r:embed="rId2" cstate="print">
            <a:extLst>
              <a:ext uri="{436DB8AB-88EF-4252-01A6-2524AA943FE4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4DBA1DC1-586A-4389-3A51-AAE657540471"/>
          <p:cNvPicPr>
            <a:picLocks noChangeAspect="1"/>
          </p:cNvPicPr>
          <p:nvPr/>
        </p:nvPicPr>
        <p:blipFill>
          <a:blip r:embed="rId3" cstate="print">
            <a:extLst>
              <a:ext uri="{DD0CF891-EF20-407D-7E1C-A2BE86A290CE}"/>
            </a:extLst>
          </a:blip>
          <a:stretch>
            <a:fillRect/>
          </a:stretch>
        </p:blipFill>
        <p:spPr>
          <a:xfrm>
            <a:off x="2540" y="4800600"/>
            <a:ext cx="9144000" cy="342900"/>
          </a:xfrm>
          <a:prstGeom prst="rect">
            <a:avLst/>
          </a:prstGeom>
        </p:spPr>
      </p:pic>
      <p:pic>
        <p:nvPicPr>
          <p:cNvPr id="4" name="A4021547-C16E-4A17-7816-F20C1F73A02F"/>
          <p:cNvPicPr>
            <a:picLocks noChangeAspect="1"/>
          </p:cNvPicPr>
          <p:nvPr/>
        </p:nvPicPr>
        <p:blipFill>
          <a:blip r:embed="rId4" cstate="print">
            <a:extLst>
              <a:ext uri="{C376BAF8-CE74-40BE-DAF7-D69B3795622A}"/>
            </a:extLst>
          </a:blip>
          <a:stretch>
            <a:fillRect/>
          </a:stretch>
        </p:blipFill>
        <p:spPr>
          <a:xfrm>
            <a:off x="0" y="4743450"/>
            <a:ext cx="9144000" cy="57150"/>
          </a:xfrm>
          <a:prstGeom prst="rect">
            <a:avLst/>
          </a:prstGeom>
        </p:spPr>
      </p:pic>
      <p:pic>
        <p:nvPicPr>
          <p:cNvPr id="5" name="32FE2D3C-8B3E-4550-6097-3E84B2E08EFD"/>
          <p:cNvPicPr>
            <a:picLocks noChangeAspect="1"/>
          </p:cNvPicPr>
          <p:nvPr/>
        </p:nvPicPr>
        <p:blipFill>
          <a:blip r:embed="rId5" cstate="print">
            <a:extLst>
              <a:ext uri="{052C8B86-909F-46F2-C629-1BD2A39FC0E5}"/>
            </a:extLst>
          </a:blip>
          <a:stretch>
            <a:fillRect/>
          </a:stretch>
        </p:blipFill>
        <p:spPr>
          <a:xfrm>
            <a:off x="903545" y="3248025"/>
            <a:ext cx="7429500" cy="19050"/>
          </a:xfrm>
          <a:prstGeom prst="rect">
            <a:avLst/>
          </a:prstGeom>
        </p:spPr>
      </p:pic>
      <p:pic>
        <p:nvPicPr>
          <p:cNvPr id="7" name="4E7F2942-6217-4868-715C-433D30C2AD7B"/>
          <p:cNvPicPr>
            <a:picLocks noChangeAspect="1"/>
          </p:cNvPicPr>
          <p:nvPr/>
        </p:nvPicPr>
        <p:blipFill>
          <a:blip r:embed="rId6" cstate="print">
            <a:extLst>
              <a:ext uri="{75A13B83-899F-4E92-BDD9-0A582B6BF522}"/>
            </a:extLst>
          </a:blip>
          <a:stretch>
            <a:fillRect/>
          </a:stretch>
        </p:blipFill>
        <p:spPr>
          <a:xfrm>
            <a:off x="6040120" y="1552575"/>
            <a:ext cx="2524125" cy="933450"/>
          </a:xfrm>
          <a:prstGeom prst="rect">
            <a:avLst/>
          </a:prstGeom>
        </p:spPr>
      </p:pic>
      <p:sp>
        <p:nvSpPr>
          <p:cNvPr id="8" name="TextBox8"/>
          <p:cNvSpPr txBox="1"/>
          <p:nvPr/>
        </p:nvSpPr>
        <p:spPr>
          <a:xfrm>
            <a:off x="921055" y="1367231"/>
            <a:ext cx="5219700" cy="1739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079" marR="0" indent="0" eaLnBrk="0">
              <a:lnSpc>
                <a:spcPct val="99000"/>
              </a:lnSpc>
            </a:pPr>
            <a:r>
              <a:rPr lang="en-US" altLang="zh-CN" sz="7200" kern="0" spc="-1150" baseline="0" noProof="0" dirty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7200" kern="0" spc="-3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7200" kern="0" spc="-455" baseline="0" noProof="0" dirty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vs.</a:t>
            </a:r>
            <a:r>
              <a:rPr lang="en-US" altLang="zh-CN" sz="720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7200" kern="0" spc="-1400" baseline="0" noProof="0" dirty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</a:p>
          <a:p>
            <a:pPr marL="0" marR="0" indent="0" eaLnBrk="0">
              <a:lnSpc>
                <a:spcPct val="99000"/>
              </a:lnSpc>
              <a:spcBef>
                <a:spcPts val="2732"/>
              </a:spcBef>
            </a:pPr>
            <a:r>
              <a:rPr lang="en-US" altLang="zh-CN" sz="2400" kern="0" spc="-105" baseline="0" noProof="0" dirty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2400" kern="0" spc="-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35" baseline="0" noProof="0" dirty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</a:t>
            </a:r>
            <a:r>
              <a:rPr lang="en-US" altLang="zh-CN" sz="2400" kern="0" spc="8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60" baseline="0" noProof="0" dirty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protocol</a:t>
            </a:r>
            <a:r>
              <a:rPr lang="en-US" altLang="zh-CN" sz="240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80" baseline="0" noProof="0" dirty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selection</a:t>
            </a:r>
            <a:r>
              <a:rPr lang="en-US" altLang="zh-CN" sz="2400" kern="0" spc="-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criteria</a:t>
            </a:r>
          </a:p>
        </p:txBody>
      </p:sp>
    </p:spTree>
    <p:extLst>
      <p:ext uri="{D088993E-53AA-4D94-C642-D30128882120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6B874C54-3928-450F-C121-C36BC48DFCB9"/>
          <p:cNvPicPr>
            <a:picLocks noChangeAspect="1"/>
          </p:cNvPicPr>
          <p:nvPr/>
        </p:nvPicPr>
        <p:blipFill>
          <a:blip r:embed="rId2" cstate="print">
            <a:extLst>
              <a:ext uri="{9DE01710-930F-4E62-4145-29D1F2C6031D}"/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pic>
        <p:nvPicPr>
          <p:cNvPr id="75" name="E914BAA5-ADE1-4E3A-DD8D-AEDE5943E09C"/>
          <p:cNvPicPr>
            <a:picLocks noChangeAspect="1"/>
          </p:cNvPicPr>
          <p:nvPr/>
        </p:nvPicPr>
        <p:blipFill>
          <a:blip r:embed="rId3" cstate="print">
            <a:extLst>
              <a:ext uri="{5A82FDB6-2D3F-418B-730F-797DE3589CDC}"/>
            </a:extLst>
          </a:blip>
          <a:stretch>
            <a:fillRect/>
          </a:stretch>
        </p:blipFill>
        <p:spPr>
          <a:xfrm>
            <a:off x="1143000" y="0"/>
            <a:ext cx="1435894" cy="5143500"/>
          </a:xfrm>
          <a:prstGeom prst="rect">
            <a:avLst/>
          </a:prstGeom>
        </p:spPr>
      </p:pic>
      <p:pic>
        <p:nvPicPr>
          <p:cNvPr id="76" name="CFD98599-6438-4E00-C3CC-C62767DA7DEF"/>
          <p:cNvPicPr>
            <a:picLocks noChangeAspect="1"/>
          </p:cNvPicPr>
          <p:nvPr/>
        </p:nvPicPr>
        <p:blipFill>
          <a:blip r:embed="rId4" cstate="print">
            <a:extLst>
              <a:ext uri="{D41DE36D-9689-4CF9-6C41-844545356D18}"/>
            </a:extLst>
          </a:blip>
          <a:stretch>
            <a:fillRect/>
          </a:stretch>
        </p:blipFill>
        <p:spPr>
          <a:xfrm>
            <a:off x="1902657" y="0"/>
            <a:ext cx="6100763" cy="5143500"/>
          </a:xfrm>
          <a:prstGeom prst="rect">
            <a:avLst/>
          </a:prstGeom>
        </p:spPr>
      </p:pic>
      <p:pic>
        <p:nvPicPr>
          <p:cNvPr id="77" name="633142C0-098A-4FCB-75C8-D9698EC8B585"/>
          <p:cNvPicPr>
            <a:picLocks noChangeAspect="1"/>
          </p:cNvPicPr>
          <p:nvPr/>
        </p:nvPicPr>
        <p:blipFill>
          <a:blip r:embed="rId5" cstate="print">
            <a:extLst>
              <a:ext uri="{AFD342FC-45CD-4226-CB4B-EF09015D9ECE}"/>
            </a:extLst>
          </a:blip>
          <a:stretch>
            <a:fillRect/>
          </a:stretch>
        </p:blipFill>
        <p:spPr>
          <a:xfrm>
            <a:off x="2013967" y="250032"/>
            <a:ext cx="3536156" cy="678656"/>
          </a:xfrm>
          <a:prstGeom prst="rect">
            <a:avLst/>
          </a:prstGeom>
        </p:spPr>
      </p:pic>
      <p:sp>
        <p:nvSpPr>
          <p:cNvPr id="78" name="TextBox78"/>
          <p:cNvSpPr txBox="1"/>
          <p:nvPr/>
        </p:nvSpPr>
        <p:spPr>
          <a:xfrm>
            <a:off x="2306901" y="488799"/>
            <a:ext cx="5309750" cy="2343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82000"/>
              </a:lnSpc>
            </a:pPr>
            <a:r>
              <a:rPr lang="en-US" altLang="zh-CN" sz="3188" kern="0" spc="-38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3188" kern="0" spc="-9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vs.</a:t>
            </a:r>
            <a:r>
              <a:rPr lang="en-US" altLang="zh-CN" sz="3188" kern="0" spc="26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spc="-19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</a:p>
          <a:p>
            <a:pPr marL="256754" marR="50292" indent="-194253" eaLnBrk="0">
              <a:lnSpc>
                <a:spcPct val="89000"/>
              </a:lnSpc>
              <a:spcBef>
                <a:spcPts val="2246"/>
              </a:spcBef>
            </a:pPr>
            <a:r>
              <a:rPr lang="en-US" altLang="zh-CN" sz="1406" kern="0" spc="505" dirty="0"/>
              <a:t> </a:t>
            </a:r>
            <a:r>
              <a:rPr lang="en-US" altLang="zh-CN" sz="1350" kern="0" spc="233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SOAP RPC: Application designers must build up their protocol vocabulary whereas in REST it uses the well-known vocabulary of the protocol in use</a:t>
            </a:r>
          </a:p>
          <a:p>
            <a:pPr marL="268765" marR="634365" indent="-206264" eaLnBrk="0">
              <a:lnSpc>
                <a:spcPct val="85000"/>
              </a:lnSpc>
              <a:spcBef>
                <a:spcPts val="854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REST: Different data formats where SOAP only allows XML</a:t>
            </a:r>
          </a:p>
          <a:p>
            <a:pPr marL="264755" marR="775621" indent="-202254" eaLnBrk="0">
              <a:lnSpc>
                <a:spcPct val="85000"/>
              </a:lnSpc>
              <a:spcBef>
                <a:spcPts val="811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REST has support for JSON, uses standard HTTP</a:t>
            </a:r>
          </a:p>
          <a:p>
            <a:pPr marL="62501" eaLnBrk="0">
              <a:lnSpc>
                <a:spcPct val="77000"/>
              </a:lnSpc>
              <a:spcBef>
                <a:spcPts val="810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REST better performance and scalability</a:t>
            </a:r>
          </a:p>
          <a:p>
            <a:pPr marL="62501" eaLnBrk="0">
              <a:lnSpc>
                <a:spcPct val="77000"/>
              </a:lnSpc>
              <a:spcBef>
                <a:spcPts val="798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SOAP reads cannot be cached</a:t>
            </a:r>
          </a:p>
        </p:txBody>
      </p:sp>
    </p:spTree>
    <p:extLst>
      <p:ext uri="{58A8CF9A-85D1-4315-3D06-10414741182F}"/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CC55C06B-FF28-4AFC-A58D-B9FC2E9F96EB"/>
          <p:cNvPicPr>
            <a:picLocks noChangeAspect="1"/>
          </p:cNvPicPr>
          <p:nvPr/>
        </p:nvPicPr>
        <p:blipFill>
          <a:blip r:embed="rId2" cstate="print">
            <a:extLst>
              <a:ext uri="{705A1CD4-9920-4F88-60D2-D8B10B686E32}"/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pic>
        <p:nvPicPr>
          <p:cNvPr id="80" name="F88CCFCB-278B-4C1F-55FF-AD4B726B05F9"/>
          <p:cNvPicPr>
            <a:picLocks noChangeAspect="1"/>
          </p:cNvPicPr>
          <p:nvPr/>
        </p:nvPicPr>
        <p:blipFill>
          <a:blip r:embed="rId3" cstate="print">
            <a:extLst>
              <a:ext uri="{86267755-88F0-4029-9FE2-229BFDDB2E47}"/>
            </a:extLst>
          </a:blip>
          <a:stretch>
            <a:fillRect/>
          </a:stretch>
        </p:blipFill>
        <p:spPr>
          <a:xfrm>
            <a:off x="1143000" y="0"/>
            <a:ext cx="1435894" cy="5143500"/>
          </a:xfrm>
          <a:prstGeom prst="rect">
            <a:avLst/>
          </a:prstGeom>
        </p:spPr>
      </p:pic>
      <p:pic>
        <p:nvPicPr>
          <p:cNvPr id="81" name="AB7DCC43-D0D3-4825-03DE-B6F04143F3C9"/>
          <p:cNvPicPr>
            <a:picLocks noChangeAspect="1"/>
          </p:cNvPicPr>
          <p:nvPr/>
        </p:nvPicPr>
        <p:blipFill>
          <a:blip r:embed="rId4" cstate="print">
            <a:extLst>
              <a:ext uri="{2D9A231C-521A-4777-739D-8EAC5FCDF18A}"/>
            </a:extLst>
          </a:blip>
          <a:stretch>
            <a:fillRect/>
          </a:stretch>
        </p:blipFill>
        <p:spPr>
          <a:xfrm>
            <a:off x="1902657" y="0"/>
            <a:ext cx="6100763" cy="5143500"/>
          </a:xfrm>
          <a:prstGeom prst="rect">
            <a:avLst/>
          </a:prstGeom>
        </p:spPr>
      </p:pic>
      <p:sp>
        <p:nvSpPr>
          <p:cNvPr id="83" name="TextBox83"/>
          <p:cNvSpPr txBox="1"/>
          <p:nvPr/>
        </p:nvSpPr>
        <p:spPr>
          <a:xfrm>
            <a:off x="2238413" y="420897"/>
            <a:ext cx="5429250" cy="3196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85" marR="968015" indent="-21685" eaLnBrk="0">
              <a:lnSpc>
                <a:spcPct val="94000"/>
              </a:lnSpc>
            </a:pPr>
            <a:r>
              <a:rPr lang="en-US" altLang="zh-CN" sz="3188" kern="0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3188" kern="0" spc="-4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188" kern="0" spc="-4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wash?</a:t>
            </a:r>
            <a:r>
              <a:rPr lang="en-US" altLang="zh-CN" sz="3188" kern="0" spc="7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3188" kern="0" spc="7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3188" kern="0" spc="3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spc="-34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relax?</a:t>
            </a:r>
          </a:p>
          <a:p>
            <a:pPr marL="76011" eaLnBrk="0">
              <a:lnSpc>
                <a:spcPct val="77000"/>
              </a:lnSpc>
              <a:spcBef>
                <a:spcPts val="296"/>
              </a:spcBef>
            </a:pPr>
            <a:r>
              <a:rPr lang="en-US" altLang="zh-CN" sz="1406" kern="0" spc="505" dirty="0"/>
              <a:t> </a:t>
            </a:r>
            <a:r>
              <a:rPr lang="en-US" altLang="zh-CN" sz="1350" kern="0" spc="233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250" kern="0" spc="-19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</a:p>
          <a:p>
            <a:pPr marL="310481" eaLnBrk="0">
              <a:lnSpc>
                <a:spcPct val="56000"/>
              </a:lnSpc>
              <a:spcBef>
                <a:spcPts val="687"/>
              </a:spcBef>
            </a:pPr>
            <a:r>
              <a:rPr lang="en-US" altLang="zh-CN" sz="1950" kern="0" spc="-600" dirty="0">
                <a:solidFill>
                  <a:srgbClr val="3891A7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◦</a:t>
            </a:r>
            <a:r>
              <a:rPr lang="en-US" altLang="zh-CN" sz="1950" kern="0" spc="101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WS-Security: enterprise security features</a:t>
            </a:r>
          </a:p>
          <a:p>
            <a:pPr marL="310481" eaLnBrk="0">
              <a:lnSpc>
                <a:spcPct val="56000"/>
              </a:lnSpc>
              <a:spcBef>
                <a:spcPts val="657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◦ WS-AtomicTransactions: ACID compliant</a:t>
            </a:r>
          </a:p>
          <a:p>
            <a:pPr marL="310481" eaLnBrk="0">
              <a:lnSpc>
                <a:spcPct val="56000"/>
              </a:lnSpc>
              <a:spcBef>
                <a:spcPts val="654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◦ WS-ReliableMessaging: end-to-end reliability</a:t>
            </a:r>
          </a:p>
          <a:p>
            <a:pPr marL="484085" indent="-173604" eaLnBrk="0">
              <a:lnSpc>
                <a:spcPct val="77000"/>
              </a:lnSpc>
              <a:spcBef>
                <a:spcPts val="656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◦ Ex.: smartphone app that communicates with a bank app on the web, need the previous implementations</a:t>
            </a:r>
          </a:p>
          <a:p>
            <a:pPr marL="76011" eaLnBrk="0">
              <a:lnSpc>
                <a:spcPct val="77000"/>
              </a:lnSpc>
              <a:spcBef>
                <a:spcPts val="809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REST</a:t>
            </a:r>
          </a:p>
          <a:p>
            <a:pPr marL="310481" eaLnBrk="0">
              <a:lnSpc>
                <a:spcPct val="56000"/>
              </a:lnSpc>
              <a:spcBef>
                <a:spcPts val="686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◦ Lightweight</a:t>
            </a:r>
          </a:p>
          <a:p>
            <a:pPr marL="310493" eaLnBrk="0">
              <a:lnSpc>
                <a:spcPct val="56000"/>
              </a:lnSpc>
              <a:spcBef>
                <a:spcPts val="654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◦ Less complex for maintenance</a:t>
            </a:r>
          </a:p>
          <a:p>
            <a:pPr marL="310481" eaLnBrk="0">
              <a:lnSpc>
                <a:spcPct val="56000"/>
              </a:lnSpc>
              <a:spcBef>
                <a:spcPts val="657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◦ Bring the “web” back to web services</a:t>
            </a:r>
          </a:p>
        </p:txBody>
      </p:sp>
    </p:spTree>
    <p:extLst>
      <p:ext uri="{16D69CFE-E920-4FC0-92C3-7626158732A9}"/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13">
            <a:extLst>
              <a:ext uri="{FF2B5EF4-FFF2-40B4-BE49-F238E27FC236}">
                <a16:creationId xmlns:a16="http://schemas.microsoft.com/office/drawing/2014/main" id="{F9703EF2-E08B-42FE-B721-6FBBEE2E532F}"/>
              </a:ext>
            </a:extLst>
          </p:cNvPr>
          <p:cNvSpPr txBox="1"/>
          <p:nvPr/>
        </p:nvSpPr>
        <p:spPr>
          <a:xfrm>
            <a:off x="756826" y="471575"/>
            <a:ext cx="7264400" cy="3898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554759" marR="0" indent="0" eaLnBrk="0">
              <a:lnSpc>
                <a:spcPct val="121000"/>
              </a:lnSpc>
            </a:pP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Guiding</a:t>
            </a:r>
            <a:r>
              <a:rPr lang="en-US" altLang="zh-CN" sz="1800" b="1" kern="0" spc="4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Principle</a:t>
            </a:r>
            <a:r>
              <a:rPr lang="en-US" altLang="zh-CN" sz="1800" b="1" kern="0" spc="7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(Rule</a:t>
            </a:r>
            <a:r>
              <a:rPr lang="en-US" altLang="zh-CN" sz="1800" b="1" kern="0" spc="6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800" b="1" kern="0" spc="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Thumbs)</a:t>
            </a:r>
          </a:p>
          <a:p>
            <a:pPr marL="0" marR="0" indent="0" eaLnBrk="0">
              <a:lnSpc>
                <a:spcPct val="119000"/>
              </a:lnSpc>
              <a:spcBef>
                <a:spcPts val="4376"/>
              </a:spcBef>
            </a:pPr>
            <a:r>
              <a:rPr lang="en-US" altLang="zh-CN" sz="1400" kern="0" spc="-100" baseline="3571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400" kern="0" spc="1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14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unless</a:t>
            </a:r>
            <a:r>
              <a:rPr lang="en-US" altLang="zh-CN" sz="14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14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4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specific</a:t>
            </a:r>
            <a:r>
              <a:rPr lang="en-US" altLang="zh-CN" sz="14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reason</a:t>
            </a:r>
            <a:r>
              <a:rPr lang="en-US" altLang="zh-CN" sz="14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40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14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</a:p>
          <a:p>
            <a:pPr marL="288061" marR="1955" indent="-288061" eaLnBrk="0">
              <a:lnSpc>
                <a:spcPct val="127000"/>
              </a:lnSpc>
              <a:spcBef>
                <a:spcPts val="2385"/>
              </a:spcBef>
            </a:pPr>
            <a:r>
              <a:rPr lang="en-US" altLang="zh-CN" sz="1400" kern="0" spc="-100" baseline="3571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400" kern="0" spc="1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4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140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easier,</a:t>
            </a:r>
            <a:r>
              <a:rPr lang="en-US" altLang="zh-CN" sz="14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faster,</a:t>
            </a:r>
            <a:r>
              <a:rPr lang="en-US" altLang="zh-CN" sz="140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more</a:t>
            </a:r>
            <a:r>
              <a:rPr lang="en-US" altLang="zh-CN" sz="14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scalable</a:t>
            </a:r>
            <a:r>
              <a:rPr lang="en-US" altLang="zh-CN" sz="14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40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provide</a:t>
            </a:r>
            <a:r>
              <a:rPr lang="en-US" altLang="zh-CN" sz="14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better</a:t>
            </a:r>
            <a:r>
              <a:rPr lang="en-US" altLang="zh-CN" sz="14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1400" kern="0" spc="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browsers</a:t>
            </a:r>
            <a:r>
              <a:rPr lang="en-US" altLang="zh-CN" sz="14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mobile</a:t>
            </a:r>
            <a:r>
              <a:rPr lang="en-US" altLang="zh-CN" sz="140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clients.</a:t>
            </a:r>
          </a:p>
          <a:p>
            <a:pPr marL="281838" marR="712" indent="-281838" eaLnBrk="0">
              <a:lnSpc>
                <a:spcPct val="129000"/>
              </a:lnSpc>
              <a:spcBef>
                <a:spcPts val="2388"/>
              </a:spcBef>
            </a:pPr>
            <a:r>
              <a:rPr lang="en-US" altLang="zh-CN" sz="1400" kern="0" spc="-100" baseline="3571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400" kern="0" spc="12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140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140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some</a:t>
            </a:r>
            <a:r>
              <a:rPr lang="en-US" altLang="zh-CN" sz="1400" kern="0" spc="2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unique</a:t>
            </a:r>
            <a:r>
              <a:rPr lang="en-US" altLang="zh-CN" sz="14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&amp;</a:t>
            </a:r>
            <a:r>
              <a:rPr lang="en-US" altLang="zh-CN" sz="140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distinctive</a:t>
            </a:r>
            <a:r>
              <a:rPr lang="en-US" altLang="zh-CN" sz="140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advantages</a:t>
            </a:r>
            <a:r>
              <a:rPr lang="en-US" altLang="zh-CN" sz="14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400" kern="0" spc="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14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140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certain</a:t>
            </a:r>
            <a:r>
              <a:rPr lang="en-US" altLang="zh-CN" sz="1400" kern="0" spc="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use-cases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1400" kern="0" spc="3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those</a:t>
            </a:r>
            <a:r>
              <a:rPr lang="en-US" altLang="zh-CN" sz="1400" kern="0" spc="4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1400" kern="0" spc="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cases</a:t>
            </a:r>
            <a:r>
              <a:rPr lang="en-US" altLang="zh-CN" sz="1400" kern="0" spc="4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1400" kern="0" spc="3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very</a:t>
            </a:r>
            <a:r>
              <a:rPr lang="en-US" altLang="zh-CN" sz="1400" kern="0" spc="4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small</a:t>
            </a:r>
            <a:r>
              <a:rPr lang="en-US" altLang="zh-CN" sz="1400" kern="0" spc="4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%</a:t>
            </a:r>
            <a:r>
              <a:rPr lang="en-US" altLang="zh-CN" sz="1400" kern="0" spc="3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400" kern="0" spc="3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overall</a:t>
            </a:r>
            <a:r>
              <a:rPr lang="en-US" altLang="zh-CN" sz="1400" kern="0" spc="4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use-cases</a:t>
            </a:r>
            <a:r>
              <a:rPr lang="en-US" altLang="zh-CN" sz="1400" kern="0" spc="3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4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implementing</a:t>
            </a:r>
            <a:r>
              <a:rPr lang="en-US" altLang="zh-CN" sz="1400" kern="0" spc="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services.</a:t>
            </a:r>
          </a:p>
          <a:p>
            <a:pPr marL="284328" marR="0" indent="-284328" eaLnBrk="0">
              <a:lnSpc>
                <a:spcPct val="127000"/>
              </a:lnSpc>
              <a:spcBef>
                <a:spcPts val="2422"/>
              </a:spcBef>
            </a:pPr>
            <a:r>
              <a:rPr lang="en-US" altLang="zh-CN" sz="1400" kern="0" spc="-100" baseline="3571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400" kern="0" spc="1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400" kern="0" spc="2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flow-chart</a:t>
            </a:r>
            <a:r>
              <a:rPr lang="en-US" altLang="zh-CN" sz="1400" kern="0" spc="2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1400" kern="0" spc="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provided</a:t>
            </a:r>
            <a:r>
              <a:rPr lang="en-US" altLang="zh-CN" sz="1400" kern="0" spc="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40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400" kern="0" spc="2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next</a:t>
            </a:r>
            <a:r>
              <a:rPr lang="en-US" altLang="zh-CN" sz="1400" kern="0" spc="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slide</a:t>
            </a:r>
            <a:r>
              <a:rPr lang="en-US" altLang="zh-CN" sz="1400" kern="0" spc="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400" kern="0" spc="2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guide</a:t>
            </a:r>
            <a:r>
              <a:rPr lang="en-US" altLang="zh-CN" sz="140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1400" kern="0" spc="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determining</a:t>
            </a:r>
            <a:r>
              <a:rPr lang="en-US" altLang="zh-CN" sz="1400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140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1400" kern="0" spc="2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should</a:t>
            </a:r>
            <a:r>
              <a:rPr lang="en-US" altLang="zh-CN" sz="1400" kern="0" spc="2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14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14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40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protocol</a:t>
            </a:r>
            <a:r>
              <a:rPr lang="en-US" altLang="zh-CN" sz="1400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14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14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82433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15">
            <a:extLst>
              <a:ext uri="{FF2B5EF4-FFF2-40B4-BE49-F238E27FC236}">
                <a16:creationId xmlns:a16="http://schemas.microsoft.com/office/drawing/2014/main" id="{E280162B-2165-4DDF-A655-470EBE63AB9E}"/>
              </a:ext>
            </a:extLst>
          </p:cNvPr>
          <p:cNvSpPr txBox="1"/>
          <p:nvPr/>
        </p:nvSpPr>
        <p:spPr>
          <a:xfrm>
            <a:off x="789495" y="203719"/>
            <a:ext cx="6172200" cy="330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Flow-chart</a:t>
            </a:r>
            <a:r>
              <a:rPr lang="en-US" altLang="zh-CN" sz="1800" b="1" kern="0" spc="7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800" b="1" kern="0" spc="3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selecting</a:t>
            </a:r>
            <a:r>
              <a:rPr lang="en-US" altLang="zh-CN" sz="1800" b="1" kern="0" spc="8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right</a:t>
            </a:r>
            <a:r>
              <a:rPr lang="en-US" altLang="zh-CN" sz="1800" b="1" kern="0" spc="2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1800" b="1" kern="0" spc="4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</a:t>
            </a:r>
            <a:r>
              <a:rPr lang="en-US" altLang="zh-CN" sz="1800" b="1" kern="0" spc="7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protocol</a:t>
            </a:r>
          </a:p>
        </p:txBody>
      </p:sp>
      <p:pic>
        <p:nvPicPr>
          <p:cNvPr id="5" name="BEF67C69-B1E8-4559-1724-31E2E69E650D">
            <a:extLst>
              <a:ext uri="{FF2B5EF4-FFF2-40B4-BE49-F238E27FC236}">
                <a16:creationId xmlns:a16="http://schemas.microsoft.com/office/drawing/2014/main" id="{03959D90-8A78-4F34-BCB6-70F522558F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DF308301-F1A3-4F9E-7440-2B2B52701D19}"/>
            </a:extLst>
          </a:blip>
          <a:stretch>
            <a:fillRect/>
          </a:stretch>
        </p:blipFill>
        <p:spPr>
          <a:xfrm>
            <a:off x="1212306" y="666227"/>
            <a:ext cx="55911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3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18">
            <a:extLst>
              <a:ext uri="{FF2B5EF4-FFF2-40B4-BE49-F238E27FC236}">
                <a16:creationId xmlns:a16="http://schemas.microsoft.com/office/drawing/2014/main" id="{0D8C3903-B820-4D53-A1B4-66D86B3C9283}"/>
              </a:ext>
            </a:extLst>
          </p:cNvPr>
          <p:cNvSpPr txBox="1"/>
          <p:nvPr/>
        </p:nvSpPr>
        <p:spPr>
          <a:xfrm>
            <a:off x="655058" y="485073"/>
            <a:ext cx="6934200" cy="3009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7714" marR="0" indent="0" eaLnBrk="0">
              <a:lnSpc>
                <a:spcPct val="121000"/>
              </a:lnSpc>
            </a:pP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Explanation</a:t>
            </a:r>
            <a:r>
              <a:rPr lang="en-US" altLang="zh-CN" sz="1800" b="1" kern="0" spc="7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800" b="1" kern="0" spc="3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Flow</a:t>
            </a:r>
            <a:r>
              <a:rPr lang="en-US" altLang="zh-CN" sz="1800" b="1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chart</a:t>
            </a:r>
            <a:r>
              <a:rPr lang="en-US" altLang="zh-CN" sz="1800" b="1" kern="0" spc="4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decisions</a:t>
            </a:r>
            <a:r>
              <a:rPr lang="en-US" altLang="zh-CN" sz="1800" b="1" kern="0" spc="6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criteria</a:t>
            </a:r>
          </a:p>
          <a:p>
            <a:pPr marL="0" marR="0" indent="0" eaLnBrk="0">
              <a:lnSpc>
                <a:spcPct val="116000"/>
              </a:lnSpc>
              <a:spcBef>
                <a:spcPts val="3936"/>
              </a:spcBef>
            </a:pPr>
            <a:r>
              <a:rPr lang="en-US" altLang="zh-CN" sz="1400" kern="0" spc="-100" baseline="7143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400" kern="0" spc="1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400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supports</a:t>
            </a:r>
            <a:r>
              <a:rPr lang="en-US" altLang="zh-CN" sz="14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HTTP</a:t>
            </a:r>
            <a:r>
              <a:rPr lang="en-US" altLang="zh-CN" sz="1400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Transport</a:t>
            </a:r>
          </a:p>
          <a:p>
            <a:pPr marL="0" marR="0" indent="0" eaLnBrk="0">
              <a:lnSpc>
                <a:spcPct val="119000"/>
              </a:lnSpc>
              <a:spcBef>
                <a:spcPts val="4557"/>
              </a:spcBef>
            </a:pPr>
            <a:r>
              <a:rPr lang="en-US" altLang="zh-CN" sz="1400" kern="0" spc="-100" baseline="3571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400" kern="0" spc="1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RESTful</a:t>
            </a:r>
            <a:r>
              <a:rPr lang="en-US" altLang="zh-CN" sz="140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</a:t>
            </a:r>
            <a:r>
              <a:rPr lang="en-US" altLang="zh-CN" sz="14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14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14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maintain</a:t>
            </a:r>
            <a:r>
              <a:rPr lang="en-US" altLang="zh-CN" sz="14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</a:t>
            </a:r>
          </a:p>
          <a:p>
            <a:pPr marL="282727" marR="0" indent="-282727" eaLnBrk="0">
              <a:lnSpc>
                <a:spcPct val="127000"/>
              </a:lnSpc>
              <a:spcBef>
                <a:spcPts val="4567"/>
              </a:spcBef>
            </a:pPr>
            <a:r>
              <a:rPr lang="en-US" altLang="zh-CN" sz="1400" kern="0" spc="-100" baseline="3571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400" kern="0" spc="1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RESTful</a:t>
            </a:r>
            <a:r>
              <a:rPr lang="en-US" altLang="zh-CN" sz="140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14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</a:t>
            </a:r>
            <a:r>
              <a:rPr lang="en-US" altLang="zh-CN" sz="14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14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1400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ACID</a:t>
            </a:r>
            <a:r>
              <a:rPr lang="en-US" altLang="zh-CN" sz="14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compliant</a:t>
            </a:r>
            <a:r>
              <a:rPr lang="en-US" altLang="zh-CN" sz="14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14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140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two-phase</a:t>
            </a:r>
            <a:r>
              <a:rPr lang="en-US" altLang="zh-CN" sz="14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commit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across</a:t>
            </a:r>
            <a:r>
              <a:rPr lang="en-US" altLang="zh-CN" sz="14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transactional</a:t>
            </a:r>
            <a:r>
              <a:rPr lang="en-US" altLang="zh-CN" sz="14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67420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20">
            <a:extLst>
              <a:ext uri="{FF2B5EF4-FFF2-40B4-BE49-F238E27FC236}">
                <a16:creationId xmlns:a16="http://schemas.microsoft.com/office/drawing/2014/main" id="{C616815F-2A64-498F-9FC9-60B42963E72E}"/>
              </a:ext>
            </a:extLst>
          </p:cNvPr>
          <p:cNvSpPr txBox="1"/>
          <p:nvPr/>
        </p:nvSpPr>
        <p:spPr>
          <a:xfrm>
            <a:off x="333510" y="585556"/>
            <a:ext cx="7188200" cy="3289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7714" marR="0" indent="0" eaLnBrk="0">
              <a:lnSpc>
                <a:spcPct val="121000"/>
              </a:lnSpc>
            </a:pP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Explanation</a:t>
            </a:r>
            <a:r>
              <a:rPr lang="en-US" altLang="zh-CN" sz="1800" b="1" kern="0" spc="7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800" b="1" kern="0" spc="3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Flow</a:t>
            </a:r>
            <a:r>
              <a:rPr lang="en-US" altLang="zh-CN" sz="1800" b="1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chart</a:t>
            </a:r>
            <a:r>
              <a:rPr lang="en-US" altLang="zh-CN" sz="1800" b="1" kern="0" spc="4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decisions</a:t>
            </a:r>
            <a:r>
              <a:rPr lang="en-US" altLang="zh-CN" sz="1800" b="1" kern="0" spc="6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criteria</a:t>
            </a:r>
          </a:p>
          <a:p>
            <a:pPr marL="284328" marR="0" indent="-284328" eaLnBrk="0">
              <a:lnSpc>
                <a:spcPct val="110000"/>
              </a:lnSpc>
              <a:spcBef>
                <a:spcPts val="3936"/>
              </a:spcBef>
            </a:pPr>
            <a:r>
              <a:rPr lang="en-US" altLang="zh-CN" sz="1400" kern="0" spc="-100" baseline="7143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400" kern="0" spc="1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400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</a:t>
            </a:r>
            <a:r>
              <a:rPr lang="en-US" altLang="zh-CN" sz="14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communications</a:t>
            </a:r>
            <a:r>
              <a:rPr lang="en-US" altLang="zh-CN" sz="14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4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4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secured</a:t>
            </a:r>
            <a:r>
              <a:rPr lang="en-US" altLang="zh-CN" sz="14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over</a:t>
            </a:r>
            <a:r>
              <a:rPr lang="en-US" altLang="zh-CN" sz="14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HTTP</a:t>
            </a:r>
            <a:r>
              <a:rPr lang="en-US" altLang="zh-CN" sz="14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14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14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14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SSL</a:t>
            </a:r>
            <a:r>
              <a:rPr lang="en-US" altLang="zh-CN" sz="14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certificate.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14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supports</a:t>
            </a:r>
            <a:r>
              <a:rPr lang="en-US" altLang="zh-CN" sz="14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SSL</a:t>
            </a:r>
            <a:r>
              <a:rPr lang="en-US" altLang="zh-CN" sz="14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140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well</a:t>
            </a:r>
            <a:r>
              <a:rPr lang="en-US" altLang="zh-CN" sz="14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14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more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enterprise</a:t>
            </a:r>
            <a:r>
              <a:rPr lang="en-US" altLang="zh-CN" sz="14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security</a:t>
            </a:r>
            <a:r>
              <a:rPr lang="en-US" altLang="zh-CN" sz="14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features</a:t>
            </a:r>
            <a:r>
              <a:rPr lang="en-US" altLang="zh-CN" sz="14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14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’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4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WSS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Security</a:t>
            </a:r>
          </a:p>
          <a:p>
            <a:pPr marL="281838" marR="51919" indent="-281838" eaLnBrk="0">
              <a:lnSpc>
                <a:spcPct val="130000"/>
              </a:lnSpc>
              <a:spcBef>
                <a:spcPts val="4567"/>
              </a:spcBef>
            </a:pPr>
            <a:r>
              <a:rPr lang="en-US" altLang="zh-CN" sz="1400" kern="0" spc="-100" baseline="7143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400" kern="0" spc="1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4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14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14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4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</a:t>
            </a:r>
            <a:r>
              <a:rPr lang="en-US" altLang="zh-CN" sz="14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messaging</a:t>
            </a:r>
            <a:r>
              <a:rPr lang="en-US" altLang="zh-CN" sz="14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system</a:t>
            </a:r>
            <a:r>
              <a:rPr lang="en-US" altLang="zh-CN" sz="14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delegates</a:t>
            </a:r>
            <a:r>
              <a:rPr lang="en-US" altLang="zh-CN" sz="14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clients</a:t>
            </a:r>
            <a:r>
              <a:rPr lang="en-US" altLang="zh-CN" sz="140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4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deal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communication</a:t>
            </a:r>
            <a:r>
              <a:rPr lang="en-US" altLang="zh-CN" sz="1400" kern="0" spc="-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failures</a:t>
            </a:r>
            <a:r>
              <a:rPr lang="en-US" altLang="zh-CN" sz="140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14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retrying.</a:t>
            </a:r>
            <a:r>
              <a:rPr lang="en-US" altLang="zh-CN" sz="14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14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4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14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hand,</a:t>
            </a:r>
            <a:r>
              <a:rPr lang="en-US" altLang="zh-CN" sz="14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supports</a:t>
            </a:r>
            <a:r>
              <a:rPr lang="en-US" altLang="zh-CN" sz="14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built</a:t>
            </a:r>
            <a:r>
              <a:rPr lang="en-US" altLang="zh-CN" sz="14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400" kern="0" spc="54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successful/retry</a:t>
            </a:r>
            <a:r>
              <a:rPr lang="en-US" altLang="zh-CN" sz="14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14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4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provides</a:t>
            </a:r>
            <a:r>
              <a:rPr lang="en-US" altLang="zh-CN" sz="14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end-to-end</a:t>
            </a:r>
            <a:r>
              <a:rPr lang="en-US" altLang="zh-CN" sz="14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reliability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(sometimes</a:t>
            </a:r>
            <a:r>
              <a:rPr lang="en-US" altLang="zh-CN" sz="14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through</a:t>
            </a:r>
            <a:r>
              <a:rPr lang="en-US" altLang="zh-CN" sz="14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1400" kern="0" spc="2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intermediaries)</a:t>
            </a:r>
          </a:p>
        </p:txBody>
      </p:sp>
    </p:spTree>
    <p:extLst>
      <p:ext uri="{BB962C8B-B14F-4D97-AF65-F5344CB8AC3E}">
        <p14:creationId xmlns:p14="http://schemas.microsoft.com/office/powerpoint/2010/main" val="1461040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1865E971-A0B1-41D1-1E40-37881DDA621D"/>
          <p:cNvPicPr>
            <a:picLocks noChangeAspect="1"/>
          </p:cNvPicPr>
          <p:nvPr/>
        </p:nvPicPr>
        <p:blipFill>
          <a:blip r:embed="rId2" cstate="print">
            <a:extLst>
              <a:ext uri="{5BEE7917-25E2-4795-42C1-C33C2DCA5185}"/>
            </a:extLst>
          </a:blip>
          <a:stretch>
            <a:fillRect/>
          </a:stretch>
        </p:blipFill>
        <p:spPr>
          <a:xfrm>
            <a:off x="755650" y="1504950"/>
            <a:ext cx="2295525" cy="390525"/>
          </a:xfrm>
          <a:prstGeom prst="rect">
            <a:avLst/>
          </a:prstGeom>
        </p:spPr>
      </p:pic>
      <p:pic>
        <p:nvPicPr>
          <p:cNvPr id="24" name="25B09521-98E9-4878-B453-8E6121BBC1CD"/>
          <p:cNvPicPr>
            <a:picLocks noChangeAspect="1"/>
          </p:cNvPicPr>
          <p:nvPr/>
        </p:nvPicPr>
        <p:blipFill>
          <a:blip r:embed="rId3" cstate="print">
            <a:extLst>
              <a:ext uri="{A955C361-3625-4605-59D5-4F0B526A454A}"/>
            </a:extLst>
          </a:blip>
          <a:stretch>
            <a:fillRect/>
          </a:stretch>
        </p:blipFill>
        <p:spPr>
          <a:xfrm>
            <a:off x="3045460" y="1504950"/>
            <a:ext cx="5629275" cy="390525"/>
          </a:xfrm>
          <a:prstGeom prst="rect">
            <a:avLst/>
          </a:prstGeom>
        </p:spPr>
      </p:pic>
      <p:sp>
        <p:nvSpPr>
          <p:cNvPr id="25" name="TextBox25"/>
          <p:cNvSpPr txBox="1"/>
          <p:nvPr/>
        </p:nvSpPr>
        <p:spPr>
          <a:xfrm>
            <a:off x="1631264" y="672795"/>
            <a:ext cx="5397500" cy="109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61696" marR="0" indent="0" eaLnBrk="0">
              <a:lnSpc>
                <a:spcPct val="121000"/>
              </a:lnSpc>
            </a:pP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Advantages</a:t>
            </a:r>
            <a:r>
              <a:rPr lang="en-US" altLang="zh-CN" sz="1800" b="1" kern="0" spc="8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800" b="1" kern="0" spc="3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800" b="1" kern="0" spc="6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</a:t>
            </a:r>
            <a:r>
              <a:rPr lang="en-US" altLang="zh-CN" sz="1800" b="1" kern="0" spc="7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over</a:t>
            </a:r>
            <a:r>
              <a:rPr lang="en-US" altLang="zh-CN" sz="1800" b="1" kern="0" spc="4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</a:p>
          <a:p>
            <a:pPr marL="0" marR="0" indent="0" eaLnBrk="0">
              <a:lnSpc>
                <a:spcPct val="99000"/>
              </a:lnSpc>
              <a:spcBef>
                <a:spcPts val="4415"/>
              </a:spcBef>
            </a:pPr>
            <a:r>
              <a:rPr lang="en-US" altLang="zh-CN" sz="1400" b="1" kern="0" spc="-9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Criteria</a:t>
            </a:r>
            <a:r>
              <a:rPr lang="en-US" altLang="zh-CN" sz="1400" b="1" kern="0" spc="253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b="1" kern="0" spc="-9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Advantage</a:t>
            </a:r>
          </a:p>
        </p:txBody>
      </p:sp>
      <p:pic>
        <p:nvPicPr>
          <p:cNvPr id="26" name="17C70257-DF72-41DB-1778-2CD940BD3950"/>
          <p:cNvPicPr>
            <a:picLocks noChangeAspect="1"/>
          </p:cNvPicPr>
          <p:nvPr/>
        </p:nvPicPr>
        <p:blipFill>
          <a:blip r:embed="rId4" cstate="print">
            <a:extLst>
              <a:ext uri="{8472E3BA-F0D2-43D5-E196-F72CDA046B74}"/>
            </a:extLst>
          </a:blip>
          <a:stretch>
            <a:fillRect/>
          </a:stretch>
        </p:blipFill>
        <p:spPr>
          <a:xfrm>
            <a:off x="755650" y="1885950"/>
            <a:ext cx="2295525" cy="876300"/>
          </a:xfrm>
          <a:prstGeom prst="rect">
            <a:avLst/>
          </a:prstGeom>
        </p:spPr>
      </p:pic>
      <p:sp>
        <p:nvSpPr>
          <p:cNvPr id="27" name="TextBox27"/>
          <p:cNvSpPr txBox="1"/>
          <p:nvPr/>
        </p:nvSpPr>
        <p:spPr>
          <a:xfrm>
            <a:off x="852043" y="1937664"/>
            <a:ext cx="1612900" cy="215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000"/>
              </a:lnSpc>
            </a:pPr>
            <a:r>
              <a:rPr lang="en-US" altLang="zh-CN" sz="1400" kern="0" spc="-6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Simplicity/Ease</a:t>
            </a:r>
            <a:r>
              <a:rPr lang="en-US" altLang="zh-CN" sz="1400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4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</a:p>
        </p:txBody>
      </p:sp>
      <p:pic>
        <p:nvPicPr>
          <p:cNvPr id="28" name="F319376D-8AF4-4C9E-7131-A76EBAABE07A"/>
          <p:cNvPicPr>
            <a:picLocks noChangeAspect="1"/>
          </p:cNvPicPr>
          <p:nvPr/>
        </p:nvPicPr>
        <p:blipFill>
          <a:blip r:embed="rId5" cstate="print">
            <a:extLst>
              <a:ext uri="{08547376-F58A-4129-E878-BB99B4644323}"/>
            </a:extLst>
          </a:blip>
          <a:stretch>
            <a:fillRect/>
          </a:stretch>
        </p:blipFill>
        <p:spPr>
          <a:xfrm>
            <a:off x="3045460" y="1885950"/>
            <a:ext cx="5629275" cy="876300"/>
          </a:xfrm>
          <a:prstGeom prst="rect">
            <a:avLst/>
          </a:prstGeom>
        </p:spPr>
      </p:pic>
      <p:sp>
        <p:nvSpPr>
          <p:cNvPr id="29" name="TextBox29"/>
          <p:cNvSpPr txBox="1"/>
          <p:nvPr/>
        </p:nvSpPr>
        <p:spPr>
          <a:xfrm>
            <a:off x="3142183" y="1937664"/>
            <a:ext cx="5422900" cy="64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eaLnBrk="0">
              <a:lnSpc>
                <a:spcPct val="103000"/>
              </a:lnSpc>
            </a:pPr>
            <a:r>
              <a:rPr lang="en-US" altLang="zh-CN" sz="1400" kern="0" spc="-2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4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uses</a:t>
            </a:r>
            <a:r>
              <a:rPr lang="en-US" altLang="zh-CN" sz="14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</a:t>
            </a:r>
            <a:r>
              <a:rPr lang="en-US" altLang="zh-CN" sz="14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HTTP</a:t>
            </a:r>
            <a:r>
              <a:rPr lang="en-US" altLang="zh-CN" sz="14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4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140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14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much</a:t>
            </a:r>
            <a:r>
              <a:rPr lang="en-US" altLang="zh-CN" sz="14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simpler</a:t>
            </a:r>
            <a:r>
              <a:rPr lang="en-US" altLang="zh-CN" sz="14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creating</a:t>
            </a:r>
            <a:r>
              <a:rPr lang="en-US" altLang="zh-CN" sz="14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14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clients</a:t>
            </a:r>
            <a:r>
              <a:rPr lang="en-US" altLang="zh-CN" sz="1400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400" kern="0" spc="-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</a:t>
            </a:r>
            <a:r>
              <a:rPr lang="en-US" altLang="zh-CN" sz="1400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development</a:t>
            </a:r>
            <a:r>
              <a:rPr lang="en-US" altLang="zh-CN" sz="1400" kern="0" spc="-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1400" kern="0" spc="-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well.</a:t>
            </a:r>
            <a:r>
              <a:rPr lang="en-US" altLang="zh-CN" sz="1400" kern="0" spc="-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140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languages</a:t>
            </a:r>
            <a:r>
              <a:rPr lang="en-US" altLang="zh-CN" sz="140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1400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methods</a:t>
            </a:r>
            <a:r>
              <a:rPr lang="en-US" altLang="zh-CN" sz="1400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4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HTTP</a:t>
            </a:r>
            <a:r>
              <a:rPr lang="en-US" altLang="zh-CN" sz="14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GET,</a:t>
            </a:r>
            <a:r>
              <a:rPr lang="en-US" altLang="zh-CN" sz="1400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PUT</a:t>
            </a:r>
            <a:r>
              <a:rPr lang="en-US" altLang="zh-CN" sz="1400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etc.</a:t>
            </a:r>
          </a:p>
        </p:txBody>
      </p:sp>
      <p:pic>
        <p:nvPicPr>
          <p:cNvPr id="30" name="8B3D3F0A-2250-47DD-04D2-56BAD7C2A2F0"/>
          <p:cNvPicPr>
            <a:picLocks noChangeAspect="1"/>
          </p:cNvPicPr>
          <p:nvPr/>
        </p:nvPicPr>
        <p:blipFill>
          <a:blip r:embed="rId6" cstate="print">
            <a:extLst>
              <a:ext uri="{B27DFE24-C858-47A5-BBF9-14E6499AFB97}"/>
            </a:extLst>
          </a:blip>
          <a:stretch>
            <a:fillRect/>
          </a:stretch>
        </p:blipFill>
        <p:spPr>
          <a:xfrm>
            <a:off x="755650" y="2752725"/>
            <a:ext cx="2295525" cy="742950"/>
          </a:xfrm>
          <a:prstGeom prst="rect">
            <a:avLst/>
          </a:prstGeom>
        </p:spPr>
      </p:pic>
      <p:sp>
        <p:nvSpPr>
          <p:cNvPr id="31" name="TextBox31"/>
          <p:cNvSpPr txBox="1"/>
          <p:nvPr/>
        </p:nvSpPr>
        <p:spPr>
          <a:xfrm>
            <a:off x="2627732" y="2801264"/>
            <a:ext cx="368300" cy="215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000"/>
              </a:lnSpc>
            </a:pPr>
            <a:r>
              <a:rPr lang="en-US" altLang="zh-CN" sz="14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</a:p>
        </p:txBody>
      </p:sp>
      <p:sp>
        <p:nvSpPr>
          <p:cNvPr id="32" name="TextBox32"/>
          <p:cNvSpPr txBox="1"/>
          <p:nvPr/>
        </p:nvSpPr>
        <p:spPr>
          <a:xfrm>
            <a:off x="851154" y="2801264"/>
            <a:ext cx="15875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000"/>
              </a:lnSpc>
            </a:pP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Wider</a:t>
            </a:r>
            <a:r>
              <a:rPr lang="en-US" altLang="zh-CN" sz="1400" kern="0" spc="10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9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</a:p>
          <a:p>
            <a:pPr marL="6223" marR="0" indent="0" eaLnBrk="0">
              <a:lnSpc>
                <a:spcPct val="99000"/>
              </a:lnSpc>
              <a:spcBef>
                <a:spcPts val="106"/>
              </a:spcBef>
            </a:pP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interchange</a:t>
            </a:r>
            <a:r>
              <a:rPr lang="en-US" altLang="zh-CN" sz="1400" kern="0" spc="-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formats</a:t>
            </a:r>
          </a:p>
        </p:txBody>
      </p:sp>
      <p:pic>
        <p:nvPicPr>
          <p:cNvPr id="33" name="9178283F-DBE9-4E17-4223-2F5AE7A2A392"/>
          <p:cNvPicPr>
            <a:picLocks noChangeAspect="1"/>
          </p:cNvPicPr>
          <p:nvPr/>
        </p:nvPicPr>
        <p:blipFill>
          <a:blip r:embed="rId7" cstate="print">
            <a:extLst>
              <a:ext uri="{E2F08237-6FFB-4422-DF54-0DC6ABA22C66}"/>
            </a:extLst>
          </a:blip>
          <a:stretch>
            <a:fillRect/>
          </a:stretch>
        </p:blipFill>
        <p:spPr>
          <a:xfrm>
            <a:off x="755650" y="3486150"/>
            <a:ext cx="2295525" cy="523875"/>
          </a:xfrm>
          <a:prstGeom prst="rect">
            <a:avLst/>
          </a:prstGeom>
        </p:spPr>
      </p:pic>
      <p:pic>
        <p:nvPicPr>
          <p:cNvPr id="34" name="CEF059C8-5896-41AA-467C-9A7EC664F9BF"/>
          <p:cNvPicPr>
            <a:picLocks noChangeAspect="1"/>
          </p:cNvPicPr>
          <p:nvPr/>
        </p:nvPicPr>
        <p:blipFill>
          <a:blip r:embed="rId8" cstate="print">
            <a:extLst>
              <a:ext uri="{AAAA063D-600B-48ED-8A6C-A49B66E40577}"/>
            </a:extLst>
          </a:blip>
          <a:stretch>
            <a:fillRect/>
          </a:stretch>
        </p:blipFill>
        <p:spPr>
          <a:xfrm>
            <a:off x="3045460" y="2752725"/>
            <a:ext cx="5629275" cy="1781175"/>
          </a:xfrm>
          <a:prstGeom prst="rect">
            <a:avLst/>
          </a:prstGeom>
        </p:spPr>
      </p:pic>
      <p:sp>
        <p:nvSpPr>
          <p:cNvPr id="35" name="TextBox35"/>
          <p:cNvSpPr txBox="1"/>
          <p:nvPr/>
        </p:nvSpPr>
        <p:spPr>
          <a:xfrm>
            <a:off x="860755" y="3534055"/>
            <a:ext cx="1778000" cy="215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000"/>
              </a:lnSpc>
            </a:pPr>
            <a:r>
              <a:rPr lang="en-US" altLang="zh-CN" sz="14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Extended</a:t>
            </a:r>
            <a:r>
              <a:rPr lang="en-US" altLang="zh-CN" sz="14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Client</a:t>
            </a:r>
            <a:r>
              <a:rPr lang="en-US" altLang="zh-CN" sz="1400" kern="0" spc="-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</a:p>
        </p:txBody>
      </p:sp>
      <p:sp>
        <p:nvSpPr>
          <p:cNvPr id="36" name="TextBox36"/>
          <p:cNvSpPr txBox="1"/>
          <p:nvPr/>
        </p:nvSpPr>
        <p:spPr>
          <a:xfrm>
            <a:off x="3141472" y="2801264"/>
            <a:ext cx="5422900" cy="167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223" marR="3377" indent="0" eaLnBrk="0">
              <a:lnSpc>
                <a:spcPct val="103000"/>
              </a:lnSpc>
            </a:pPr>
            <a:r>
              <a:rPr lang="en-US" altLang="zh-CN" sz="1400" kern="0" spc="-2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4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allows</a:t>
            </a:r>
            <a:r>
              <a:rPr lang="en-US" altLang="zh-CN" sz="140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many</a:t>
            </a:r>
            <a:r>
              <a:rPr lang="en-US" altLang="zh-CN" sz="14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  <a:r>
              <a:rPr lang="en-US" altLang="zh-CN" sz="14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formats</a:t>
            </a:r>
            <a:r>
              <a:rPr lang="en-US" altLang="zh-CN" sz="140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like</a:t>
            </a:r>
            <a:r>
              <a:rPr lang="en-US" altLang="zh-CN" sz="14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XML,</a:t>
            </a:r>
            <a:r>
              <a:rPr lang="en-US" altLang="zh-CN" sz="14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JSON</a:t>
            </a:r>
            <a:r>
              <a:rPr lang="en-US" altLang="zh-CN" sz="14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etc.</a:t>
            </a:r>
            <a:r>
              <a:rPr lang="en-US" altLang="zh-CN" sz="14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140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14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14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permits</a:t>
            </a:r>
            <a:r>
              <a:rPr lang="en-US" altLang="zh-CN" sz="14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XML.</a:t>
            </a:r>
            <a:r>
              <a:rPr lang="en-US" altLang="zh-CN" sz="1400" kern="0" spc="-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JSON</a:t>
            </a:r>
            <a:r>
              <a:rPr lang="en-US" altLang="zh-CN" sz="14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14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usually</a:t>
            </a:r>
            <a:r>
              <a:rPr lang="en-US" altLang="zh-CN" sz="14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4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better</a:t>
            </a:r>
            <a:r>
              <a:rPr lang="en-US" altLang="zh-CN" sz="14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fit</a:t>
            </a:r>
            <a:r>
              <a:rPr lang="en-US" altLang="zh-CN" sz="140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  <a:r>
              <a:rPr lang="en-US" altLang="zh-CN" sz="14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interchange</a:t>
            </a:r>
            <a:r>
              <a:rPr lang="en-US" altLang="zh-CN" sz="1400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14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parses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much</a:t>
            </a:r>
            <a:r>
              <a:rPr lang="en-US" altLang="zh-CN" sz="1400" kern="0" spc="-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faster.</a:t>
            </a:r>
          </a:p>
          <a:p>
            <a:pPr marL="0" marR="3911" indent="0" eaLnBrk="0">
              <a:lnSpc>
                <a:spcPct val="81000"/>
              </a:lnSpc>
              <a:spcBef>
                <a:spcPts val="795"/>
              </a:spcBef>
            </a:pPr>
            <a:r>
              <a:rPr lang="en-US" altLang="zh-CN" sz="1400" kern="0" spc="-2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400" kern="0" spc="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allows</a:t>
            </a:r>
            <a:r>
              <a:rPr lang="en-US" altLang="zh-CN" sz="1400" kern="0" spc="3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better</a:t>
            </a:r>
            <a:r>
              <a:rPr lang="en-US" altLang="zh-CN" sz="1400" kern="0" spc="2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3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browser</a:t>
            </a:r>
            <a:r>
              <a:rPr lang="en-US" altLang="zh-CN" sz="1400" kern="0" spc="2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400" kern="0" spc="2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mobile</a:t>
            </a:r>
            <a:r>
              <a:rPr lang="en-US" altLang="zh-CN" sz="1400" kern="0" spc="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clients</a:t>
            </a:r>
            <a:r>
              <a:rPr lang="en-US" altLang="zh-CN" sz="1400" kern="0" spc="2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due</a:t>
            </a:r>
            <a:r>
              <a:rPr lang="en-US" altLang="zh-CN" sz="1400" kern="0" spc="2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400" kern="0" spc="3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’s</a:t>
            </a:r>
            <a:r>
              <a:rPr lang="en-US" altLang="zh-CN" sz="1400" kern="0" spc="40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-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JSON</a:t>
            </a:r>
          </a:p>
          <a:p>
            <a:pPr marL="7823" marR="0" indent="0" eaLnBrk="0">
              <a:lnSpc>
                <a:spcPct val="102000"/>
              </a:lnSpc>
              <a:spcBef>
                <a:spcPts val="821"/>
              </a:spcBef>
            </a:pPr>
            <a:r>
              <a:rPr lang="en-US" altLang="zh-CN" sz="1400" kern="0" spc="-2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4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14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better</a:t>
            </a:r>
            <a:r>
              <a:rPr lang="en-US" altLang="zh-CN" sz="140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performance</a:t>
            </a:r>
            <a:r>
              <a:rPr lang="en-US" altLang="zh-CN" sz="14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4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scalability</a:t>
            </a:r>
            <a:r>
              <a:rPr lang="en-US" altLang="zh-CN" sz="14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features.</a:t>
            </a:r>
            <a:r>
              <a:rPr lang="en-US" altLang="zh-CN" sz="1400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Read</a:t>
            </a:r>
            <a:r>
              <a:rPr lang="en-US" altLang="zh-CN" sz="14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operations</a:t>
            </a:r>
            <a:r>
              <a:rPr lang="en-US" altLang="zh-CN" sz="14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400" kern="0" spc="-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400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400" kern="0" spc="-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cached</a:t>
            </a:r>
            <a:r>
              <a:rPr lang="en-US" altLang="zh-CN" sz="1400" kern="0" spc="-2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whereas</a:t>
            </a:r>
            <a:r>
              <a:rPr lang="en-US" altLang="zh-CN" sz="1400" kern="0" spc="-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14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based</a:t>
            </a:r>
            <a:r>
              <a:rPr lang="en-US" altLang="zh-CN" sz="14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reads</a:t>
            </a:r>
            <a:r>
              <a:rPr lang="en-US" altLang="zh-CN" sz="1400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cannot</a:t>
            </a:r>
            <a:r>
              <a:rPr lang="en-US" altLang="zh-CN" sz="140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400" kern="0" spc="-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cached</a:t>
            </a:r>
          </a:p>
        </p:txBody>
      </p:sp>
      <p:pic>
        <p:nvPicPr>
          <p:cNvPr id="37" name="5C65B446-719E-4E22-5FD1-D10230294663"/>
          <p:cNvPicPr>
            <a:picLocks noChangeAspect="1"/>
          </p:cNvPicPr>
          <p:nvPr/>
        </p:nvPicPr>
        <p:blipFill>
          <a:blip r:embed="rId9" cstate="print">
            <a:extLst>
              <a:ext uri="{B4818C46-B803-4D24-DC1D-044ED7E4C75F}"/>
            </a:extLst>
          </a:blip>
          <a:stretch>
            <a:fillRect/>
          </a:stretch>
        </p:blipFill>
        <p:spPr>
          <a:xfrm>
            <a:off x="755650" y="4000500"/>
            <a:ext cx="2295525" cy="533400"/>
          </a:xfrm>
          <a:prstGeom prst="rect">
            <a:avLst/>
          </a:prstGeom>
        </p:spPr>
      </p:pic>
      <p:sp>
        <p:nvSpPr>
          <p:cNvPr id="38" name="TextBox38"/>
          <p:cNvSpPr txBox="1"/>
          <p:nvPr/>
        </p:nvSpPr>
        <p:spPr>
          <a:xfrm>
            <a:off x="860755" y="4054755"/>
            <a:ext cx="1892300" cy="215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000"/>
              </a:lnSpc>
            </a:pPr>
            <a:r>
              <a:rPr lang="en-US" altLang="zh-CN" sz="1400" kern="0" spc="-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Performance</a:t>
            </a:r>
            <a:r>
              <a:rPr lang="en-US" altLang="zh-CN" sz="1400" kern="0" spc="-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&amp;</a:t>
            </a:r>
            <a:r>
              <a:rPr lang="en-US" altLang="zh-CN" sz="14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Scalability</a:t>
            </a:r>
          </a:p>
        </p:txBody>
      </p:sp>
    </p:spTree>
    <p:extLst>
      <p:ext uri="{DF652708-7F04-4F21-3EB6-D5115652A9B6}"/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2A743A3A-0E61-4679-3587-2408233A2C9C"/>
          <p:cNvPicPr>
            <a:picLocks noChangeAspect="1"/>
          </p:cNvPicPr>
          <p:nvPr/>
        </p:nvPicPr>
        <p:blipFill>
          <a:blip r:embed="rId2" cstate="print">
            <a:extLst>
              <a:ext uri="{EDB4F490-AE48-4F96-B483-525D1991B5D7}"/>
            </a:extLst>
          </a:blip>
          <a:stretch>
            <a:fillRect/>
          </a:stretch>
        </p:blipFill>
        <p:spPr>
          <a:xfrm>
            <a:off x="340360" y="1114425"/>
            <a:ext cx="2590800" cy="390525"/>
          </a:xfrm>
          <a:prstGeom prst="rect">
            <a:avLst/>
          </a:prstGeom>
        </p:spPr>
      </p:pic>
      <p:pic>
        <p:nvPicPr>
          <p:cNvPr id="41" name="03C8544B-E0A8-4515-C0CB-7FCC32882F27"/>
          <p:cNvPicPr>
            <a:picLocks noChangeAspect="1"/>
          </p:cNvPicPr>
          <p:nvPr/>
        </p:nvPicPr>
        <p:blipFill>
          <a:blip r:embed="rId3" cstate="print">
            <a:extLst>
              <a:ext uri="{02B20A69-C068-4990-E2BF-4891DD720B79}"/>
            </a:extLst>
          </a:blip>
          <a:stretch>
            <a:fillRect/>
          </a:stretch>
        </p:blipFill>
        <p:spPr>
          <a:xfrm>
            <a:off x="2915920" y="1114425"/>
            <a:ext cx="5829300" cy="390525"/>
          </a:xfrm>
          <a:prstGeom prst="rect">
            <a:avLst/>
          </a:prstGeom>
        </p:spPr>
      </p:pic>
      <p:sp>
        <p:nvSpPr>
          <p:cNvPr id="42" name="TextBox42"/>
          <p:cNvSpPr txBox="1"/>
          <p:nvPr/>
        </p:nvSpPr>
        <p:spPr>
          <a:xfrm>
            <a:off x="1359484" y="672795"/>
            <a:ext cx="5676900" cy="698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33476" marR="0" indent="0" eaLnBrk="0">
              <a:lnSpc>
                <a:spcPct val="121000"/>
              </a:lnSpc>
            </a:pP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Advantages</a:t>
            </a:r>
            <a:r>
              <a:rPr lang="en-US" altLang="zh-CN" sz="1800" b="1" kern="0" spc="8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800" b="1" kern="0" spc="2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1800" b="1" kern="0" spc="5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</a:t>
            </a:r>
            <a:r>
              <a:rPr lang="en-US" altLang="zh-CN" sz="1800" b="1" kern="0" spc="7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over</a:t>
            </a:r>
            <a:r>
              <a:rPr lang="en-US" altLang="zh-CN" sz="1800" b="1" kern="0" spc="5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523F3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</a:p>
          <a:p>
            <a:pPr marL="0" marR="0" indent="0" eaLnBrk="0">
              <a:lnSpc>
                <a:spcPct val="99000"/>
              </a:lnSpc>
              <a:spcBef>
                <a:spcPts val="1365"/>
              </a:spcBef>
            </a:pPr>
            <a:r>
              <a:rPr lang="en-US" altLang="zh-CN" sz="1400" b="1" kern="0" spc="-9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Criteria</a:t>
            </a:r>
            <a:r>
              <a:rPr lang="en-US" altLang="zh-CN" sz="1400" b="1" kern="0" spc="273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b="1" kern="0" spc="-9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Advantage</a:t>
            </a:r>
          </a:p>
        </p:txBody>
      </p:sp>
      <p:pic>
        <p:nvPicPr>
          <p:cNvPr id="43" name="6D10B0B8-53C1-4462-6544-8A8891852681"/>
          <p:cNvPicPr>
            <a:picLocks noChangeAspect="1"/>
          </p:cNvPicPr>
          <p:nvPr/>
        </p:nvPicPr>
        <p:blipFill>
          <a:blip r:embed="rId4" cstate="print">
            <a:extLst>
              <a:ext uri="{AB8B50C2-5618-41CD-8525-16BEEEDA7A22}"/>
            </a:extLst>
          </a:blip>
          <a:stretch>
            <a:fillRect/>
          </a:stretch>
        </p:blipFill>
        <p:spPr>
          <a:xfrm>
            <a:off x="340360" y="1495425"/>
            <a:ext cx="2590800" cy="876300"/>
          </a:xfrm>
          <a:prstGeom prst="rect">
            <a:avLst/>
          </a:prstGeom>
        </p:spPr>
      </p:pic>
      <p:sp>
        <p:nvSpPr>
          <p:cNvPr id="44" name="TextBox44"/>
          <p:cNvSpPr txBox="1"/>
          <p:nvPr/>
        </p:nvSpPr>
        <p:spPr>
          <a:xfrm>
            <a:off x="434594" y="1549044"/>
            <a:ext cx="24003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000"/>
              </a:lnSpc>
            </a:pP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Wider</a:t>
            </a:r>
            <a:r>
              <a:rPr lang="en-US" altLang="zh-CN" sz="1400" kern="0" spc="8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7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8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Transport</a:t>
            </a:r>
          </a:p>
          <a:p>
            <a:pPr marL="9601" marR="0" indent="0" eaLnBrk="0">
              <a:lnSpc>
                <a:spcPct val="99000"/>
              </a:lnSpc>
              <a:spcBef>
                <a:spcPts val="106"/>
              </a:spcBef>
            </a:pP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Protocol</a:t>
            </a:r>
          </a:p>
        </p:txBody>
      </p:sp>
      <p:pic>
        <p:nvPicPr>
          <p:cNvPr id="45" name="02516DAE-7916-46FF-B99B-23B681306CC5"/>
          <p:cNvPicPr>
            <a:picLocks noChangeAspect="1"/>
          </p:cNvPicPr>
          <p:nvPr/>
        </p:nvPicPr>
        <p:blipFill>
          <a:blip r:embed="rId5" cstate="print">
            <a:extLst>
              <a:ext uri="{7C30B7F8-099C-4045-46E5-9995444EA47E}"/>
            </a:extLst>
          </a:blip>
          <a:stretch>
            <a:fillRect/>
          </a:stretch>
        </p:blipFill>
        <p:spPr>
          <a:xfrm>
            <a:off x="2915920" y="1495425"/>
            <a:ext cx="5829300" cy="876300"/>
          </a:xfrm>
          <a:prstGeom prst="rect">
            <a:avLst/>
          </a:prstGeom>
        </p:spPr>
      </p:pic>
      <p:sp>
        <p:nvSpPr>
          <p:cNvPr id="46" name="TextBox46"/>
          <p:cNvSpPr txBox="1"/>
          <p:nvPr/>
        </p:nvSpPr>
        <p:spPr>
          <a:xfrm>
            <a:off x="3021025" y="1549044"/>
            <a:ext cx="56261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2000"/>
              </a:lnSpc>
            </a:pP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14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4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4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140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over</a:t>
            </a:r>
            <a:r>
              <a:rPr lang="en-US" altLang="zh-CN" sz="14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14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transport</a:t>
            </a:r>
            <a:r>
              <a:rPr lang="en-US" altLang="zh-CN" sz="14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protocol</a:t>
            </a:r>
            <a:r>
              <a:rPr lang="en-US" altLang="zh-CN" sz="14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1400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TCP,</a:t>
            </a:r>
            <a:r>
              <a:rPr lang="en-US" altLang="zh-CN" sz="14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HTTP,</a:t>
            </a:r>
            <a:r>
              <a:rPr lang="en-US" altLang="zh-CN" sz="14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SMTP</a:t>
            </a:r>
            <a:r>
              <a:rPr lang="en-US" altLang="zh-CN" sz="14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14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even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MSMQ</a:t>
            </a:r>
          </a:p>
        </p:txBody>
      </p:sp>
      <p:pic>
        <p:nvPicPr>
          <p:cNvPr id="47" name="2B9238C1-2B5A-4EF8-41EB-A2E195026ADF"/>
          <p:cNvPicPr>
            <a:picLocks noChangeAspect="1"/>
          </p:cNvPicPr>
          <p:nvPr/>
        </p:nvPicPr>
        <p:blipFill>
          <a:blip r:embed="rId6" cstate="print">
            <a:extLst>
              <a:ext uri="{F3062096-5694-4A55-E3C3-17BF6FC8CE6A}"/>
            </a:extLst>
          </a:blip>
          <a:stretch>
            <a:fillRect/>
          </a:stretch>
        </p:blipFill>
        <p:spPr>
          <a:xfrm>
            <a:off x="340360" y="2362200"/>
            <a:ext cx="2590800" cy="390525"/>
          </a:xfrm>
          <a:prstGeom prst="rect">
            <a:avLst/>
          </a:prstGeom>
        </p:spPr>
      </p:pic>
      <p:pic>
        <p:nvPicPr>
          <p:cNvPr id="48" name="7CD51AC1-30FB-4094-C375-214729F58095"/>
          <p:cNvPicPr>
            <a:picLocks noChangeAspect="1"/>
          </p:cNvPicPr>
          <p:nvPr/>
        </p:nvPicPr>
        <p:blipFill>
          <a:blip r:embed="rId7" cstate="print">
            <a:extLst>
              <a:ext uri="{1D8A50CA-251F-46AC-A8AE-9B7CAD763899}"/>
            </a:extLst>
          </a:blip>
          <a:stretch>
            <a:fillRect/>
          </a:stretch>
        </p:blipFill>
        <p:spPr>
          <a:xfrm>
            <a:off x="2915920" y="2362200"/>
            <a:ext cx="5829300" cy="390525"/>
          </a:xfrm>
          <a:prstGeom prst="rect">
            <a:avLst/>
          </a:prstGeom>
        </p:spPr>
      </p:pic>
      <p:sp>
        <p:nvSpPr>
          <p:cNvPr id="49" name="TextBox49"/>
          <p:cNvSpPr txBox="1"/>
          <p:nvPr/>
        </p:nvSpPr>
        <p:spPr>
          <a:xfrm>
            <a:off x="435483" y="2413914"/>
            <a:ext cx="6007100" cy="215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000"/>
              </a:lnSpc>
            </a:pPr>
            <a:r>
              <a:rPr lang="en-US" altLang="zh-CN" sz="1400" kern="0" spc="-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Session/State</a:t>
            </a:r>
            <a:r>
              <a:rPr lang="en-US" altLang="zh-CN" sz="1400" kern="0" spc="-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72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14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1400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easy</a:t>
            </a:r>
            <a:r>
              <a:rPr lang="en-US" altLang="zh-CN" sz="1400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4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configure</a:t>
            </a:r>
            <a:r>
              <a:rPr lang="en-US" altLang="zh-CN" sz="1400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session</a:t>
            </a:r>
            <a:r>
              <a:rPr lang="en-US" altLang="zh-CN" sz="1400" kern="0" spc="-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-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</a:p>
        </p:txBody>
      </p:sp>
      <p:pic>
        <p:nvPicPr>
          <p:cNvPr id="50" name="9153AB20-A01E-4C83-9002-671F4ABBAAFD"/>
          <p:cNvPicPr>
            <a:picLocks noChangeAspect="1"/>
          </p:cNvPicPr>
          <p:nvPr/>
        </p:nvPicPr>
        <p:blipFill>
          <a:blip r:embed="rId8" cstate="print">
            <a:extLst>
              <a:ext uri="{C85B062D-844E-4DDD-C1F6-D4C1CA6E1E28}"/>
            </a:extLst>
          </a:blip>
          <a:stretch>
            <a:fillRect/>
          </a:stretch>
        </p:blipFill>
        <p:spPr>
          <a:xfrm>
            <a:off x="340360" y="2743200"/>
            <a:ext cx="2590800" cy="533400"/>
          </a:xfrm>
          <a:prstGeom prst="rect">
            <a:avLst/>
          </a:prstGeom>
        </p:spPr>
      </p:pic>
      <p:sp>
        <p:nvSpPr>
          <p:cNvPr id="51" name="TextBox51"/>
          <p:cNvSpPr txBox="1"/>
          <p:nvPr/>
        </p:nvSpPr>
        <p:spPr>
          <a:xfrm>
            <a:off x="430505" y="2798724"/>
            <a:ext cx="1511300" cy="215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000"/>
              </a:lnSpc>
            </a:pP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Transaction</a:t>
            </a:r>
            <a:r>
              <a:rPr lang="en-US" altLang="zh-CN" sz="1400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</a:p>
        </p:txBody>
      </p:sp>
      <p:pic>
        <p:nvPicPr>
          <p:cNvPr id="52" name="E5EC9365-6FB9-47E0-D81B-2A39616266D6"/>
          <p:cNvPicPr>
            <a:picLocks noChangeAspect="1"/>
          </p:cNvPicPr>
          <p:nvPr/>
        </p:nvPicPr>
        <p:blipFill>
          <a:blip r:embed="rId9" cstate="print">
            <a:extLst>
              <a:ext uri="{5F8C6895-67F8-4134-BAC7-2EDDF5517791}"/>
            </a:extLst>
          </a:blip>
          <a:stretch>
            <a:fillRect/>
          </a:stretch>
        </p:blipFill>
        <p:spPr>
          <a:xfrm>
            <a:off x="2915920" y="2743200"/>
            <a:ext cx="5829300" cy="533400"/>
          </a:xfrm>
          <a:prstGeom prst="rect">
            <a:avLst/>
          </a:prstGeom>
        </p:spPr>
      </p:pic>
      <p:sp>
        <p:nvSpPr>
          <p:cNvPr id="53" name="TextBox53"/>
          <p:cNvSpPr txBox="1"/>
          <p:nvPr/>
        </p:nvSpPr>
        <p:spPr>
          <a:xfrm>
            <a:off x="3012313" y="2798724"/>
            <a:ext cx="56388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000"/>
              </a:lnSpc>
            </a:pPr>
            <a:r>
              <a:rPr lang="en-US" altLang="zh-CN" sz="1400" kern="0" spc="-2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1400" kern="0" spc="9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400" kern="0" spc="9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9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distributed</a:t>
            </a:r>
            <a:r>
              <a:rPr lang="en-US" altLang="zh-CN" sz="1400" kern="0" spc="9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two-phase</a:t>
            </a:r>
            <a:r>
              <a:rPr lang="en-US" altLang="zh-CN" sz="1400" kern="0" spc="9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commit</a:t>
            </a:r>
            <a:r>
              <a:rPr lang="en-US" altLang="zh-CN" sz="1400" kern="0" spc="9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transactions</a:t>
            </a:r>
            <a:r>
              <a:rPr lang="en-US" altLang="zh-CN" sz="1400" kern="0" spc="9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</a:p>
          <a:p>
            <a:pPr marL="5334" marR="0" indent="0" eaLnBrk="0">
              <a:lnSpc>
                <a:spcPct val="99000"/>
              </a:lnSpc>
              <a:spcBef>
                <a:spcPts val="116"/>
              </a:spcBef>
            </a:pP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implementing</a:t>
            </a:r>
            <a:r>
              <a:rPr lang="en-US" altLang="zh-CN" sz="1400" kern="0" spc="-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WS-Atomic</a:t>
            </a:r>
            <a:r>
              <a:rPr lang="en-US" altLang="zh-CN" sz="1400" kern="0" spc="-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standards</a:t>
            </a:r>
          </a:p>
        </p:txBody>
      </p:sp>
      <p:pic>
        <p:nvPicPr>
          <p:cNvPr id="54" name="A03E94CD-30D8-4760-8A3A-F35BAD1E54E9"/>
          <p:cNvPicPr>
            <a:picLocks noChangeAspect="1"/>
          </p:cNvPicPr>
          <p:nvPr/>
        </p:nvPicPr>
        <p:blipFill>
          <a:blip r:embed="rId10" cstate="print">
            <a:extLst>
              <a:ext uri="{AC0A724A-DFAF-4231-0FFC-F725200763B3}"/>
            </a:extLst>
          </a:blip>
          <a:stretch>
            <a:fillRect/>
          </a:stretch>
        </p:blipFill>
        <p:spPr>
          <a:xfrm>
            <a:off x="340360" y="3267075"/>
            <a:ext cx="2590800" cy="533400"/>
          </a:xfrm>
          <a:prstGeom prst="rect">
            <a:avLst/>
          </a:prstGeom>
        </p:spPr>
      </p:pic>
      <p:sp>
        <p:nvSpPr>
          <p:cNvPr id="55" name="TextBox55"/>
          <p:cNvSpPr txBox="1"/>
          <p:nvPr/>
        </p:nvSpPr>
        <p:spPr>
          <a:xfrm>
            <a:off x="435483" y="3319425"/>
            <a:ext cx="23876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2000"/>
              </a:lnSpc>
            </a:pP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Better</a:t>
            </a:r>
            <a:r>
              <a:rPr lang="en-US" altLang="zh-CN" sz="1400" kern="0" spc="6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5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7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Enterprise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Security</a:t>
            </a:r>
          </a:p>
        </p:txBody>
      </p:sp>
      <p:pic>
        <p:nvPicPr>
          <p:cNvPr id="56" name="827C3F42-6F7F-42CB-B37C-526462019A1B"/>
          <p:cNvPicPr>
            <a:picLocks noChangeAspect="1"/>
          </p:cNvPicPr>
          <p:nvPr/>
        </p:nvPicPr>
        <p:blipFill>
          <a:blip r:embed="rId11" cstate="print">
            <a:extLst>
              <a:ext uri="{FFA8958C-00D1-493C-D05A-3619A1405B6D}"/>
            </a:extLst>
          </a:blip>
          <a:stretch>
            <a:fillRect/>
          </a:stretch>
        </p:blipFill>
        <p:spPr>
          <a:xfrm>
            <a:off x="2915920" y="3267075"/>
            <a:ext cx="5829300" cy="533400"/>
          </a:xfrm>
          <a:prstGeom prst="rect">
            <a:avLst/>
          </a:prstGeom>
        </p:spPr>
      </p:pic>
      <p:sp>
        <p:nvSpPr>
          <p:cNvPr id="57" name="TextBox57"/>
          <p:cNvSpPr txBox="1"/>
          <p:nvPr/>
        </p:nvSpPr>
        <p:spPr>
          <a:xfrm>
            <a:off x="3013202" y="3319425"/>
            <a:ext cx="56388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2000"/>
              </a:lnSpc>
            </a:pPr>
            <a:r>
              <a:rPr lang="en-US" altLang="zh-CN" sz="1400" kern="0" spc="-9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Provide</a:t>
            </a:r>
            <a:r>
              <a:rPr lang="en-US" altLang="zh-CN" sz="1400" kern="0" spc="2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more</a:t>
            </a:r>
            <a:r>
              <a:rPr lang="en-US" altLang="zh-CN" sz="1400" kern="0" spc="2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choices</a:t>
            </a:r>
            <a:r>
              <a:rPr lang="en-US" altLang="zh-CN" sz="1400" kern="0" spc="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3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implementing</a:t>
            </a:r>
            <a:r>
              <a:rPr lang="en-US" altLang="zh-CN" sz="1400" kern="0" spc="2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security</a:t>
            </a:r>
            <a:r>
              <a:rPr lang="en-US" altLang="zh-CN" sz="1400" kern="0" spc="2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beyond</a:t>
            </a:r>
            <a:r>
              <a:rPr lang="en-US" altLang="zh-CN" sz="1400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400" kern="0" spc="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</a:t>
            </a:r>
            <a:r>
              <a:rPr lang="en-US" altLang="zh-CN" sz="140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SSL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1400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implementing</a:t>
            </a:r>
            <a:r>
              <a:rPr lang="en-US" altLang="zh-CN" sz="1400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WS-Security</a:t>
            </a:r>
            <a:r>
              <a:rPr lang="en-US" altLang="zh-CN" sz="14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</a:t>
            </a:r>
          </a:p>
        </p:txBody>
      </p:sp>
      <p:pic>
        <p:nvPicPr>
          <p:cNvPr id="58" name="4B22C204-D984-49F0-5A3E-773CB23DC3D2"/>
          <p:cNvPicPr>
            <a:picLocks noChangeAspect="1"/>
          </p:cNvPicPr>
          <p:nvPr/>
        </p:nvPicPr>
        <p:blipFill>
          <a:blip r:embed="rId12" cstate="print">
            <a:extLst>
              <a:ext uri="{9D1C06BA-89F6-412F-7E6A-B9346E019F56}"/>
            </a:extLst>
          </a:blip>
          <a:stretch>
            <a:fillRect/>
          </a:stretch>
        </p:blipFill>
        <p:spPr>
          <a:xfrm>
            <a:off x="340360" y="3790950"/>
            <a:ext cx="2590800" cy="952500"/>
          </a:xfrm>
          <a:prstGeom prst="rect">
            <a:avLst/>
          </a:prstGeom>
        </p:spPr>
      </p:pic>
      <p:sp>
        <p:nvSpPr>
          <p:cNvPr id="59" name="TextBox59"/>
          <p:cNvSpPr txBox="1"/>
          <p:nvPr/>
        </p:nvSpPr>
        <p:spPr>
          <a:xfrm>
            <a:off x="2560549" y="3840125"/>
            <a:ext cx="304800" cy="215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000"/>
              </a:lnSpc>
            </a:pPr>
            <a:r>
              <a:rPr lang="en-US" altLang="zh-CN" sz="14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60" name="TextBox60"/>
          <p:cNvSpPr txBox="1"/>
          <p:nvPr/>
        </p:nvSpPr>
        <p:spPr>
          <a:xfrm>
            <a:off x="433883" y="3840125"/>
            <a:ext cx="19050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312" marR="0" indent="0" eaLnBrk="0">
              <a:lnSpc>
                <a:spcPct val="99000"/>
              </a:lnSpc>
            </a:pP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Better</a:t>
            </a:r>
            <a:r>
              <a:rPr lang="en-US" altLang="zh-CN" sz="1400" kern="0" spc="13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error</a:t>
            </a:r>
            <a:r>
              <a:rPr lang="en-US" altLang="zh-CN" sz="1400" kern="0" spc="13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handling</a:t>
            </a:r>
          </a:p>
          <a:p>
            <a:pPr marL="0" marR="0" indent="0" eaLnBrk="0">
              <a:lnSpc>
                <a:spcPct val="99000"/>
              </a:lnSpc>
              <a:spcBef>
                <a:spcPts val="106"/>
              </a:spcBef>
            </a:pP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guaranteed</a:t>
            </a:r>
            <a:r>
              <a:rPr lang="en-US" altLang="zh-CN" sz="1400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delivery</a:t>
            </a:r>
          </a:p>
        </p:txBody>
      </p:sp>
      <p:pic>
        <p:nvPicPr>
          <p:cNvPr id="61" name="D433E546-0959-4E78-EC71-6DE50883016B"/>
          <p:cNvPicPr>
            <a:picLocks noChangeAspect="1"/>
          </p:cNvPicPr>
          <p:nvPr/>
        </p:nvPicPr>
        <p:blipFill>
          <a:blip r:embed="rId13" cstate="print">
            <a:extLst>
              <a:ext uri="{65A01C43-5BB0-4D65-FE82-2831EA734E5A}"/>
            </a:extLst>
          </a:blip>
          <a:stretch>
            <a:fillRect/>
          </a:stretch>
        </p:blipFill>
        <p:spPr>
          <a:xfrm>
            <a:off x="2915920" y="3790950"/>
            <a:ext cx="5829300" cy="952500"/>
          </a:xfrm>
          <a:prstGeom prst="rect">
            <a:avLst/>
          </a:prstGeom>
        </p:spPr>
      </p:pic>
      <p:sp>
        <p:nvSpPr>
          <p:cNvPr id="62" name="TextBox62"/>
          <p:cNvSpPr txBox="1"/>
          <p:nvPr/>
        </p:nvSpPr>
        <p:spPr>
          <a:xfrm>
            <a:off x="3014091" y="3840125"/>
            <a:ext cx="5626100" cy="863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eaLnBrk="0">
              <a:lnSpc>
                <a:spcPct val="104000"/>
              </a:lnSpc>
            </a:pPr>
            <a:r>
              <a:rPr lang="en-US" altLang="zh-CN" sz="1400" kern="0" spc="-2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400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1400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supports</a:t>
            </a:r>
            <a:r>
              <a:rPr lang="en-US" altLang="zh-CN" sz="14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HTTP</a:t>
            </a:r>
            <a:r>
              <a:rPr lang="en-US" altLang="zh-CN" sz="1400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error</a:t>
            </a:r>
            <a:r>
              <a:rPr lang="en-US" altLang="zh-CN" sz="14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handling</a:t>
            </a:r>
            <a:r>
              <a:rPr lang="en-US" altLang="zh-CN" sz="14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1400" kern="0" spc="-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14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provides</a:t>
            </a:r>
            <a:r>
              <a:rPr lang="en-US" altLang="zh-CN" sz="14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more</a:t>
            </a:r>
            <a:r>
              <a:rPr lang="en-US" altLang="zh-CN" sz="14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robust</a:t>
            </a:r>
            <a:r>
              <a:rPr lang="en-US" altLang="zh-CN" sz="1400" kern="0" spc="-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error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handling</a:t>
            </a:r>
            <a:r>
              <a:rPr lang="en-US" altLang="zh-CN" sz="14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including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user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1400" kern="0" spc="-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error</a:t>
            </a:r>
            <a:r>
              <a:rPr lang="en-US" altLang="zh-CN" sz="14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handling</a:t>
            </a:r>
            <a:r>
              <a:rPr lang="en-US" altLang="zh-CN" sz="14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400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4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documented</a:t>
            </a:r>
            <a:r>
              <a:rPr lang="en-US" altLang="zh-CN" sz="1400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contract</a:t>
            </a:r>
            <a:r>
              <a:rPr lang="en-US" altLang="zh-CN" sz="1400" kern="0" spc="-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error</a:t>
            </a:r>
            <a:r>
              <a:rPr lang="en-US" altLang="zh-CN" sz="1400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responses.</a:t>
            </a:r>
            <a:r>
              <a:rPr lang="en-US" altLang="zh-CN" sz="14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140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4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also</a:t>
            </a:r>
            <a:r>
              <a:rPr lang="en-US" altLang="zh-CN" sz="1400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provide</a:t>
            </a:r>
            <a:r>
              <a:rPr lang="en-US" altLang="zh-CN" sz="140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4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400" kern="0" spc="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guaranteed</a:t>
            </a:r>
            <a:r>
              <a:rPr lang="en-US" altLang="zh-CN" sz="14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delivery</a:t>
            </a:r>
            <a:r>
              <a:rPr lang="en-US" altLang="zh-CN" sz="14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14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implementing</a:t>
            </a:r>
            <a:r>
              <a:rPr lang="en-US" altLang="zh-CN" sz="1400" kern="0" spc="-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WS-Reliable</a:t>
            </a:r>
            <a:r>
              <a:rPr lang="en-US" altLang="zh-CN" sz="1400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standards.</a:t>
            </a:r>
          </a:p>
        </p:txBody>
      </p:sp>
    </p:spTree>
    <p:extLst>
      <p:ext uri="{75360D90-CDC5-48E5-A9A7-3F349B4A766F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7AE212E2-4C17-488A-4772-ED1CBB69F433"/>
          <p:cNvPicPr>
            <a:picLocks noChangeAspect="1"/>
          </p:cNvPicPr>
          <p:nvPr/>
        </p:nvPicPr>
        <p:blipFill>
          <a:blip r:embed="rId3" cstate="print">
            <a:extLst>
              <a:ext uri="{C13CDC24-8D90-4818-0623-FE6293382DE1}"/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sp>
        <p:nvSpPr>
          <p:cNvPr id="16" name="TextBox16"/>
          <p:cNvSpPr txBox="1"/>
          <p:nvPr/>
        </p:nvSpPr>
        <p:spPr>
          <a:xfrm>
            <a:off x="1363332" y="255281"/>
            <a:ext cx="2867025" cy="5954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118000"/>
              </a:lnSpc>
            </a:pPr>
            <a:r>
              <a:rPr lang="en-US" altLang="zh-CN" sz="3600" kern="0" spc="-26" dirty="0">
                <a:solidFill>
                  <a:srgbClr val="9966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3600" kern="0" spc="4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kern="0" spc="-23" dirty="0">
                <a:solidFill>
                  <a:srgbClr val="9966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Service?</a:t>
            </a:r>
          </a:p>
        </p:txBody>
      </p:sp>
      <p:sp>
        <p:nvSpPr>
          <p:cNvPr id="17" name="TextBox17"/>
          <p:cNvSpPr txBox="1"/>
          <p:nvPr/>
        </p:nvSpPr>
        <p:spPr>
          <a:xfrm>
            <a:off x="854110" y="1049098"/>
            <a:ext cx="6059156" cy="3896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4846" marR="39433" indent="-214846" eaLnBrk="0">
              <a:lnSpc>
                <a:spcPct val="110000"/>
              </a:lnSpc>
            </a:pPr>
            <a:r>
              <a:rPr lang="en-US" altLang="zh-CN" sz="1050" kern="0" spc="-75" baseline="7143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--     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Software system designed to support interoperable machine-to-machine interaction over a network" - W3C</a:t>
            </a:r>
          </a:p>
          <a:p>
            <a:pPr marL="214846" marR="39433" indent="-214846" eaLnBrk="0">
              <a:lnSpc>
                <a:spcPct val="110000"/>
              </a:lnSpc>
            </a:pP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  Systems interact with the web service using messages sent through HTTP generally with an XML serialization.</a:t>
            </a:r>
          </a:p>
          <a:p>
            <a:pPr marL="214846" marR="39433" indent="-214846" eaLnBrk="0">
              <a:lnSpc>
                <a:spcPct val="110000"/>
              </a:lnSpc>
            </a:pPr>
            <a:r>
              <a:rPr lang="en-US" altLang="zh-CN" sz="1050" kern="0" spc="-75" baseline="7143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050" kern="0" spc="840" baseline="7143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Lot</a:t>
            </a:r>
            <a:r>
              <a:rPr lang="en-US" altLang="zh-CN" sz="1100" kern="0" spc="-1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many</a:t>
            </a:r>
            <a:r>
              <a:rPr lang="en-US" altLang="zh-CN" sz="1100" kern="0" spc="-3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definitions</a:t>
            </a:r>
            <a:r>
              <a:rPr lang="en-US" altLang="zh-CN" sz="1100" kern="0" spc="-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1100" kern="0" spc="-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available.</a:t>
            </a:r>
            <a:r>
              <a:rPr lang="en-US" altLang="zh-CN" sz="1100" kern="0" spc="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Simply,</a:t>
            </a:r>
            <a:r>
              <a:rPr lang="en-US" altLang="zh-CN" sz="1100" kern="0" spc="3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1100" kern="0" spc="-1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converts</a:t>
            </a:r>
            <a:r>
              <a:rPr lang="en-US" altLang="zh-CN" sz="1100" kern="0" spc="-1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1100" kern="0" spc="2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</a:t>
            </a:r>
            <a:r>
              <a:rPr lang="en-US" altLang="zh-CN" sz="1100" kern="0" spc="2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into</a:t>
            </a:r>
            <a:r>
              <a:rPr lang="en-US" altLang="zh-CN" sz="1100" kern="0" spc="-7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1100" kern="0" spc="3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</a:t>
            </a:r>
            <a:r>
              <a:rPr lang="en-US" altLang="zh-CN" sz="1100" kern="0" spc="3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1100" kern="0" spc="-4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1100" kern="0" spc="-1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100" kern="0" spc="2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100" kern="0" spc="-3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accessible</a:t>
            </a:r>
            <a:r>
              <a:rPr lang="en-US" altLang="zh-CN" sz="1100" kern="0" spc="-1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100" kern="0" spc="-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100" kern="0" spc="4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</a:t>
            </a:r>
            <a:r>
              <a:rPr lang="en-US" altLang="zh-CN" sz="1100" kern="0" spc="-1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100" kern="0" spc="-1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100" kern="0" spc="-1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world.</a:t>
            </a:r>
          </a:p>
          <a:p>
            <a:pPr marL="349091" eaLnBrk="0">
              <a:lnSpc>
                <a:spcPct val="118000"/>
              </a:lnSpc>
              <a:spcBef>
                <a:spcPts val="19"/>
              </a:spcBef>
            </a:pPr>
            <a:r>
              <a:rPr lang="en-US" altLang="zh-CN" sz="1100" kern="0" spc="-75" baseline="4167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100" kern="0" spc="77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Rendezvous</a:t>
            </a:r>
            <a:r>
              <a:rPr lang="en-US" altLang="zh-CN" sz="1100" kern="0" spc="-2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</a:t>
            </a:r>
            <a:r>
              <a:rPr lang="en-US" altLang="zh-CN" sz="1100" kern="0" spc="-3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100" kern="0" spc="-1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100" kern="0" spc="3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business</a:t>
            </a:r>
          </a:p>
          <a:p>
            <a:pPr marL="349091" eaLnBrk="0">
              <a:lnSpc>
                <a:spcPct val="118000"/>
              </a:lnSpc>
              <a:spcBef>
                <a:spcPts val="32"/>
              </a:spcBef>
            </a:pPr>
            <a:r>
              <a:rPr lang="en-US" altLang="zh-CN" sz="1100" kern="0" spc="-75" baseline="4167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100" kern="0" spc="70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</a:t>
            </a:r>
            <a:r>
              <a:rPr lang="en-US" altLang="zh-CN" sz="1100" kern="0" spc="4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(Data</a:t>
            </a:r>
            <a:r>
              <a:rPr lang="en-US" altLang="zh-CN" sz="1100" kern="0" spc="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Exchange</a:t>
            </a:r>
            <a:r>
              <a:rPr lang="en-US" altLang="zh-CN" sz="1100" kern="0" spc="-1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Format)</a:t>
            </a:r>
            <a:r>
              <a:rPr lang="en-US" altLang="zh-CN" sz="1100" kern="0" spc="-2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100" kern="0" spc="1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HTTP</a:t>
            </a:r>
            <a:r>
              <a:rPr lang="en-US" altLang="zh-CN" sz="1100" kern="0" spc="-1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(Protocol)</a:t>
            </a:r>
          </a:p>
          <a:p>
            <a:pPr eaLnBrk="0">
              <a:lnSpc>
                <a:spcPct val="118000"/>
              </a:lnSpc>
              <a:spcBef>
                <a:spcPts val="62"/>
              </a:spcBef>
            </a:pPr>
            <a:r>
              <a:rPr lang="en-US" altLang="zh-CN" sz="1100" kern="0" spc="-75" baseline="3571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100" kern="0" spc="76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Advantages</a:t>
            </a:r>
            <a:r>
              <a:rPr lang="en-US" altLang="zh-CN" sz="1100" kern="0" spc="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100" kern="0" spc="-2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</a:t>
            </a:r>
            <a:r>
              <a:rPr lang="en-US" altLang="zh-CN" sz="1100" kern="0" spc="3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Services.</a:t>
            </a:r>
          </a:p>
          <a:p>
            <a:pPr marL="349091" eaLnBrk="0">
              <a:lnSpc>
                <a:spcPct val="119000"/>
              </a:lnSpc>
              <a:spcBef>
                <a:spcPts val="20"/>
              </a:spcBef>
            </a:pPr>
            <a:r>
              <a:rPr lang="en-US" altLang="zh-CN" sz="1100" kern="0" spc="-75" baseline="4167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100" kern="0" spc="77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Reusability</a:t>
            </a:r>
            <a:r>
              <a:rPr lang="en-US" altLang="zh-CN" sz="1100" kern="0" spc="-1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1100" kern="0" spc="-3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exposing</a:t>
            </a:r>
            <a:r>
              <a:rPr lang="en-US" altLang="zh-CN" sz="1100" kern="0" spc="-2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100" kern="0" spc="1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existing</a:t>
            </a:r>
            <a:r>
              <a:rPr lang="en-US" altLang="zh-CN" sz="1100" kern="0" spc="-3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11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1100" kern="0" spc="-1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100" kern="0" spc="-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100" kern="0" spc="3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network.</a:t>
            </a:r>
          </a:p>
          <a:p>
            <a:pPr marL="349091" eaLnBrk="0">
              <a:lnSpc>
                <a:spcPct val="118000"/>
              </a:lnSpc>
              <a:spcBef>
                <a:spcPts val="30"/>
              </a:spcBef>
            </a:pPr>
            <a:r>
              <a:rPr lang="en-US" altLang="zh-CN" sz="1100" kern="0" spc="-75" baseline="4167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100" kern="0" spc="78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Interoperability</a:t>
            </a:r>
            <a:r>
              <a:rPr lang="en-US" altLang="zh-CN" sz="1100" kern="0" spc="-4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1100" kern="0" spc="-3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applications</a:t>
            </a:r>
            <a:r>
              <a:rPr lang="en-US" altLang="zh-CN" sz="1100" kern="0" spc="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(Platform</a:t>
            </a:r>
            <a:r>
              <a:rPr lang="en-US" altLang="zh-CN" sz="1100" kern="0" spc="-2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100" kern="0" spc="-2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Technology)</a:t>
            </a:r>
            <a:r>
              <a:rPr lang="en-US" altLang="zh-CN" sz="1100" kern="0" spc="-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dependent.</a:t>
            </a:r>
          </a:p>
          <a:p>
            <a:pPr marL="349091" eaLnBrk="0">
              <a:lnSpc>
                <a:spcPct val="118000"/>
              </a:lnSpc>
              <a:spcBef>
                <a:spcPts val="32"/>
              </a:spcBef>
            </a:pPr>
            <a:r>
              <a:rPr lang="en-US" altLang="zh-CN" sz="1100" kern="0" spc="-75" baseline="4167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100" kern="0" spc="77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Protocol</a:t>
            </a:r>
            <a:r>
              <a:rPr lang="en-US" altLang="zh-CN" sz="1100" kern="0" spc="-5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standardization.</a:t>
            </a:r>
          </a:p>
          <a:p>
            <a:pPr marL="349091" eaLnBrk="0">
              <a:lnSpc>
                <a:spcPct val="118000"/>
              </a:lnSpc>
              <a:spcBef>
                <a:spcPts val="38"/>
              </a:spcBef>
            </a:pPr>
            <a:r>
              <a:rPr lang="en-US" altLang="zh-CN" sz="1100" kern="0" spc="-75" baseline="4167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100" kern="0" spc="76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Low</a:t>
            </a:r>
            <a:r>
              <a:rPr lang="en-US" altLang="zh-CN" sz="1100" kern="0" spc="-4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cost</a:t>
            </a:r>
            <a:r>
              <a:rPr lang="en-US" altLang="zh-CN" sz="1100" kern="0" spc="-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100" kern="0" spc="-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communication</a:t>
            </a:r>
            <a:r>
              <a:rPr lang="en-US" altLang="zh-CN" sz="1100" kern="0" spc="-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compare</a:t>
            </a:r>
            <a:r>
              <a:rPr lang="en-US" altLang="zh-CN" sz="1100" kern="0" spc="-4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1100" kern="0" spc="5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proprietary</a:t>
            </a:r>
            <a:r>
              <a:rPr lang="en-US" altLang="zh-CN" sz="1100" kern="0" spc="-3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solutions</a:t>
            </a:r>
            <a:r>
              <a:rPr lang="en-US" altLang="zh-CN" sz="1100" kern="0" spc="2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like</a:t>
            </a:r>
            <a:r>
              <a:rPr lang="en-US" altLang="zh-CN" sz="1100" kern="0" spc="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B2B</a:t>
            </a:r>
            <a:r>
              <a:rPr lang="en-US" altLang="zh-CN" sz="1100" kern="0" spc="-3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1100" kern="0" spc="3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EDI.</a:t>
            </a:r>
          </a:p>
          <a:p>
            <a:pPr eaLnBrk="0">
              <a:lnSpc>
                <a:spcPct val="116000"/>
              </a:lnSpc>
              <a:spcBef>
                <a:spcPts val="56"/>
              </a:spcBef>
            </a:pPr>
            <a:r>
              <a:rPr lang="en-US" altLang="zh-CN" sz="1100" kern="0" spc="-75" baseline="7143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100" kern="0" spc="84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Behavioral</a:t>
            </a:r>
            <a:r>
              <a:rPr lang="en-US" altLang="zh-CN" sz="1100" kern="0" spc="-4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characteristics.</a:t>
            </a:r>
          </a:p>
          <a:p>
            <a:pPr marL="518598" indent="-169507" eaLnBrk="0">
              <a:lnSpc>
                <a:spcPct val="111000"/>
              </a:lnSpc>
              <a:spcBef>
                <a:spcPts val="11"/>
              </a:spcBef>
            </a:pPr>
            <a:r>
              <a:rPr lang="en-US" altLang="zh-CN" sz="1100" kern="0" spc="-75" baseline="4167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100" kern="0" spc="96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</a:t>
            </a:r>
            <a:r>
              <a:rPr lang="en-US" altLang="zh-CN" sz="1100" kern="0" spc="-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1100" kern="0" spc="5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based</a:t>
            </a:r>
            <a:r>
              <a:rPr lang="en-US" altLang="zh-CN" sz="1100" kern="0" spc="-3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approach</a:t>
            </a:r>
            <a:r>
              <a:rPr lang="en-US" altLang="zh-CN" sz="1100" kern="0" spc="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makes</a:t>
            </a:r>
            <a:r>
              <a:rPr lang="en-US" altLang="zh-CN" sz="1100" kern="0" spc="-3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applications</a:t>
            </a:r>
            <a:r>
              <a:rPr lang="en-US" altLang="zh-CN" sz="1100" kern="0" spc="-1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1100" kern="0" spc="2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interoperable,</a:t>
            </a:r>
            <a:r>
              <a:rPr lang="en-US" altLang="zh-CN" sz="1100" kern="0" spc="-5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1100" kern="0" spc="-1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100" kern="0" spc="3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uniform</a:t>
            </a:r>
            <a:r>
              <a:rPr lang="en-US" altLang="zh-CN" sz="1100" kern="0" spc="-2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  <a:r>
              <a:rPr lang="en-US" altLang="zh-CN" sz="1100" kern="0" spc="1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representation</a:t>
            </a:r>
            <a:r>
              <a:rPr lang="en-US" altLang="zh-CN" sz="1100" kern="0" spc="3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spc="-26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100" kern="0" spc="-4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  <a:r>
              <a:rPr lang="en-US" altLang="zh-CN" sz="1100" kern="0" spc="-2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transportation.</a:t>
            </a:r>
          </a:p>
          <a:p>
            <a:pPr marL="349091" eaLnBrk="0">
              <a:lnSpc>
                <a:spcPct val="118000"/>
              </a:lnSpc>
              <a:spcBef>
                <a:spcPts val="38"/>
              </a:spcBef>
            </a:pPr>
            <a:r>
              <a:rPr lang="en-US" altLang="zh-CN" sz="1100" kern="0" spc="-75" baseline="4167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100" kern="0" spc="76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Loosely</a:t>
            </a:r>
            <a:r>
              <a:rPr lang="en-US" altLang="zh-CN" sz="1100" kern="0" spc="-4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coupling</a:t>
            </a:r>
            <a:r>
              <a:rPr lang="en-US" altLang="zh-CN" sz="1100" kern="0" spc="1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helps</a:t>
            </a:r>
            <a:r>
              <a:rPr lang="en-US" altLang="zh-CN" sz="1100" kern="0" spc="-4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100" kern="0" spc="4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EAI</a:t>
            </a:r>
            <a:r>
              <a:rPr lang="en-US" altLang="zh-CN" sz="1100" kern="0" spc="-4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applications</a:t>
            </a:r>
            <a:r>
              <a:rPr lang="en-US" altLang="zh-CN" sz="1100" kern="0" spc="-2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100" kern="0" spc="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100" kern="0" spc="-3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100" kern="0" spc="1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1100" kern="0" spc="-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demand</a:t>
            </a:r>
            <a:r>
              <a:rPr lang="en-US" altLang="zh-CN" sz="1100" kern="0" spc="1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business.</a:t>
            </a:r>
          </a:p>
          <a:p>
            <a:pPr marL="349091" eaLnBrk="0">
              <a:lnSpc>
                <a:spcPct val="118000"/>
              </a:lnSpc>
              <a:spcBef>
                <a:spcPts val="40"/>
              </a:spcBef>
            </a:pPr>
            <a:r>
              <a:rPr lang="en-US" altLang="zh-CN" sz="1100" kern="0" spc="-75" baseline="4167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100" kern="0" spc="74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Coarse</a:t>
            </a:r>
            <a:r>
              <a:rPr lang="en-US" altLang="zh-CN" sz="1100" kern="0" spc="-2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grained</a:t>
            </a:r>
            <a:r>
              <a:rPr lang="en-US" altLang="zh-CN" sz="1100" kern="0" spc="-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</a:t>
            </a:r>
            <a:r>
              <a:rPr lang="en-US" altLang="zh-CN" sz="1100" kern="0" spc="-1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1100" kern="0" spc="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access</a:t>
            </a:r>
            <a:r>
              <a:rPr lang="en-US" altLang="zh-CN" sz="1100" kern="0" spc="-2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100" kern="0" spc="3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right</a:t>
            </a:r>
            <a:r>
              <a:rPr lang="en-US" altLang="zh-CN" sz="11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business</a:t>
            </a:r>
            <a:r>
              <a:rPr lang="en-US" altLang="zh-CN" sz="1100" kern="0" spc="-1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logic.</a:t>
            </a:r>
          </a:p>
          <a:p>
            <a:pPr marL="349091" eaLnBrk="0">
              <a:lnSpc>
                <a:spcPct val="118000"/>
              </a:lnSpc>
              <a:spcBef>
                <a:spcPts val="30"/>
              </a:spcBef>
            </a:pPr>
            <a:r>
              <a:rPr lang="en-US" altLang="zh-CN" sz="1100" kern="0" spc="-75" baseline="4167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100" kern="0" spc="70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Ability</a:t>
            </a:r>
            <a:r>
              <a:rPr lang="en-US" altLang="zh-CN" sz="1100" kern="0" spc="1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100" kern="0" spc="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synchronous</a:t>
            </a:r>
            <a:r>
              <a:rPr lang="en-US" altLang="zh-CN" sz="1100" kern="0" spc="-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100" kern="0" spc="-1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asynchronous</a:t>
            </a:r>
            <a:r>
              <a:rPr lang="en-US" altLang="zh-CN" sz="1100" kern="0" spc="-1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executions.</a:t>
            </a:r>
          </a:p>
          <a:p>
            <a:pPr marL="349091" eaLnBrk="0">
              <a:lnSpc>
                <a:spcPct val="118000"/>
              </a:lnSpc>
              <a:spcBef>
                <a:spcPts val="40"/>
              </a:spcBef>
            </a:pPr>
            <a:r>
              <a:rPr lang="en-US" altLang="zh-CN" sz="1100" kern="0" spc="-75" baseline="4167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100" kern="0" spc="74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100" kern="0" spc="1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RPC</a:t>
            </a:r>
            <a:r>
              <a:rPr lang="en-US" altLang="zh-CN" sz="1100" kern="0" spc="-3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100" kern="0" spc="2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Document</a:t>
            </a:r>
            <a:r>
              <a:rPr lang="en-US" altLang="zh-CN" sz="1100" kern="0" spc="-4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10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exchange.</a:t>
            </a:r>
          </a:p>
        </p:txBody>
      </p:sp>
    </p:spTree>
    <p:extLst>
      <p:ext uri="{910E9EBE-BAA5-4F26-3DF5-63881B97AE10}"/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E0412B2-895D-440F-97E2-6E0B004716C4"/>
          <p:cNvPicPr>
            <a:picLocks noChangeAspect="1"/>
          </p:cNvPicPr>
          <p:nvPr/>
        </p:nvPicPr>
        <p:blipFill>
          <a:blip r:embed="rId2" cstate="print">
            <a:extLst>
              <a:ext uri="{06B2D963-8929-49B3-01C8-33DB6E940C37}"/>
            </a:extLst>
          </a:blip>
          <a:stretch>
            <a:fillRect/>
          </a:stretch>
        </p:blipFill>
        <p:spPr>
          <a:xfrm>
            <a:off x="1145513" y="-638342"/>
            <a:ext cx="6857908" cy="5781842"/>
          </a:xfrm>
          <a:prstGeom prst="rect">
            <a:avLst/>
          </a:prstGeom>
        </p:spPr>
      </p:pic>
      <p:sp>
        <p:nvSpPr>
          <p:cNvPr id="12" name="TextBox12"/>
          <p:cNvSpPr txBox="1"/>
          <p:nvPr/>
        </p:nvSpPr>
        <p:spPr>
          <a:xfrm>
            <a:off x="1695450" y="205396"/>
            <a:ext cx="2876550" cy="402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82000"/>
              </a:lnSpc>
            </a:pPr>
            <a:r>
              <a:rPr lang="en-US" altLang="zh-CN" sz="3188" kern="0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3188" kern="0" spc="11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spc="-38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3188" kern="0" spc="4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SOAP?</a:t>
            </a:r>
          </a:p>
        </p:txBody>
      </p:sp>
      <p:sp>
        <p:nvSpPr>
          <p:cNvPr id="13" name="TextBox13"/>
          <p:cNvSpPr txBox="1"/>
          <p:nvPr/>
        </p:nvSpPr>
        <p:spPr>
          <a:xfrm>
            <a:off x="854110" y="607686"/>
            <a:ext cx="6184851" cy="42683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1608" indent="-201608" eaLnBrk="0"/>
            <a:r>
              <a:rPr lang="en-US" altLang="zh-CN" sz="1600" kern="0" spc="513" dirty="0"/>
              <a:t> </a:t>
            </a:r>
            <a:r>
              <a:rPr lang="en-US" altLang="zh-CN" sz="1600" kern="0" spc="173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SOAP: Simple Object Access Protocol is a protocol for exchange of structured information on a decentralized and distributed platform using XML (eXtensible Markup Language)</a:t>
            </a:r>
          </a:p>
          <a:p>
            <a:pPr marL="199167" marR="24296" indent="-199167" eaLnBrk="0">
              <a:lnSpc>
                <a:spcPct val="95000"/>
              </a:lnSpc>
              <a:spcBef>
                <a:spcPts val="1086"/>
              </a:spcBef>
            </a:pPr>
            <a:r>
              <a:rPr lang="en-US" altLang="zh-CN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Works mainly with RPC (Remote Procedure Call) and HTTP (HyperText Transfer Protocol)</a:t>
            </a:r>
          </a:p>
          <a:p>
            <a:pPr marL="194894" marR="1011674" indent="-194894" eaLnBrk="0">
              <a:lnSpc>
                <a:spcPct val="91000"/>
              </a:lnSpc>
              <a:spcBef>
                <a:spcPts val="1142"/>
              </a:spcBef>
            </a:pPr>
            <a:r>
              <a:rPr lang="en-US" altLang="zh-CN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HTTP makes SOAP go around firewalls</a:t>
            </a:r>
          </a:p>
          <a:p>
            <a:pPr marL="194894" marR="1011674" indent="-194894" eaLnBrk="0">
              <a:lnSpc>
                <a:spcPct val="91000"/>
              </a:lnSpc>
              <a:spcBef>
                <a:spcPts val="1142"/>
              </a:spcBef>
            </a:pPr>
            <a:r>
              <a:rPr lang="en-US" altLang="zh-CN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SOAP used to stand for Simple Object Access Protocol </a:t>
            </a:r>
          </a:p>
          <a:p>
            <a:pPr marL="194894" marR="1011674" indent="-194894" eaLnBrk="0">
              <a:lnSpc>
                <a:spcPct val="91000"/>
              </a:lnSpc>
              <a:spcBef>
                <a:spcPts val="1142"/>
              </a:spcBef>
            </a:pPr>
            <a:r>
              <a:rPr lang="en-US" altLang="zh-CN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SOAP is a communication protocol </a:t>
            </a:r>
          </a:p>
          <a:p>
            <a:pPr marL="194894" marR="1011674" indent="-194894" eaLnBrk="0">
              <a:lnSpc>
                <a:spcPct val="91000"/>
              </a:lnSpc>
              <a:spcBef>
                <a:spcPts val="1142"/>
              </a:spcBef>
            </a:pPr>
            <a:r>
              <a:rPr lang="en-US" altLang="zh-CN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SOAP is designed to communicate via Internet </a:t>
            </a:r>
          </a:p>
          <a:p>
            <a:pPr marL="194894" marR="1011674" indent="-194894" eaLnBrk="0">
              <a:lnSpc>
                <a:spcPct val="91000"/>
              </a:lnSpc>
              <a:spcBef>
                <a:spcPts val="1142"/>
              </a:spcBef>
            </a:pPr>
            <a:r>
              <a:rPr lang="en-US" altLang="zh-CN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SOAP is based on XML </a:t>
            </a:r>
          </a:p>
          <a:p>
            <a:pPr marL="194894" marR="1011674" indent="-194894" eaLnBrk="0">
              <a:lnSpc>
                <a:spcPct val="91000"/>
              </a:lnSpc>
              <a:spcBef>
                <a:spcPts val="1142"/>
              </a:spcBef>
            </a:pPr>
            <a:r>
              <a:rPr lang="en-US" altLang="zh-CN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SOAP is simple and extensible </a:t>
            </a:r>
          </a:p>
          <a:p>
            <a:pPr marL="194894" marR="1011674" indent="-194894" eaLnBrk="0">
              <a:lnSpc>
                <a:spcPct val="91000"/>
              </a:lnSpc>
              <a:spcBef>
                <a:spcPts val="1142"/>
              </a:spcBef>
            </a:pPr>
            <a:r>
              <a:rPr lang="en-US" altLang="zh-CN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SOAP is platform and language independent </a:t>
            </a:r>
          </a:p>
          <a:p>
            <a:pPr marL="194894" marR="1011674" indent="-194894" eaLnBrk="0">
              <a:lnSpc>
                <a:spcPct val="91000"/>
              </a:lnSpc>
              <a:spcBef>
                <a:spcPts val="1142"/>
              </a:spcBef>
            </a:pPr>
            <a:r>
              <a:rPr lang="en-US" altLang="zh-CN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SOAP is a W3C standard</a:t>
            </a:r>
          </a:p>
        </p:txBody>
      </p:sp>
    </p:spTree>
    <p:extLst>
      <p:ext uri="{E3222FEA-045F-4023-B1BD-FEDB5CE77095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18"/>
          <p:cNvSpPr txBox="1"/>
          <p:nvPr/>
        </p:nvSpPr>
        <p:spPr>
          <a:xfrm>
            <a:off x="1563053" y="4371693"/>
            <a:ext cx="3924300" cy="364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115000"/>
              </a:lnSpc>
            </a:pPr>
            <a:r>
              <a:rPr lang="en-US" altLang="zh-CN" sz="2250" kern="0" spc="-23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</a:t>
            </a:r>
            <a:r>
              <a:rPr lang="en-US" altLang="zh-CN" sz="2250" kern="0" spc="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50" kern="0" spc="-11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</a:t>
            </a:r>
            <a:r>
              <a:rPr lang="en-US" altLang="zh-CN" sz="2250" kern="0" spc="-9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50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Access</a:t>
            </a:r>
            <a:r>
              <a:rPr lang="en-US" altLang="zh-CN" sz="2250" kern="0" spc="13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50" kern="0" spc="-23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9" name="TextBox19"/>
          <p:cNvSpPr txBox="1"/>
          <p:nvPr/>
        </p:nvSpPr>
        <p:spPr>
          <a:xfrm>
            <a:off x="1551223" y="170277"/>
            <a:ext cx="2524125" cy="4527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120000"/>
              </a:lnSpc>
            </a:pPr>
            <a:r>
              <a:rPr lang="en-US" altLang="zh-CN" sz="2700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700" b="1" kern="0" spc="7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b="1" kern="0" spc="-75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700" b="1" kern="0" spc="1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b="1" kern="0" spc="-15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SOAP?</a:t>
            </a:r>
          </a:p>
        </p:txBody>
      </p:sp>
      <p:pic>
        <p:nvPicPr>
          <p:cNvPr id="20" name="CE59EB7E-3E8A-48AE-BCAD-CD4F26375029"/>
          <p:cNvPicPr>
            <a:picLocks noChangeAspect="1"/>
          </p:cNvPicPr>
          <p:nvPr/>
        </p:nvPicPr>
        <p:blipFill>
          <a:blip r:embed="rId2" cstate="print">
            <a:extLst>
              <a:ext uri="{0B13B256-13E7-48BD-EC02-3B4E9B422518}"/>
            </a:extLst>
          </a:blip>
          <a:stretch>
            <a:fillRect/>
          </a:stretch>
        </p:blipFill>
        <p:spPr>
          <a:xfrm>
            <a:off x="1289285" y="949837"/>
            <a:ext cx="5572125" cy="3421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1CD373-33E7-424A-8063-A3D09EC6E41F}"/>
              </a:ext>
            </a:extLst>
          </p:cNvPr>
          <p:cNvSpPr txBox="1"/>
          <p:nvPr/>
        </p:nvSpPr>
        <p:spPr>
          <a:xfrm>
            <a:off x="1190556" y="425076"/>
            <a:ext cx="4850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What is SOAP?</a:t>
            </a:r>
          </a:p>
        </p:txBody>
      </p:sp>
    </p:spTree>
    <p:extLst>
      <p:ext uri="{F2038A2B-D643-44B1-9F93-648F37995071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E13CAA6-87A4-43DA-38A2-6DCF8CBCC4A3"/>
          <p:cNvPicPr>
            <a:picLocks noChangeAspect="1"/>
          </p:cNvPicPr>
          <p:nvPr/>
        </p:nvPicPr>
        <p:blipFill>
          <a:blip r:embed="rId2" cstate="print">
            <a:extLst>
              <a:ext uri="{FFE58232-9CAD-40CE-2B2A-AE75200EE623}"/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pic>
        <p:nvPicPr>
          <p:cNvPr id="15" name="F4FA1C5A-4537-484D-6E10-6D4847BA2CBE"/>
          <p:cNvPicPr>
            <a:picLocks noChangeAspect="1"/>
          </p:cNvPicPr>
          <p:nvPr/>
        </p:nvPicPr>
        <p:blipFill>
          <a:blip r:embed="rId3" cstate="print">
            <a:extLst>
              <a:ext uri="{7759BF45-0A5A-4879-9FD4-4756D0590ED6}"/>
            </a:extLst>
          </a:blip>
          <a:stretch>
            <a:fillRect/>
          </a:stretch>
        </p:blipFill>
        <p:spPr>
          <a:xfrm>
            <a:off x="1143000" y="0"/>
            <a:ext cx="628650" cy="628650"/>
          </a:xfrm>
          <a:prstGeom prst="rect">
            <a:avLst/>
          </a:prstGeom>
        </p:spPr>
      </p:pic>
      <p:pic>
        <p:nvPicPr>
          <p:cNvPr id="16" name="EDB4D202-921C-478B-0B57-B31739F36EFA"/>
          <p:cNvPicPr>
            <a:picLocks noChangeAspect="1"/>
          </p:cNvPicPr>
          <p:nvPr/>
        </p:nvPicPr>
        <p:blipFill>
          <a:blip r:embed="rId4" cstate="print">
            <a:extLst>
              <a:ext uri="{CFF7AE63-106F-45B1-BD7B-A199D8289D8E}"/>
            </a:extLst>
          </a:blip>
          <a:stretch>
            <a:fillRect/>
          </a:stretch>
        </p:blipFill>
        <p:spPr>
          <a:xfrm>
            <a:off x="1902657" y="0"/>
            <a:ext cx="6100763" cy="5143500"/>
          </a:xfrm>
          <a:prstGeom prst="rect">
            <a:avLst/>
          </a:prstGeom>
        </p:spPr>
      </p:pic>
      <p:pic>
        <p:nvPicPr>
          <p:cNvPr id="17" name="6557F6C0-5EE2-42CF-68A6-DC07D4F6E059"/>
          <p:cNvPicPr>
            <a:picLocks noChangeAspect="1"/>
          </p:cNvPicPr>
          <p:nvPr/>
        </p:nvPicPr>
        <p:blipFill>
          <a:blip r:embed="rId5" cstate="print">
            <a:extLst>
              <a:ext uri="{0E60B9A0-53C5-424C-26B7-878DBEC15E01}"/>
            </a:extLst>
          </a:blip>
          <a:stretch>
            <a:fillRect/>
          </a:stretch>
        </p:blipFill>
        <p:spPr>
          <a:xfrm>
            <a:off x="1913382" y="2536031"/>
            <a:ext cx="71438" cy="71438"/>
          </a:xfrm>
          <a:prstGeom prst="rect">
            <a:avLst/>
          </a:prstGeom>
        </p:spPr>
      </p:pic>
      <p:pic>
        <p:nvPicPr>
          <p:cNvPr id="19" name="20AD1311-B0CF-41E1-BE00-BF8473A0A778"/>
          <p:cNvPicPr>
            <a:picLocks noChangeAspect="1"/>
          </p:cNvPicPr>
          <p:nvPr/>
        </p:nvPicPr>
        <p:blipFill>
          <a:blip r:embed="rId6" cstate="print">
            <a:extLst>
              <a:ext uri="{822D1C41-B167-4605-7481-FE22A5EC1610}"/>
            </a:extLst>
          </a:blip>
          <a:stretch>
            <a:fillRect/>
          </a:stretch>
        </p:blipFill>
        <p:spPr>
          <a:xfrm>
            <a:off x="1225150" y="728663"/>
            <a:ext cx="964406" cy="950119"/>
          </a:xfrm>
          <a:prstGeom prst="rect">
            <a:avLst/>
          </a:prstGeom>
        </p:spPr>
      </p:pic>
      <p:pic>
        <p:nvPicPr>
          <p:cNvPr id="20" name="BA101BEE-BE97-4005-5BA5-622314C24529"/>
          <p:cNvPicPr>
            <a:picLocks noChangeAspect="1"/>
          </p:cNvPicPr>
          <p:nvPr/>
        </p:nvPicPr>
        <p:blipFill>
          <a:blip r:embed="rId7" cstate="print">
            <a:extLst>
              <a:ext uri="{AF25A14F-54FD-4702-9B9B-FAE2C768AA6B}"/>
            </a:extLst>
          </a:blip>
          <a:stretch>
            <a:fillRect/>
          </a:stretch>
        </p:blipFill>
        <p:spPr>
          <a:xfrm>
            <a:off x="2013967" y="250032"/>
            <a:ext cx="3393281" cy="678656"/>
          </a:xfrm>
          <a:prstGeom prst="rect">
            <a:avLst/>
          </a:prstGeom>
        </p:spPr>
      </p:pic>
      <p:sp>
        <p:nvSpPr>
          <p:cNvPr id="21" name="TextBox21"/>
          <p:cNvSpPr txBox="1"/>
          <p:nvPr/>
        </p:nvSpPr>
        <p:spPr>
          <a:xfrm>
            <a:off x="2306900" y="488801"/>
            <a:ext cx="5181600" cy="1022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82000"/>
              </a:lnSpc>
            </a:pPr>
            <a:r>
              <a:rPr lang="en-US" altLang="zh-CN" sz="3188" kern="0" spc="-38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3188" kern="0" spc="-3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structure</a:t>
            </a:r>
          </a:p>
          <a:p>
            <a:pPr marL="268714" eaLnBrk="0">
              <a:lnSpc>
                <a:spcPct val="81000"/>
              </a:lnSpc>
              <a:spcBef>
                <a:spcPts val="2548"/>
              </a:spcBef>
            </a:pPr>
            <a:r>
              <a:rPr lang="en-US" altLang="zh-CN" sz="2400" kern="0" spc="-15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6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parts</a:t>
            </a:r>
            <a:r>
              <a:rPr lang="en-US" altLang="zh-CN" sz="2400" kern="0" spc="2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3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message:</a:t>
            </a:r>
            <a:r>
              <a:rPr lang="en-US" altLang="zh-CN" sz="2400" kern="0" spc="13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3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Envelope,</a:t>
            </a:r>
            <a:r>
              <a:rPr lang="en-US" altLang="zh-CN" sz="2400" kern="0" spc="9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Header,</a:t>
            </a:r>
          </a:p>
        </p:txBody>
      </p:sp>
      <p:pic>
        <p:nvPicPr>
          <p:cNvPr id="22" name="2BABC812-1242-4E0A-CA9B-2EA675F20ADA"/>
          <p:cNvPicPr>
            <a:picLocks noChangeAspect="1"/>
          </p:cNvPicPr>
          <p:nvPr/>
        </p:nvPicPr>
        <p:blipFill>
          <a:blip r:embed="rId8" cstate="print">
            <a:extLst>
              <a:ext uri="{908DA11A-57E9-4153-1A99-8D56B85E90EF}"/>
            </a:extLst>
          </a:blip>
          <a:stretch>
            <a:fillRect/>
          </a:stretch>
        </p:blipFill>
        <p:spPr>
          <a:xfrm>
            <a:off x="2370649" y="1221581"/>
            <a:ext cx="121444" cy="200025"/>
          </a:xfrm>
          <a:prstGeom prst="rect">
            <a:avLst/>
          </a:prstGeom>
        </p:spPr>
      </p:pic>
      <p:graphicFrame>
        <p:nvGraphicFramePr>
          <p:cNvPr id="23" name="Table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76659"/>
              </p:ext>
            </p:extLst>
          </p:nvPr>
        </p:nvGraphicFramePr>
        <p:xfrm>
          <a:off x="2431371" y="1582314"/>
          <a:ext cx="5188136" cy="3448087"/>
        </p:xfrm>
        <a:graphic>
          <a:graphicData uri="http://schemas.openxmlformats.org/drawingml/2006/table">
            <a:tbl>
              <a:tblPr firstRow="1" bandRow="1"/>
              <a:tblGrid>
                <a:gridCol w="493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84">
                <a:tc rowSpan="3">
                  <a:txBody>
                    <a:bodyPr/>
                    <a:lstStyle/>
                    <a:p>
                      <a:pPr marL="108480" marR="0" indent="0" eaLnBrk="0">
                        <a:lnSpc>
                          <a:spcPct val="87000"/>
                        </a:lnSpc>
                      </a:pPr>
                      <a:r>
                        <a:rPr lang="en-US" altLang="zh-CN" sz="1100" kern="0" spc="-20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POST</a:t>
                      </a:r>
                      <a:r>
                        <a:rPr lang="en-US" altLang="zh-CN" sz="1100" kern="0" spc="-225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100" kern="0" spc="-1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/InStock</a:t>
                      </a:r>
                      <a:r>
                        <a:rPr lang="en-US" altLang="zh-CN" sz="1100" kern="0" spc="-10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100" kern="0" spc="-15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HTTP/1.1</a:t>
                      </a:r>
                    </a:p>
                    <a:p>
                      <a:pPr marL="108480" marR="0" indent="0" eaLnBrk="0">
                        <a:lnSpc>
                          <a:spcPct val="87000"/>
                        </a:lnSpc>
                        <a:spcBef>
                          <a:spcPts val="282"/>
                        </a:spcBef>
                      </a:pPr>
                      <a:r>
                        <a:rPr lang="en-US" altLang="zh-CN" sz="1100" kern="0" spc="-6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Host:</a:t>
                      </a:r>
                      <a:r>
                        <a:rPr lang="en-US" altLang="zh-CN" sz="1100" kern="0" spc="-205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10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www.example.org</a:t>
                      </a:r>
                    </a:p>
                    <a:p>
                      <a:pPr marL="100634" marR="599136" indent="0" eaLnBrk="0">
                        <a:lnSpc>
                          <a:spcPct val="95000"/>
                        </a:lnSpc>
                        <a:spcBef>
                          <a:spcPts val="282"/>
                        </a:spcBef>
                      </a:pPr>
                      <a:r>
                        <a:rPr lang="en-US" altLang="zh-CN" sz="1100" kern="0" spc="-6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Content-Type:</a:t>
                      </a:r>
                      <a:r>
                        <a:rPr lang="en-US" altLang="zh-CN" sz="1100" kern="0" spc="-115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100" kern="0" spc="-2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application/soap+xml;</a:t>
                      </a:r>
                      <a:r>
                        <a:rPr lang="en-US" altLang="zh-CN" sz="1100" kern="0" spc="-14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100" kern="0" spc="-2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charset=utf-8</a:t>
                      </a:r>
                      <a:r>
                        <a:rPr lang="en-US" altLang="zh-CN" sz="1100" kern="0" spc="-4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Content-Length:</a:t>
                      </a:r>
                      <a:r>
                        <a:rPr lang="en-US" altLang="zh-CN" sz="1100" kern="0" spc="-11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100" kern="0" spc="-3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299</a:t>
                      </a:r>
                    </a:p>
                    <a:p>
                      <a:pPr marL="100634" marR="0" indent="0" eaLnBrk="0">
                        <a:lnSpc>
                          <a:spcPct val="87000"/>
                        </a:lnSpc>
                        <a:spcBef>
                          <a:spcPts val="303"/>
                        </a:spcBef>
                      </a:pPr>
                      <a:r>
                        <a:rPr lang="en-US" altLang="zh-CN" sz="1100" kern="0" spc="-8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SOAPAction:</a:t>
                      </a:r>
                      <a:r>
                        <a:rPr lang="en-US" altLang="zh-CN" sz="1100" kern="0" spc="-65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100" kern="0" spc="-1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"http://www.w3.org/2003/05/soap-envelope"</a:t>
                      </a:r>
                      <a:r>
                        <a:rPr lang="en-US" altLang="zh-CN" sz="1100" b="1" kern="0" spc="-70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&lt;?xml</a:t>
                      </a:r>
                      <a:r>
                        <a:rPr lang="en-US" altLang="zh-CN" sz="1100" kern="0" spc="-70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version="1.0"</a:t>
                      </a:r>
                      <a:r>
                        <a:rPr lang="en-US" altLang="zh-CN" sz="1100" b="1" kern="0" spc="-70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?&gt;</a:t>
                      </a:r>
                    </a:p>
                    <a:p>
                      <a:pPr marL="476374" marR="176552" indent="-375026" eaLnBrk="0">
                        <a:lnSpc>
                          <a:spcPct val="95000"/>
                        </a:lnSpc>
                        <a:spcBef>
                          <a:spcPts val="281"/>
                        </a:spcBef>
                      </a:pPr>
                      <a:r>
                        <a:rPr lang="en-US" altLang="zh-CN" sz="1100" b="1" kern="0" spc="-105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&lt;soap:Envelope</a:t>
                      </a:r>
                      <a:r>
                        <a:rPr lang="en-US" altLang="zh-CN" sz="1100" b="1" kern="0" spc="2811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100" kern="0" spc="-25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xmlns:soap="http://www.w3.org/2003/05/soap-envelope"</a:t>
                      </a:r>
                      <a:r>
                        <a:rPr lang="en-US" altLang="zh-CN" sz="1100" b="1" kern="0" spc="-25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176023" marR="3725213" indent="0" eaLnBrk="0">
                        <a:lnSpc>
                          <a:spcPct val="98000"/>
                        </a:lnSpc>
                        <a:spcBef>
                          <a:spcPts val="304"/>
                        </a:spcBef>
                      </a:pPr>
                      <a:r>
                        <a:rPr lang="en-US" altLang="zh-CN" sz="1100" b="1" kern="0" spc="-100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&lt;soap:Header&gt;</a:t>
                      </a:r>
                      <a:r>
                        <a:rPr lang="en-US" altLang="zh-CN" sz="1100" b="1" kern="0" spc="40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100" b="1" kern="0" spc="-95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&lt;/soap:Header&gt;</a:t>
                      </a:r>
                      <a:r>
                        <a:rPr lang="en-US" altLang="zh-CN" sz="1100" b="1" kern="0" spc="40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100" b="1" kern="0" spc="-120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&lt;soap:Body&gt;</a:t>
                      </a:r>
                    </a:p>
                    <a:p>
                      <a:pPr marL="328423" marR="137082" indent="-76200" eaLnBrk="0">
                        <a:lnSpc>
                          <a:spcPct val="95000"/>
                        </a:lnSpc>
                        <a:spcBef>
                          <a:spcPts val="306"/>
                        </a:spcBef>
                      </a:pPr>
                      <a:r>
                        <a:rPr lang="en-US" altLang="zh-CN" sz="1100" b="1" kern="0" spc="-30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&lt;m:GetStockPrice</a:t>
                      </a:r>
                      <a:r>
                        <a:rPr lang="en-US" altLang="zh-CN" sz="1100" kern="0" spc="-30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xmlns:m="http://www.example.org/stock"</a:t>
                      </a:r>
                      <a:r>
                        <a:rPr lang="en-US" altLang="zh-CN" sz="1100" b="1" kern="0" spc="-30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&gt;</a:t>
                      </a:r>
                      <a:r>
                        <a:rPr lang="en-US" altLang="zh-CN" sz="1100" b="1" kern="0" spc="40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100" b="1" kern="0" spc="-90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&lt;m:StockName&gt;</a:t>
                      </a:r>
                      <a:r>
                        <a:rPr lang="en-US" altLang="zh-CN" sz="1100" kern="0" spc="-90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IBM</a:t>
                      </a:r>
                      <a:r>
                        <a:rPr lang="en-US" altLang="zh-CN" sz="1100" b="1" kern="0" spc="-90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&lt;/m:StockName&gt;</a:t>
                      </a:r>
                    </a:p>
                    <a:p>
                      <a:pPr marL="252223" marR="0" indent="0" eaLnBrk="0">
                        <a:lnSpc>
                          <a:spcPct val="87000"/>
                        </a:lnSpc>
                        <a:spcBef>
                          <a:spcPts val="302"/>
                        </a:spcBef>
                      </a:pPr>
                      <a:r>
                        <a:rPr lang="en-US" altLang="zh-CN" sz="1100" b="1" kern="0" spc="-95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&lt;/m:GetStockPrice&gt;</a:t>
                      </a:r>
                    </a:p>
                    <a:p>
                      <a:pPr marL="101347" marR="3645965" indent="74692" eaLnBrk="0">
                        <a:lnSpc>
                          <a:spcPct val="95000"/>
                        </a:lnSpc>
                        <a:spcBef>
                          <a:spcPts val="282"/>
                        </a:spcBef>
                      </a:pPr>
                      <a:r>
                        <a:rPr lang="en-US" altLang="zh-CN" sz="1100" b="1" kern="0" spc="-110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&lt;/soap:Body&gt;</a:t>
                      </a:r>
                      <a:r>
                        <a:rPr lang="en-US" altLang="zh-CN" sz="1100" b="1" kern="0" spc="160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100" b="1" kern="0" spc="-100" baseline="0" noProof="0" dirty="0">
                          <a:solidFill>
                            <a:srgbClr val="92222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&lt;/soap:Envelope&gt;</a:t>
                      </a:r>
                    </a:p>
                  </a:txBody>
                  <a:tcPr marL="0" marR="0" marT="62189" marB="0">
                    <a:lnL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75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28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1000"/>
                        </a:lnSpc>
                      </a:pPr>
                      <a:r>
                        <a:rPr lang="en-US" altLang="zh-CN" sz="1400" kern="0" spc="-10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76838" marB="0">
                    <a:lnL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475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75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75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907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835E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75A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8A5CABAD-94FA-46D1-7F99-B48DC144C4EF"/>
          <p:cNvPicPr>
            <a:picLocks noChangeAspect="1"/>
          </p:cNvPicPr>
          <p:nvPr/>
        </p:nvPicPr>
        <p:blipFill>
          <a:blip r:embed="rId9" cstate="print">
            <a:extLst>
              <a:ext uri="{23E6927F-619C-4E6D-2753-4CA12E70C047}"/>
            </a:extLst>
          </a:blip>
          <a:stretch>
            <a:fillRect/>
          </a:stretch>
        </p:blipFill>
        <p:spPr>
          <a:xfrm>
            <a:off x="3569932" y="2185987"/>
            <a:ext cx="28575" cy="528638"/>
          </a:xfrm>
          <a:prstGeom prst="rect">
            <a:avLst/>
          </a:prstGeom>
        </p:spPr>
      </p:pic>
      <p:pic>
        <p:nvPicPr>
          <p:cNvPr id="27" name="D867B249-ED54-470D-E5D3-71B0D4259816"/>
          <p:cNvPicPr>
            <a:picLocks noChangeAspect="1"/>
          </p:cNvPicPr>
          <p:nvPr/>
        </p:nvPicPr>
        <p:blipFill>
          <a:blip r:embed="rId10" cstate="print">
            <a:extLst>
              <a:ext uri="{86AF1690-9590-42D3-E363-4C1CD5AC4373}"/>
            </a:extLst>
          </a:blip>
          <a:stretch>
            <a:fillRect/>
          </a:stretch>
        </p:blipFill>
        <p:spPr>
          <a:xfrm>
            <a:off x="1443571" y="2185987"/>
            <a:ext cx="21431" cy="528638"/>
          </a:xfrm>
          <a:prstGeom prst="rect">
            <a:avLst/>
          </a:prstGeom>
        </p:spPr>
      </p:pic>
      <p:sp>
        <p:nvSpPr>
          <p:cNvPr id="28" name="TextBox28"/>
          <p:cNvSpPr txBox="1"/>
          <p:nvPr/>
        </p:nvSpPr>
        <p:spPr>
          <a:xfrm>
            <a:off x="1912884" y="2323319"/>
            <a:ext cx="381000" cy="168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zh-CN" sz="1350" kern="0" spc="-53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DER</a:t>
            </a:r>
          </a:p>
        </p:txBody>
      </p:sp>
      <p:pic>
        <p:nvPicPr>
          <p:cNvPr id="29" name="F7C1AD95-27EC-45F6-C39E-1A1D47111DD6"/>
          <p:cNvPicPr>
            <a:picLocks noChangeAspect="1"/>
          </p:cNvPicPr>
          <p:nvPr/>
        </p:nvPicPr>
        <p:blipFill>
          <a:blip r:embed="rId11" cstate="print">
            <a:extLst>
              <a:ext uri="{64A2CDDF-48F9-422C-7EA4-E7AC1502DC24}"/>
            </a:extLst>
          </a:blip>
          <a:stretch>
            <a:fillRect/>
          </a:stretch>
        </p:blipFill>
        <p:spPr>
          <a:xfrm>
            <a:off x="3569932" y="2928938"/>
            <a:ext cx="28575" cy="1335881"/>
          </a:xfrm>
          <a:prstGeom prst="rect">
            <a:avLst/>
          </a:prstGeom>
        </p:spPr>
      </p:pic>
      <p:pic>
        <p:nvPicPr>
          <p:cNvPr id="30" name="7998DADE-95B2-4CA6-76FD-78495227C035"/>
          <p:cNvPicPr>
            <a:picLocks noChangeAspect="1"/>
          </p:cNvPicPr>
          <p:nvPr/>
        </p:nvPicPr>
        <p:blipFill>
          <a:blip r:embed="rId12" cstate="print">
            <a:extLst>
              <a:ext uri="{4AEA77F6-DD49-42AE-FD1B-4A9E535D04B1}"/>
            </a:extLst>
          </a:blip>
          <a:stretch>
            <a:fillRect/>
          </a:stretch>
        </p:blipFill>
        <p:spPr>
          <a:xfrm>
            <a:off x="1443571" y="2928938"/>
            <a:ext cx="21431" cy="1335881"/>
          </a:xfrm>
          <a:prstGeom prst="rect">
            <a:avLst/>
          </a:prstGeom>
        </p:spPr>
      </p:pic>
      <p:sp>
        <p:nvSpPr>
          <p:cNvPr id="31" name="TextBox31"/>
          <p:cNvSpPr txBox="1"/>
          <p:nvPr/>
        </p:nvSpPr>
        <p:spPr>
          <a:xfrm>
            <a:off x="1893837" y="3022054"/>
            <a:ext cx="142875" cy="168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zh-CN" sz="1350" kern="0" spc="-75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</a:p>
        </p:txBody>
      </p:sp>
      <p:pic>
        <p:nvPicPr>
          <p:cNvPr id="34" name="BB983C64-54A8-45C0-81C0-D0F4058BFD80"/>
          <p:cNvPicPr>
            <a:picLocks noChangeAspect="1"/>
          </p:cNvPicPr>
          <p:nvPr/>
        </p:nvPicPr>
        <p:blipFill>
          <a:blip r:embed="rId13" cstate="print">
            <a:extLst>
              <a:ext uri="{5277A337-90A1-4B41-5029-481E8C3A6C6E}"/>
            </a:extLst>
          </a:blip>
          <a:stretch>
            <a:fillRect/>
          </a:stretch>
        </p:blipFill>
        <p:spPr>
          <a:xfrm>
            <a:off x="3456051" y="3743325"/>
            <a:ext cx="28575" cy="300038"/>
          </a:xfrm>
          <a:prstGeom prst="rect">
            <a:avLst/>
          </a:prstGeom>
        </p:spPr>
      </p:pic>
      <p:pic>
        <p:nvPicPr>
          <p:cNvPr id="35" name="D76F0C3E-2C2D-49EB-82DE-35783B8DD5F0"/>
          <p:cNvPicPr>
            <a:picLocks noChangeAspect="1"/>
          </p:cNvPicPr>
          <p:nvPr/>
        </p:nvPicPr>
        <p:blipFill>
          <a:blip r:embed="rId14" cstate="print">
            <a:extLst>
              <a:ext uri="{495D6C4C-A43E-41F1-9B88-70F1E84E3059}"/>
            </a:extLst>
          </a:blip>
          <a:stretch>
            <a:fillRect/>
          </a:stretch>
        </p:blipFill>
        <p:spPr>
          <a:xfrm>
            <a:off x="1540193" y="3743325"/>
            <a:ext cx="28575" cy="300038"/>
          </a:xfrm>
          <a:prstGeom prst="rect">
            <a:avLst/>
          </a:prstGeom>
        </p:spPr>
      </p:pic>
    </p:spTree>
    <p:extLst>
      <p:ext uri="{95B35F62-E3E0-462B-17DB-12B285CBB268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71DCFEB1-8559-4FF4-6C9D-BDB496EC7470"/>
          <p:cNvPicPr>
            <a:picLocks noChangeAspect="1"/>
          </p:cNvPicPr>
          <p:nvPr/>
        </p:nvPicPr>
        <p:blipFill>
          <a:blip r:embed="rId2" cstate="print">
            <a:extLst>
              <a:ext uri="{238E98D2-01C3-43A1-4023-79FB6D3F4372}"/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pic>
        <p:nvPicPr>
          <p:cNvPr id="37" name="67EF0FB8-F8DA-44B9-139A-D7E7BBD4C57F"/>
          <p:cNvPicPr>
            <a:picLocks noChangeAspect="1"/>
          </p:cNvPicPr>
          <p:nvPr/>
        </p:nvPicPr>
        <p:blipFill>
          <a:blip r:embed="rId3" cstate="print">
            <a:extLst>
              <a:ext uri="{4C742DE7-F482-40EC-84D5-492F634F4D8B}"/>
            </a:extLst>
          </a:blip>
          <a:stretch>
            <a:fillRect/>
          </a:stretch>
        </p:blipFill>
        <p:spPr>
          <a:xfrm>
            <a:off x="1143000" y="0"/>
            <a:ext cx="1435894" cy="5143500"/>
          </a:xfrm>
          <a:prstGeom prst="rect">
            <a:avLst/>
          </a:prstGeom>
        </p:spPr>
      </p:pic>
      <p:pic>
        <p:nvPicPr>
          <p:cNvPr id="38" name="757DD3B1-B415-448F-5A91-E5D69CC01855"/>
          <p:cNvPicPr>
            <a:picLocks noChangeAspect="1"/>
          </p:cNvPicPr>
          <p:nvPr/>
        </p:nvPicPr>
        <p:blipFill>
          <a:blip r:embed="rId4" cstate="print">
            <a:extLst>
              <a:ext uri="{8445E2B9-0831-47E0-685C-7EABE6131AF1}"/>
            </a:extLst>
          </a:blip>
          <a:stretch>
            <a:fillRect/>
          </a:stretch>
        </p:blipFill>
        <p:spPr>
          <a:xfrm>
            <a:off x="1902657" y="0"/>
            <a:ext cx="6100763" cy="5143500"/>
          </a:xfrm>
          <a:prstGeom prst="rect">
            <a:avLst/>
          </a:prstGeom>
        </p:spPr>
      </p:pic>
      <p:pic>
        <p:nvPicPr>
          <p:cNvPr id="39" name="F8B41D4F-06B6-448E-08A4-2E35A72EE1D3"/>
          <p:cNvPicPr>
            <a:picLocks noChangeAspect="1"/>
          </p:cNvPicPr>
          <p:nvPr/>
        </p:nvPicPr>
        <p:blipFill>
          <a:blip r:embed="rId5" cstate="print">
            <a:extLst>
              <a:ext uri="{9D3E5D49-BF65-4EF4-83E2-148C1A6A9919}"/>
            </a:extLst>
          </a:blip>
          <a:stretch>
            <a:fillRect/>
          </a:stretch>
        </p:blipFill>
        <p:spPr>
          <a:xfrm>
            <a:off x="2013966" y="250032"/>
            <a:ext cx="3514725" cy="678656"/>
          </a:xfrm>
          <a:prstGeom prst="rect">
            <a:avLst/>
          </a:prstGeom>
        </p:spPr>
      </p:pic>
      <p:sp>
        <p:nvSpPr>
          <p:cNvPr id="40" name="TextBox40"/>
          <p:cNvSpPr txBox="1"/>
          <p:nvPr/>
        </p:nvSpPr>
        <p:spPr>
          <a:xfrm>
            <a:off x="2306900" y="488800"/>
            <a:ext cx="2971800" cy="402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82000"/>
              </a:lnSpc>
            </a:pPr>
            <a:r>
              <a:rPr lang="en-US" altLang="zh-CN" sz="3188" kern="0" spc="-11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</a:t>
            </a:r>
            <a:r>
              <a:rPr lang="en-US" altLang="zh-CN" sz="3188" kern="0" spc="14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spc="-11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</a:p>
        </p:txBody>
      </p:sp>
      <p:pic>
        <p:nvPicPr>
          <p:cNvPr id="41" name="737CA33A-05BE-457F-CF07-938CDA2C517E"/>
          <p:cNvPicPr>
            <a:picLocks noChangeAspect="1"/>
          </p:cNvPicPr>
          <p:nvPr/>
        </p:nvPicPr>
        <p:blipFill>
          <a:blip r:embed="rId6" cstate="print">
            <a:extLst>
              <a:ext uri="{D433E435-A3F5-4840-178F-EFC49406A4C3}"/>
            </a:extLst>
          </a:blip>
          <a:stretch>
            <a:fillRect/>
          </a:stretch>
        </p:blipFill>
        <p:spPr>
          <a:xfrm>
            <a:off x="2219706" y="1200150"/>
            <a:ext cx="4772025" cy="3607594"/>
          </a:xfrm>
          <a:prstGeom prst="rect">
            <a:avLst/>
          </a:prstGeom>
        </p:spPr>
      </p:pic>
      <p:pic>
        <p:nvPicPr>
          <p:cNvPr id="42" name="ECA80FB5-C6F0-4062-47EC-FF056B93BC76"/>
          <p:cNvPicPr>
            <a:picLocks noChangeAspect="1"/>
          </p:cNvPicPr>
          <p:nvPr/>
        </p:nvPicPr>
        <p:blipFill>
          <a:blip r:embed="rId7" cstate="print">
            <a:extLst>
              <a:ext uri="{B3BD5DEA-F57F-4F6E-F67F-53339F5041A2}"/>
            </a:extLst>
          </a:blip>
          <a:stretch>
            <a:fillRect/>
          </a:stretch>
        </p:blipFill>
        <p:spPr>
          <a:xfrm>
            <a:off x="2210181" y="1193006"/>
            <a:ext cx="4786313" cy="3629025"/>
          </a:xfrm>
          <a:prstGeom prst="rect">
            <a:avLst/>
          </a:prstGeom>
        </p:spPr>
      </p:pic>
      <p:sp>
        <p:nvSpPr>
          <p:cNvPr id="43" name="TextBox43"/>
          <p:cNvSpPr txBox="1"/>
          <p:nvPr/>
        </p:nvSpPr>
        <p:spPr>
          <a:xfrm>
            <a:off x="6442100" y="2928329"/>
            <a:ext cx="885825" cy="168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encoding"&gt;</a:t>
            </a:r>
          </a:p>
        </p:txBody>
      </p:sp>
      <p:pic>
        <p:nvPicPr>
          <p:cNvPr id="44" name="CD3049A9-899B-489F-B441-B9E3891A8564"/>
          <p:cNvPicPr>
            <a:picLocks noChangeAspect="1"/>
          </p:cNvPicPr>
          <p:nvPr/>
        </p:nvPicPr>
        <p:blipFill>
          <a:blip r:embed="rId8" cstate="print">
            <a:extLst>
              <a:ext uri="{CA1AF3B3-8B69-45C2-FDAE-F06285D11E41}"/>
            </a:extLst>
          </a:blip>
          <a:stretch>
            <a:fillRect/>
          </a:stretch>
        </p:blipFill>
        <p:spPr>
          <a:xfrm>
            <a:off x="6172201" y="1000126"/>
            <a:ext cx="1164431" cy="421481"/>
          </a:xfrm>
          <a:prstGeom prst="rect">
            <a:avLst/>
          </a:prstGeom>
        </p:spPr>
      </p:pic>
      <p:sp>
        <p:nvSpPr>
          <p:cNvPr id="45" name="TextBox45"/>
          <p:cNvSpPr txBox="1"/>
          <p:nvPr/>
        </p:nvSpPr>
        <p:spPr>
          <a:xfrm>
            <a:off x="6359023" y="1143559"/>
            <a:ext cx="847725" cy="168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zh-CN" sz="1350" kern="0" spc="-23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REQUEST</a:t>
            </a:r>
          </a:p>
        </p:txBody>
      </p:sp>
      <p:sp>
        <p:nvSpPr>
          <p:cNvPr id="46" name="TextBox46"/>
          <p:cNvSpPr txBox="1"/>
          <p:nvPr/>
        </p:nvSpPr>
        <p:spPr>
          <a:xfrm>
            <a:off x="2289677" y="1282052"/>
            <a:ext cx="4276725" cy="3606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516" marR="2360477" indent="-497" eaLnBrk="0">
              <a:lnSpc>
                <a:spcPct val="92000"/>
              </a:lnSpc>
            </a:pPr>
            <a:r>
              <a:rPr lang="en-US" altLang="zh-CN" sz="1350" kern="0" spc="-38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POST</a:t>
            </a:r>
            <a:r>
              <a:rPr lang="en-US" altLang="zh-CN" sz="1350" kern="0" spc="-12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/InStock</a:t>
            </a:r>
            <a:r>
              <a:rPr lang="en-US" altLang="zh-CN" sz="1350" kern="0" spc="7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HTTP/1.1</a:t>
            </a:r>
            <a:r>
              <a:rPr lang="en-US" altLang="zh-CN" sz="1350" kern="0" spc="3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3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Host:</a:t>
            </a:r>
            <a:r>
              <a:rPr lang="en-US" altLang="zh-CN" sz="1350" kern="0" spc="-9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4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www.example.org</a:t>
            </a:r>
          </a:p>
          <a:p>
            <a:pPr marL="7373" marR="445712" eaLnBrk="0">
              <a:lnSpc>
                <a:spcPct val="92000"/>
              </a:lnSpc>
              <a:spcBef>
                <a:spcPts val="385"/>
              </a:spcBef>
            </a:pPr>
            <a:r>
              <a:rPr lang="en-US" altLang="zh-CN" sz="1350" kern="0" spc="-23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Content-Type:</a:t>
            </a:r>
            <a:r>
              <a:rPr lang="en-US" altLang="zh-CN" sz="1350" kern="0" spc="1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4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application/soap+xml;</a:t>
            </a:r>
            <a:r>
              <a:rPr lang="en-US" altLang="zh-CN" sz="1350" kern="0" spc="23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charset=utf-8</a:t>
            </a:r>
            <a:r>
              <a:rPr lang="en-US" altLang="zh-CN" sz="1350" kern="0" spc="3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Content-Length:</a:t>
            </a:r>
            <a:r>
              <a:rPr lang="en-US" altLang="zh-CN" sz="1350" kern="0" spc="3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26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nnn</a:t>
            </a:r>
          </a:p>
          <a:p>
            <a:pPr marL="8230" eaLnBrk="0">
              <a:lnSpc>
                <a:spcPct val="81000"/>
              </a:lnSpc>
              <a:spcBef>
                <a:spcPts val="2002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&lt;?xml</a:t>
            </a:r>
            <a:r>
              <a:rPr lang="en-US" altLang="zh-CN" sz="1350" kern="0" spc="-9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version="1.0"?&gt;</a:t>
            </a:r>
          </a:p>
          <a:p>
            <a:pPr eaLnBrk="0">
              <a:lnSpc>
                <a:spcPct val="96000"/>
              </a:lnSpc>
              <a:spcBef>
                <a:spcPts val="363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&lt;soap:Envelope</a:t>
            </a:r>
            <a:r>
              <a:rPr lang="en-US" altLang="zh-CN" sz="1350" kern="0" spc="2364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8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xmlns:soap="http://www.w3.org/2001/12/soap-envelope"</a:t>
            </a:r>
            <a:r>
              <a:rPr lang="en-US" altLang="zh-CN" sz="1350" kern="0" spc="3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11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soap:encodingStyle="http://www.w3.org/2001/12/soap-</a:t>
            </a:r>
          </a:p>
          <a:p>
            <a:pPr marL="103112" marR="133559" indent="-94882" eaLnBrk="0">
              <a:lnSpc>
                <a:spcPct val="92000"/>
              </a:lnSpc>
              <a:spcBef>
                <a:spcPts val="2009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&lt;soap:Body</a:t>
            </a:r>
            <a:r>
              <a:rPr lang="en-US" altLang="zh-CN" sz="1350" kern="0" spc="-9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4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xmlns:m="http://www.example.org/stock"&gt;</a:t>
            </a:r>
            <a:r>
              <a:rPr lang="en-US" altLang="zh-CN" sz="1350" kern="0" spc="3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8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&lt;m:GetStockPrice&gt;</a:t>
            </a:r>
          </a:p>
          <a:p>
            <a:pPr marL="197968" eaLnBrk="0">
              <a:lnSpc>
                <a:spcPct val="81000"/>
              </a:lnSpc>
              <a:spcBef>
                <a:spcPts val="384"/>
              </a:spcBef>
            </a:pPr>
            <a:r>
              <a:rPr lang="en-US" altLang="zh-CN" sz="1350" kern="0" spc="-4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&lt;m:StockName&gt;IBM&lt;/m:StockName&gt;</a:t>
            </a:r>
          </a:p>
          <a:p>
            <a:pPr marL="8230" marR="2644807" indent="94869" eaLnBrk="0">
              <a:lnSpc>
                <a:spcPct val="92000"/>
              </a:lnSpc>
              <a:spcBef>
                <a:spcPts val="364"/>
              </a:spcBef>
            </a:pPr>
            <a:r>
              <a:rPr lang="en-US" altLang="zh-CN" sz="1350" kern="0" spc="-8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&lt;/m:GetStockPrice&gt;</a:t>
            </a:r>
            <a:r>
              <a:rPr lang="en-US" altLang="zh-CN" sz="1350" kern="0" spc="3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&lt;/soap:Body&gt;</a:t>
            </a:r>
          </a:p>
          <a:p>
            <a:pPr marL="8230" eaLnBrk="0">
              <a:lnSpc>
                <a:spcPct val="81000"/>
              </a:lnSpc>
              <a:spcBef>
                <a:spcPts val="1967"/>
              </a:spcBef>
            </a:pPr>
            <a:r>
              <a:rPr lang="en-US" altLang="zh-CN" sz="1350" kern="0" spc="-11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&lt;/soap:Envelope&gt;</a:t>
            </a:r>
          </a:p>
        </p:txBody>
      </p:sp>
    </p:spTree>
    <p:extLst>
      <p:ext uri="{D6086528-EB64-4102-9DCC-FB95CC0A2883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98A8B854-092C-41AB-25CA-644B78847CB9"/>
          <p:cNvPicPr>
            <a:picLocks noChangeAspect="1"/>
          </p:cNvPicPr>
          <p:nvPr/>
        </p:nvPicPr>
        <p:blipFill>
          <a:blip r:embed="rId2" cstate="print">
            <a:extLst>
              <a:ext uri="{8AB1ECFF-8EE9-4733-F24D-AAFDE22BC904}"/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pic>
        <p:nvPicPr>
          <p:cNvPr id="48" name="19A0E4EC-839D-462B-80B2-7A9C8C1E5D2A"/>
          <p:cNvPicPr>
            <a:picLocks noChangeAspect="1"/>
          </p:cNvPicPr>
          <p:nvPr/>
        </p:nvPicPr>
        <p:blipFill>
          <a:blip r:embed="rId3" cstate="print">
            <a:extLst>
              <a:ext uri="{930BAB29-FD9A-4868-9E88-2DF159D2D3D7}"/>
            </a:extLst>
          </a:blip>
          <a:stretch>
            <a:fillRect/>
          </a:stretch>
        </p:blipFill>
        <p:spPr>
          <a:xfrm>
            <a:off x="1143000" y="0"/>
            <a:ext cx="1435894" cy="5143500"/>
          </a:xfrm>
          <a:prstGeom prst="rect">
            <a:avLst/>
          </a:prstGeom>
        </p:spPr>
      </p:pic>
      <p:pic>
        <p:nvPicPr>
          <p:cNvPr id="49" name="1DDCAB5C-F112-4D15-121B-9834AA423C4C"/>
          <p:cNvPicPr>
            <a:picLocks noChangeAspect="1"/>
          </p:cNvPicPr>
          <p:nvPr/>
        </p:nvPicPr>
        <p:blipFill>
          <a:blip r:embed="rId4" cstate="print">
            <a:extLst>
              <a:ext uri="{61F8722F-4014-4039-0631-8186395C984B}"/>
            </a:extLst>
          </a:blip>
          <a:stretch>
            <a:fillRect/>
          </a:stretch>
        </p:blipFill>
        <p:spPr>
          <a:xfrm>
            <a:off x="1902657" y="0"/>
            <a:ext cx="6100763" cy="5143500"/>
          </a:xfrm>
          <a:prstGeom prst="rect">
            <a:avLst/>
          </a:prstGeom>
        </p:spPr>
      </p:pic>
      <p:pic>
        <p:nvPicPr>
          <p:cNvPr id="50" name="6A5DAB0D-F427-439F-5EA4-C9C72963A28C"/>
          <p:cNvPicPr>
            <a:picLocks noChangeAspect="1"/>
          </p:cNvPicPr>
          <p:nvPr/>
        </p:nvPicPr>
        <p:blipFill>
          <a:blip r:embed="rId5" cstate="print">
            <a:extLst>
              <a:ext uri="{B504B4A7-88A4-4AF4-3C62-4B8028176F99}"/>
            </a:extLst>
          </a:blip>
          <a:stretch>
            <a:fillRect/>
          </a:stretch>
        </p:blipFill>
        <p:spPr>
          <a:xfrm>
            <a:off x="2013966" y="250032"/>
            <a:ext cx="3514725" cy="678656"/>
          </a:xfrm>
          <a:prstGeom prst="rect">
            <a:avLst/>
          </a:prstGeom>
        </p:spPr>
      </p:pic>
      <p:sp>
        <p:nvSpPr>
          <p:cNvPr id="51" name="TextBox51"/>
          <p:cNvSpPr txBox="1"/>
          <p:nvPr/>
        </p:nvSpPr>
        <p:spPr>
          <a:xfrm>
            <a:off x="2306900" y="488800"/>
            <a:ext cx="2971800" cy="402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82000"/>
              </a:lnSpc>
            </a:pPr>
            <a:r>
              <a:rPr lang="en-US" altLang="zh-CN" sz="3188" kern="0" spc="-11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</a:t>
            </a:r>
            <a:r>
              <a:rPr lang="en-US" altLang="zh-CN" sz="3188" kern="0" spc="14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spc="-11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</a:p>
        </p:txBody>
      </p:sp>
      <p:pic>
        <p:nvPicPr>
          <p:cNvPr id="52" name="2C3DAAFC-E37E-411A-B7DC-69399C513B71"/>
          <p:cNvPicPr>
            <a:picLocks noChangeAspect="1"/>
          </p:cNvPicPr>
          <p:nvPr/>
        </p:nvPicPr>
        <p:blipFill>
          <a:blip r:embed="rId6" cstate="print">
            <a:extLst>
              <a:ext uri="{12A2196F-5DC3-4D88-B3D6-32D11111EFC6}"/>
            </a:extLst>
          </a:blip>
          <a:stretch>
            <a:fillRect/>
          </a:stretch>
        </p:blipFill>
        <p:spPr>
          <a:xfrm>
            <a:off x="2314861" y="1357313"/>
            <a:ext cx="4764881" cy="3400425"/>
          </a:xfrm>
          <a:prstGeom prst="rect">
            <a:avLst/>
          </a:prstGeom>
        </p:spPr>
      </p:pic>
      <p:pic>
        <p:nvPicPr>
          <p:cNvPr id="53" name="2F1B8E8F-43B2-434D-E213-2AFF5C80F1D5"/>
          <p:cNvPicPr>
            <a:picLocks noChangeAspect="1"/>
          </p:cNvPicPr>
          <p:nvPr/>
        </p:nvPicPr>
        <p:blipFill>
          <a:blip r:embed="rId7" cstate="print">
            <a:extLst>
              <a:ext uri="{E761BE80-D62E-4E05-EF0B-B562C5FDC7EF}"/>
            </a:extLst>
          </a:blip>
          <a:stretch>
            <a:fillRect/>
          </a:stretch>
        </p:blipFill>
        <p:spPr>
          <a:xfrm>
            <a:off x="2305336" y="1343026"/>
            <a:ext cx="4793456" cy="3421856"/>
          </a:xfrm>
          <a:prstGeom prst="rect">
            <a:avLst/>
          </a:prstGeom>
        </p:spPr>
      </p:pic>
      <p:sp>
        <p:nvSpPr>
          <p:cNvPr id="54" name="TextBox54"/>
          <p:cNvSpPr txBox="1"/>
          <p:nvPr/>
        </p:nvSpPr>
        <p:spPr>
          <a:xfrm>
            <a:off x="6537446" y="2876227"/>
            <a:ext cx="885825" cy="168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encoding"&gt;</a:t>
            </a:r>
          </a:p>
        </p:txBody>
      </p:sp>
      <p:pic>
        <p:nvPicPr>
          <p:cNvPr id="55" name="D00324CD-EBA1-46F2-6BD4-65342C087F44"/>
          <p:cNvPicPr>
            <a:picLocks noChangeAspect="1"/>
          </p:cNvPicPr>
          <p:nvPr/>
        </p:nvPicPr>
        <p:blipFill>
          <a:blip r:embed="rId8" cstate="print">
            <a:extLst>
              <a:ext uri="{6A9491E5-7361-465A-0E97-F27B7D254F2E}"/>
            </a:extLst>
          </a:blip>
          <a:stretch>
            <a:fillRect/>
          </a:stretch>
        </p:blipFill>
        <p:spPr>
          <a:xfrm>
            <a:off x="6250782" y="1157288"/>
            <a:ext cx="1293019" cy="421481"/>
          </a:xfrm>
          <a:prstGeom prst="rect">
            <a:avLst/>
          </a:prstGeom>
        </p:spPr>
      </p:pic>
      <p:sp>
        <p:nvSpPr>
          <p:cNvPr id="56" name="TextBox56"/>
          <p:cNvSpPr txBox="1"/>
          <p:nvPr/>
        </p:nvSpPr>
        <p:spPr>
          <a:xfrm>
            <a:off x="6438348" y="1297267"/>
            <a:ext cx="971550" cy="168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zh-CN" sz="1350" kern="0" spc="-23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RESPONSE</a:t>
            </a:r>
          </a:p>
        </p:txBody>
      </p:sp>
      <p:sp>
        <p:nvSpPr>
          <p:cNvPr id="57" name="TextBox57"/>
          <p:cNvSpPr txBox="1"/>
          <p:nvPr/>
        </p:nvSpPr>
        <p:spPr>
          <a:xfrm>
            <a:off x="2384831" y="1435856"/>
            <a:ext cx="4276725" cy="3384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516" eaLnBrk="0">
              <a:lnSpc>
                <a:spcPct val="81000"/>
              </a:lnSpc>
            </a:pPr>
            <a:r>
              <a:rPr lang="en-US" altLang="zh-CN" sz="1350" kern="0" spc="-23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HTTP/1.1</a:t>
            </a:r>
            <a:r>
              <a:rPr lang="en-US" altLang="zh-CN" sz="1350" kern="0" spc="-4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200</a:t>
            </a:r>
            <a:r>
              <a:rPr lang="en-US" altLang="zh-CN" sz="1350" kern="0" spc="-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OK</a:t>
            </a:r>
          </a:p>
          <a:p>
            <a:pPr marL="7373" marR="445523" eaLnBrk="0">
              <a:lnSpc>
                <a:spcPct val="92000"/>
              </a:lnSpc>
              <a:spcBef>
                <a:spcPts val="362"/>
              </a:spcBef>
            </a:pPr>
            <a:r>
              <a:rPr lang="en-US" altLang="zh-CN" sz="1350" kern="0" spc="-23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Content-Type:</a:t>
            </a:r>
            <a:r>
              <a:rPr lang="en-US" altLang="zh-CN" sz="1350" kern="0" spc="1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4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application/soap+xml;</a:t>
            </a:r>
            <a:r>
              <a:rPr lang="en-US" altLang="zh-CN" sz="1350" kern="0" spc="19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charset=utf-8</a:t>
            </a:r>
            <a:r>
              <a:rPr lang="en-US" altLang="zh-CN" sz="1350" kern="0" spc="3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Content-Length:</a:t>
            </a:r>
            <a:r>
              <a:rPr lang="en-US" altLang="zh-CN" sz="1350" kern="0" spc="3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26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nnn</a:t>
            </a:r>
          </a:p>
          <a:p>
            <a:pPr marL="8230" eaLnBrk="0">
              <a:lnSpc>
                <a:spcPct val="81000"/>
              </a:lnSpc>
              <a:spcBef>
                <a:spcPts val="2002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&lt;?xml</a:t>
            </a:r>
            <a:r>
              <a:rPr lang="en-US" altLang="zh-CN" sz="1350" kern="0" spc="-9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version="1.0"?&gt;</a:t>
            </a:r>
          </a:p>
          <a:p>
            <a:pPr eaLnBrk="0">
              <a:lnSpc>
                <a:spcPct val="96000"/>
              </a:lnSpc>
              <a:spcBef>
                <a:spcPts val="362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&lt;soap:Envelope</a:t>
            </a:r>
            <a:r>
              <a:rPr lang="en-US" altLang="zh-CN" sz="1350" kern="0" spc="2364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8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xmlns:soap="http://www.w3.org/2001/12/soap-envelope"</a:t>
            </a:r>
            <a:r>
              <a:rPr lang="en-US" altLang="zh-CN" sz="1350" kern="0" spc="3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11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soap:encodingStyle="http://www.w3.org/2001/12/soap-</a:t>
            </a:r>
          </a:p>
          <a:p>
            <a:pPr marL="103099" marR="133559" indent="-94869" eaLnBrk="0">
              <a:lnSpc>
                <a:spcPct val="92000"/>
              </a:lnSpc>
              <a:spcBef>
                <a:spcPts val="2009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&lt;soap:Body</a:t>
            </a:r>
            <a:r>
              <a:rPr lang="en-US" altLang="zh-CN" sz="1350" kern="0" spc="-9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4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xmlns:m="http://www.example.org/stock"&gt;</a:t>
            </a:r>
            <a:r>
              <a:rPr lang="en-US" altLang="zh-CN" sz="1350" kern="0" spc="3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8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&lt;m:GetStockPriceResponse&gt;</a:t>
            </a:r>
          </a:p>
          <a:p>
            <a:pPr marL="103099" marR="1875377" indent="94869" eaLnBrk="0">
              <a:lnSpc>
                <a:spcPct val="93000"/>
              </a:lnSpc>
              <a:spcBef>
                <a:spcPts val="384"/>
              </a:spcBef>
            </a:pPr>
            <a:r>
              <a:rPr lang="en-US" altLang="zh-CN" sz="1350" kern="0" spc="-4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&lt;m:Price&gt;34.5&lt;/m:Price&gt;</a:t>
            </a:r>
            <a:r>
              <a:rPr lang="en-US" altLang="zh-CN" sz="1350" kern="0" spc="1725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8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&lt;/m:GetStockPriceResponse&gt;</a:t>
            </a:r>
          </a:p>
          <a:p>
            <a:pPr marL="8230" eaLnBrk="0">
              <a:lnSpc>
                <a:spcPct val="81000"/>
              </a:lnSpc>
              <a:spcBef>
                <a:spcPts val="354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&lt;/soap:Body&gt;</a:t>
            </a:r>
          </a:p>
          <a:p>
            <a:pPr marL="8230" eaLnBrk="0">
              <a:lnSpc>
                <a:spcPct val="81000"/>
              </a:lnSpc>
              <a:spcBef>
                <a:spcPts val="1948"/>
              </a:spcBef>
            </a:pPr>
            <a:r>
              <a:rPr lang="en-US" altLang="zh-CN" sz="1350" kern="0" spc="-11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&lt;/soap:Envelope&gt;</a:t>
            </a:r>
          </a:p>
        </p:txBody>
      </p:sp>
    </p:spTree>
    <p:extLst>
      <p:ext uri="{327C9E6C-49D3-494B-F003-952A4E1B4EE4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B76C324-E75B-488F-C5EF-A05E8276467F"/>
          <p:cNvPicPr>
            <a:picLocks noChangeAspect="1"/>
          </p:cNvPicPr>
          <p:nvPr/>
        </p:nvPicPr>
        <p:blipFill>
          <a:blip r:embed="rId2" cstate="print">
            <a:extLst>
              <a:ext uri="{67E6B945-B775-48C7-66AD-2E927BAD839B}"/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pic>
        <p:nvPicPr>
          <p:cNvPr id="59" name="E81BFB70-EE12-428F-4B58-C463691508B2"/>
          <p:cNvPicPr>
            <a:picLocks noChangeAspect="1"/>
          </p:cNvPicPr>
          <p:nvPr/>
        </p:nvPicPr>
        <p:blipFill>
          <a:blip r:embed="rId3" cstate="print">
            <a:extLst>
              <a:ext uri="{C38591E5-5B0B-454B-6F53-D59D44B2B226}"/>
            </a:extLst>
          </a:blip>
          <a:stretch>
            <a:fillRect/>
          </a:stretch>
        </p:blipFill>
        <p:spPr>
          <a:xfrm>
            <a:off x="1143000" y="0"/>
            <a:ext cx="1435894" cy="5143500"/>
          </a:xfrm>
          <a:prstGeom prst="rect">
            <a:avLst/>
          </a:prstGeom>
        </p:spPr>
      </p:pic>
      <p:pic>
        <p:nvPicPr>
          <p:cNvPr id="60" name="7ED5EEA2-457B-40F5-1D23-344EABB75D51"/>
          <p:cNvPicPr>
            <a:picLocks noChangeAspect="1"/>
          </p:cNvPicPr>
          <p:nvPr/>
        </p:nvPicPr>
        <p:blipFill>
          <a:blip r:embed="rId4" cstate="print">
            <a:extLst>
              <a:ext uri="{B03EF529-0F2D-4C6E-23A1-0ADD3B92E143}"/>
            </a:extLst>
          </a:blip>
          <a:stretch>
            <a:fillRect/>
          </a:stretch>
        </p:blipFill>
        <p:spPr>
          <a:xfrm>
            <a:off x="1902657" y="0"/>
            <a:ext cx="6100763" cy="5143500"/>
          </a:xfrm>
          <a:prstGeom prst="rect">
            <a:avLst/>
          </a:prstGeom>
        </p:spPr>
      </p:pic>
      <p:sp>
        <p:nvSpPr>
          <p:cNvPr id="62" name="TextBox62"/>
          <p:cNvSpPr txBox="1"/>
          <p:nvPr/>
        </p:nvSpPr>
        <p:spPr>
          <a:xfrm>
            <a:off x="2098824" y="671258"/>
            <a:ext cx="5638408" cy="26264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47" marR="173362" indent="-1847" eaLnBrk="0">
              <a:lnSpc>
                <a:spcPct val="93000"/>
              </a:lnSpc>
            </a:pPr>
            <a:r>
              <a:rPr lang="en-US" altLang="zh-CN" sz="2925" kern="0" spc="-56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SOAP</a:t>
            </a:r>
            <a:r>
              <a:rPr lang="en-US" altLang="zh-CN" sz="2925" kern="0" spc="8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25" kern="0" spc="-8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Characteristics,</a:t>
            </a:r>
            <a:r>
              <a:rPr lang="en-US" altLang="zh-CN" sz="2925" kern="0" spc="15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25" kern="0" spc="-38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Pros</a:t>
            </a:r>
            <a:r>
              <a:rPr lang="en-US" altLang="zh-CN" sz="2925" kern="0" spc="11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25" kern="0" spc="-26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925" kern="0" spc="30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25" kern="0" spc="-56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</a:t>
            </a:r>
          </a:p>
          <a:p>
            <a:pPr marL="65446" eaLnBrk="0">
              <a:lnSpc>
                <a:spcPct val="79000"/>
              </a:lnSpc>
              <a:spcBef>
                <a:spcPts val="659"/>
              </a:spcBef>
            </a:pPr>
            <a:r>
              <a:rPr lang="en-US" altLang="zh-CN" sz="1575" kern="0" spc="513" dirty="0"/>
              <a:t> </a:t>
            </a:r>
            <a:r>
              <a:rPr lang="en-US" altLang="zh-CN" sz="1350" kern="0" spc="289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Implements its own protocol</a:t>
            </a:r>
          </a:p>
          <a:p>
            <a:pPr marL="267665" marR="376182" indent="-202219" eaLnBrk="0">
              <a:lnSpc>
                <a:spcPct val="86000"/>
              </a:lnSpc>
              <a:spcBef>
                <a:spcPts val="792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Exposes pieces of application logic, operations</a:t>
            </a:r>
          </a:p>
          <a:p>
            <a:pPr marL="65446" eaLnBrk="0">
              <a:lnSpc>
                <a:spcPct val="79000"/>
              </a:lnSpc>
              <a:spcBef>
                <a:spcPts val="814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Advantages</a:t>
            </a:r>
          </a:p>
          <a:p>
            <a:pPr marL="480911" marR="486032" indent="-181238" eaLnBrk="0">
              <a:lnSpc>
                <a:spcPct val="72000"/>
              </a:lnSpc>
              <a:spcBef>
                <a:spcPts val="686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◦ Versatile in use of different application protocols</a:t>
            </a:r>
          </a:p>
          <a:p>
            <a:pPr marL="480378" indent="-180705" eaLnBrk="0">
              <a:lnSpc>
                <a:spcPct val="72000"/>
              </a:lnSpc>
              <a:spcBef>
                <a:spcPts val="692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◦ Tunnels easily through firewalls due to the use of HTTP model</a:t>
            </a:r>
          </a:p>
          <a:p>
            <a:pPr marL="65446" eaLnBrk="0">
              <a:lnSpc>
                <a:spcPct val="79000"/>
              </a:lnSpc>
              <a:spcBef>
                <a:spcPts val="798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Disadvantages</a:t>
            </a:r>
          </a:p>
          <a:p>
            <a:pPr marL="299673" eaLnBrk="0">
              <a:lnSpc>
                <a:spcPct val="56000"/>
              </a:lnSpc>
              <a:spcBef>
                <a:spcPts val="686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◦ Slower when using large XML messages</a:t>
            </a:r>
          </a:p>
        </p:txBody>
      </p:sp>
    </p:spTree>
    <p:extLst>
      <p:ext uri="{F0929288-AAF9-471F-E2E5-41401A943308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41DF9754-B65A-49B9-FFCC-998556F3649B"/>
          <p:cNvPicPr>
            <a:picLocks noChangeAspect="1"/>
          </p:cNvPicPr>
          <p:nvPr/>
        </p:nvPicPr>
        <p:blipFill>
          <a:blip r:embed="rId2" cstate="print">
            <a:extLst>
              <a:ext uri="{C5AE6E37-EAC3-4E3C-BE9B-766F16729BEF}"/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pic>
        <p:nvPicPr>
          <p:cNvPr id="65" name="CF50470C-55B2-4B92-AEA7-54073EE1413B"/>
          <p:cNvPicPr>
            <a:picLocks noChangeAspect="1"/>
          </p:cNvPicPr>
          <p:nvPr/>
        </p:nvPicPr>
        <p:blipFill>
          <a:blip r:embed="rId3" cstate="print">
            <a:extLst>
              <a:ext uri="{9182F113-568E-475A-A7DF-9869EEBC4125}"/>
            </a:extLst>
          </a:blip>
          <a:stretch>
            <a:fillRect/>
          </a:stretch>
        </p:blipFill>
        <p:spPr>
          <a:xfrm>
            <a:off x="1143000" y="0"/>
            <a:ext cx="1435894" cy="5143500"/>
          </a:xfrm>
          <a:prstGeom prst="rect">
            <a:avLst/>
          </a:prstGeom>
        </p:spPr>
      </p:pic>
      <p:pic>
        <p:nvPicPr>
          <p:cNvPr id="66" name="BFD58110-76ED-4284-F275-E99D9BC28908"/>
          <p:cNvPicPr>
            <a:picLocks noChangeAspect="1"/>
          </p:cNvPicPr>
          <p:nvPr/>
        </p:nvPicPr>
        <p:blipFill>
          <a:blip r:embed="rId4" cstate="print">
            <a:extLst>
              <a:ext uri="{AE899E16-48ED-463E-6696-3771E7E66AF4}"/>
            </a:extLst>
          </a:blip>
          <a:stretch>
            <a:fillRect/>
          </a:stretch>
        </p:blipFill>
        <p:spPr>
          <a:xfrm>
            <a:off x="1902657" y="0"/>
            <a:ext cx="6100763" cy="5143500"/>
          </a:xfrm>
          <a:prstGeom prst="rect">
            <a:avLst/>
          </a:prstGeom>
        </p:spPr>
      </p:pic>
      <p:pic>
        <p:nvPicPr>
          <p:cNvPr id="67" name="2483F3C2-63FE-49C0-8058-CC20DD805EF8"/>
          <p:cNvPicPr>
            <a:picLocks noChangeAspect="1"/>
          </p:cNvPicPr>
          <p:nvPr/>
        </p:nvPicPr>
        <p:blipFill>
          <a:blip r:embed="rId5" cstate="print">
            <a:extLst>
              <a:ext uri="{E1373FEA-5C39-4FBD-4F3D-DAF7A1352E5C}"/>
            </a:extLst>
          </a:blip>
          <a:stretch>
            <a:fillRect/>
          </a:stretch>
        </p:blipFill>
        <p:spPr>
          <a:xfrm>
            <a:off x="2013966" y="250032"/>
            <a:ext cx="3357563" cy="678656"/>
          </a:xfrm>
          <a:prstGeom prst="rect">
            <a:avLst/>
          </a:prstGeom>
        </p:spPr>
      </p:pic>
      <p:sp>
        <p:nvSpPr>
          <p:cNvPr id="68" name="TextBox68"/>
          <p:cNvSpPr txBox="1"/>
          <p:nvPr/>
        </p:nvSpPr>
        <p:spPr>
          <a:xfrm>
            <a:off x="2293391" y="488801"/>
            <a:ext cx="5303164" cy="1930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82000"/>
              </a:lnSpc>
            </a:pPr>
            <a:r>
              <a:rPr lang="en-US" altLang="zh-CN" sz="3188" kern="0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3188" kern="0" spc="11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spc="-38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3188" kern="0" spc="154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88" kern="0" spc="-15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REST?</a:t>
            </a:r>
          </a:p>
          <a:p>
            <a:pPr marL="276431" indent="-199172" eaLnBrk="0">
              <a:lnSpc>
                <a:spcPct val="97000"/>
              </a:lnSpc>
              <a:spcBef>
                <a:spcPts val="2548"/>
              </a:spcBef>
            </a:pPr>
            <a:r>
              <a:rPr lang="en-US" altLang="zh-CN" sz="1575" kern="0" spc="513" dirty="0"/>
              <a:t> </a:t>
            </a:r>
            <a:r>
              <a:rPr lang="en-US" altLang="zh-CN" sz="1350" kern="0" spc="255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REST: Representational State Transfer focuses on accessing named resources through a consistent interface</a:t>
            </a:r>
          </a:p>
          <a:p>
            <a:pPr marL="288023" marR="88376" indent="-210764" eaLnBrk="0">
              <a:lnSpc>
                <a:spcPct val="99000"/>
              </a:lnSpc>
              <a:spcBef>
                <a:spcPts val="1177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Every resource has its representation (could be a document) and the resource state changes when some method is applied through a request using any vocabulary</a:t>
            </a:r>
          </a:p>
        </p:txBody>
      </p:sp>
      <p:sp>
        <p:nvSpPr>
          <p:cNvPr id="7" name="TextBox73">
            <a:extLst>
              <a:ext uri="{FF2B5EF4-FFF2-40B4-BE49-F238E27FC236}">
                <a16:creationId xmlns:a16="http://schemas.microsoft.com/office/drawing/2014/main" id="{D512F9C8-56C7-4EB9-A24C-1C3539D8D68E}"/>
              </a:ext>
            </a:extLst>
          </p:cNvPr>
          <p:cNvSpPr txBox="1"/>
          <p:nvPr/>
        </p:nvSpPr>
        <p:spPr>
          <a:xfrm>
            <a:off x="2247736" y="2521866"/>
            <a:ext cx="4560407" cy="2263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82000"/>
              </a:lnSpc>
            </a:pPr>
            <a:r>
              <a:rPr lang="en-US" altLang="zh-CN" sz="2000" kern="0" spc="-8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Constraints</a:t>
            </a:r>
            <a:r>
              <a:rPr lang="en-US" altLang="zh-CN" sz="2000" kern="0" spc="26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6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21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8" dirty="0">
                <a:solidFill>
                  <a:srgbClr val="572314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Principles</a:t>
            </a:r>
          </a:p>
          <a:p>
            <a:pPr marL="61702" eaLnBrk="0">
              <a:lnSpc>
                <a:spcPct val="79000"/>
              </a:lnSpc>
              <a:spcBef>
                <a:spcPts val="2548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Client-server</a:t>
            </a:r>
          </a:p>
          <a:p>
            <a:pPr marL="61702" eaLnBrk="0">
              <a:lnSpc>
                <a:spcPct val="79000"/>
              </a:lnSpc>
              <a:spcBef>
                <a:spcPts val="1080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Cacheable</a:t>
            </a:r>
          </a:p>
          <a:p>
            <a:pPr marL="61702" eaLnBrk="0">
              <a:lnSpc>
                <a:spcPct val="79000"/>
              </a:lnSpc>
              <a:spcBef>
                <a:spcPts val="1082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Stateless</a:t>
            </a:r>
          </a:p>
          <a:p>
            <a:pPr marL="61702" eaLnBrk="0">
              <a:lnSpc>
                <a:spcPct val="79000"/>
              </a:lnSpc>
              <a:spcBef>
                <a:spcPts val="1082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Uniform interface  Identification of resources</a:t>
            </a:r>
          </a:p>
          <a:p>
            <a:pPr marL="61702" eaLnBrk="0">
              <a:lnSpc>
                <a:spcPct val="79000"/>
              </a:lnSpc>
              <a:spcBef>
                <a:spcPts val="1081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Manipulation of resources</a:t>
            </a:r>
          </a:p>
          <a:p>
            <a:pPr marL="61721" eaLnBrk="0">
              <a:lnSpc>
                <a:spcPct val="79000"/>
              </a:lnSpc>
              <a:spcBef>
                <a:spcPts val="1082"/>
              </a:spcBef>
            </a:pPr>
            <a:r>
              <a:rPr lang="en-US" altLang="zh-CN" sz="1350" kern="0" spc="-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Self-descriptive messages</a:t>
            </a:r>
          </a:p>
        </p:txBody>
      </p:sp>
    </p:spTree>
    <p:extLst>
      <p:ext uri="{E31090EF-0E51-4A90-B774-A931C9DFA076}"/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1402</Words>
  <Application>Microsoft Office PowerPoint</Application>
  <PresentationFormat>On-screen Show (16:9)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Charugundla, Narendra</cp:lastModifiedBy>
  <cp:revision>9</cp:revision>
  <dcterms:modified xsi:type="dcterms:W3CDTF">2022-08-04T19:03:16Z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2022-08-04T18:13:09Z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42b47c12-e559-4efc-bb72-ce5375b4ba49</vt:lpwstr>
  </property>
  <property fmtid="{D5CDD505-2E9C-101B-9397-08002B2CF9AE}" pid="8" name="MSIP_Label_e463cba9-5f6c-478d-9329-7b2295e4e8ed_ContentBits">
    <vt:lpwstr>0</vt:lpwstr>
  </property>
</Properties>
</file>