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{9ADEDAE5-7505-4416-D036-C2F561B41B28}"/>
    <p:ext uri="{4063960E-2F6A-4AA3-A2A7-0006B3455107}"/>
    <p:ext uri="{C6885507-FC48-4210-0408-22BCA654032C}"/>
  </p:extLst>
</p:presentationPr>
</file>

<file path=ppt/tableStyles.xml><?xml version="1.0" encoding="utf-8"?>
<a:tblStyleLst xmlns:a="http://schemas.openxmlformats.org/drawingml/2006/main" def="{F0B62DA5-68EE-4F7D-B597-0C00769A1CE5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1" autoAdjust="0"/>
    <p:restoredTop sz="94660"/>
  </p:normalViewPr>
  <p:slideViewPr>
    <p:cSldViewPr snapToGrid="0">
      <p:cViewPr varScale="1">
        <p:scale>
          <a:sx n="95" d="100"/>
          <a:sy n="95" d="100"/>
        </p:scale>
        <p:origin x="69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FE829-017C-45E3-B726-C029DB30477A}" type="datetimeFigureOut">
              <a:rPr lang="zh-CN" altLang="en-US" smtClean="0"/>
              <a:t>2022/8/8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6AFAF-DD62-47FE-BA49-132264EFF5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C1D23D2-C330-4D88-31F2-3736763A0088}"/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59B89-D00B-455C-BAE7-117F02F2B3AE}" type="datetimeFigureOut">
              <a:rPr lang="zh-CN" altLang="en-US" smtClean="0"/>
              <a:t>2022/8/8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5A46C-91EE-4AC2-840D-5314539BE7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77EC6F9F-4077-43B1-0185-8823DE879E2D}"/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 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B1EE3-D8CF-4181-555E-0167555A7D2E}" type="datetimeFigureOut">
              <a:rPr lang="zh-CN" altLang="en-US" smtClean="0"/>
              <a:t>2022/8/8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36D0C-B72D-40F5-07A2-F3E9DE4FB9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2F162A91-E350-4224-2D22-C70A1F32CFB4}"/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D79CE-C26D-41B8-6F39-14585F83CD27}" type="datetimeFigureOut">
              <a:rPr lang="zh-CN" altLang="en-US" smtClean="0"/>
              <a:t>2022/8/8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17FDE-9A67-4C0D-1A76-00DAA0F846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1CCB11A7-EDF0-4D2F-38CB-0776C3408871}"/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2A50B-A6DF-4EC8-E50E-73663A45E14C}" type="datetimeFigureOut">
              <a:rPr lang="zh-CN" altLang="en-US" smtClean="0"/>
              <a:t>2022/8/8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B026F-D3CB-4FF5-94C3-1FC6321B01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C3FF40BF-9DA8-479D-1268-70108688AF66}"/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196D3-0B95-44E2-78F4-0B499BA4F3D8}" type="datetimeFigureOut">
              <a:rPr lang="zh-CN" altLang="en-US" smtClean="0"/>
              <a:t>2022/8/8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3FD2F-4E4C-4F11-0096-7A0F33E8F0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35F9863C-7ED2-4BF5-51C9-BACE03AE67B6}"/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EAD42-CD24-48CB-E533-E793FB1ED4E5}" type="datetimeFigureOut">
              <a:rPr lang="zh-CN" altLang="en-US" smtClean="0"/>
              <a:t>2022/8/8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16901-C2B6-4072-8D0D-326A134A04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D9DC7DE4-F07B-4EF2-8A56-626B117A8C27}"/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25C6E-096D-41F5-3999-2D7F455BC937}" type="datetimeFigureOut">
              <a:rPr lang="zh-CN" altLang="en-US" smtClean="0"/>
              <a:t>2022/8/8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C2C59-010B-4AA8-664F-9A76DB6B81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7E7BF31A-C63F-4595-5612-1EAB21B50018}"/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99F94-AAD9-454D-6C63-48761550D7DA}" type="datetimeFigureOut">
              <a:rPr lang="zh-CN" altLang="en-US" smtClean="0"/>
              <a:t>2022/8/8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2E2AB-A46C-41EF-282B-31E68D35FB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92D50851-3601-4677-BC46-8092FB431201}"/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BB9E2-FD1E-4BDC-5D18-B6D0CEDD6D72}" type="datetimeFigureOut">
              <a:rPr lang="zh-CN" altLang="en-US" smtClean="0"/>
              <a:t>2022/8/8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1A8B7-B60B-4261-C860-42D18CD744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F45C838E-20F0-47B4-C42F-DF096C7CF996}"/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FE52F-65F4-4D68-4751-440D21ED3015}" type="datetimeFigureOut">
              <a:rPr lang="zh-CN" altLang="en-US" smtClean="0"/>
              <a:t>2022/8/8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81CC6-7BA6-4B0E-76CB-3D609E9BB6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900993B8-B11C-4DDA-900A-BB4E695DE01D}"/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2F921-506C-4C51-BD0E-00918693754A}" type="datetimeFigureOut">
              <a:rPr lang="zh-CN" altLang="en-US" smtClean="0"/>
              <a:t>2022/8/8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AE7719-ED3E-442C-BF2E-EB9ADD7C80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F491FA31-3AFA-45D6-82A6-C71E1B0C3A81}"/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768DA203-31E8-4E91-F304-BEE9E48F3098"/>
          <p:cNvPicPr>
            <a:picLocks noChangeAspect="1"/>
          </p:cNvPicPr>
          <p:nvPr/>
        </p:nvPicPr>
        <p:blipFill>
          <a:blip r:embed="rId2" cstate="print">
            <a:extLst>
              <a:ext uri="{6F772C68-1543-4E28-5AAE-967F2A930E97}"/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TextBox4"/>
          <p:cNvSpPr txBox="1"/>
          <p:nvPr/>
        </p:nvSpPr>
        <p:spPr>
          <a:xfrm>
            <a:off x="1375842" y="730910"/>
            <a:ext cx="2298700" cy="4953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05000"/>
              </a:lnSpc>
            </a:pPr>
            <a:r>
              <a:rPr lang="en-US" altLang="zh-CN" sz="3150" b="1" kern="0" spc="-75" baseline="0" noProof="0" dirty="0">
                <a:solidFill>
                  <a:srgbClr val="4D5C5C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Testing</a:t>
            </a:r>
            <a:r>
              <a:rPr lang="en-US" altLang="zh-CN" sz="3150" b="1" kern="0" spc="-20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150" b="1" kern="0" spc="0" baseline="0" noProof="0" dirty="0">
                <a:solidFill>
                  <a:srgbClr val="4D5C5C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with</a:t>
            </a:r>
          </a:p>
        </p:txBody>
      </p:sp>
      <p:pic>
        <p:nvPicPr>
          <p:cNvPr id="5" name="E0FC77D7-89C4-4A95-154D-05557177E5EC"/>
          <p:cNvPicPr>
            <a:picLocks noChangeAspect="1"/>
          </p:cNvPicPr>
          <p:nvPr/>
        </p:nvPicPr>
        <p:blipFill>
          <a:blip r:embed="rId3" cstate="print">
            <a:extLst>
              <a:ext uri="{96058D15-2940-4DF0-FEC4-FB0D1F918135}"/>
            </a:extLst>
          </a:blip>
          <a:stretch>
            <a:fillRect/>
          </a:stretch>
        </p:blipFill>
        <p:spPr>
          <a:xfrm>
            <a:off x="1566651" y="2200275"/>
            <a:ext cx="504825" cy="485775"/>
          </a:xfrm>
          <a:prstGeom prst="rect">
            <a:avLst/>
          </a:prstGeom>
        </p:spPr>
      </p:pic>
      <p:pic>
        <p:nvPicPr>
          <p:cNvPr id="6" name="85CDFC3B-4DF3-491C-2951-9024D1530E44"/>
          <p:cNvPicPr>
            <a:picLocks noChangeAspect="1"/>
          </p:cNvPicPr>
          <p:nvPr/>
        </p:nvPicPr>
        <p:blipFill>
          <a:blip r:embed="rId4" cstate="print">
            <a:extLst>
              <a:ext uri="{5AE1E3F9-2951-49CB-4FEA-2CE2F2155291}"/>
            </a:extLst>
          </a:blip>
          <a:stretch>
            <a:fillRect/>
          </a:stretch>
        </p:blipFill>
        <p:spPr>
          <a:xfrm>
            <a:off x="2790205" y="2314575"/>
            <a:ext cx="647700" cy="323850"/>
          </a:xfrm>
          <a:prstGeom prst="rect">
            <a:avLst/>
          </a:prstGeom>
        </p:spPr>
      </p:pic>
      <p:pic>
        <p:nvPicPr>
          <p:cNvPr id="7" name="A78D3599-BF70-4B96-E0B9-4D2B19DA19AD"/>
          <p:cNvPicPr>
            <a:picLocks noChangeAspect="1"/>
          </p:cNvPicPr>
          <p:nvPr/>
        </p:nvPicPr>
        <p:blipFill>
          <a:blip r:embed="rId5" cstate="print">
            <a:extLst>
              <a:ext uri="{6A4774A4-BAE5-4ABC-40CB-2E180AC72731}"/>
            </a:extLst>
          </a:blip>
          <a:stretch>
            <a:fillRect/>
          </a:stretch>
        </p:blipFill>
        <p:spPr>
          <a:xfrm>
            <a:off x="2168779" y="2228850"/>
            <a:ext cx="685800" cy="409575"/>
          </a:xfrm>
          <a:prstGeom prst="rect">
            <a:avLst/>
          </a:prstGeom>
        </p:spPr>
      </p:pic>
      <p:pic>
        <p:nvPicPr>
          <p:cNvPr id="10" name="93F8A2C7-B974-4FFF-156F-E57B3DDC9925"/>
          <p:cNvPicPr>
            <a:picLocks noChangeAspect="1"/>
          </p:cNvPicPr>
          <p:nvPr/>
        </p:nvPicPr>
        <p:blipFill>
          <a:blip r:embed="rId6" cstate="print">
            <a:extLst>
              <a:ext uri="{069EFC1A-6840-4AA8-1D42-82E5A4CBBDA6}"/>
            </a:extLst>
          </a:blip>
          <a:stretch>
            <a:fillRect/>
          </a:stretch>
        </p:blipFill>
        <p:spPr>
          <a:xfrm>
            <a:off x="2826742" y="1209675"/>
            <a:ext cx="504825" cy="495300"/>
          </a:xfrm>
          <a:prstGeom prst="rect">
            <a:avLst/>
          </a:prstGeom>
        </p:spPr>
      </p:pic>
      <p:sp>
        <p:nvSpPr>
          <p:cNvPr id="11" name="TextBox11"/>
          <p:cNvSpPr txBox="1"/>
          <p:nvPr/>
        </p:nvSpPr>
        <p:spPr>
          <a:xfrm>
            <a:off x="1686931" y="1229462"/>
            <a:ext cx="1168400" cy="9779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03000"/>
              </a:lnSpc>
            </a:pPr>
            <a:r>
              <a:rPr lang="en-US" altLang="zh-CN" sz="3400" b="1" kern="0" spc="-140" baseline="0" noProof="0" dirty="0">
                <a:solidFill>
                  <a:srgbClr val="6DB33F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JUnit</a:t>
            </a:r>
          </a:p>
          <a:p>
            <a:pPr marL="476743" marR="0" indent="0" eaLnBrk="0">
              <a:lnSpc>
                <a:spcPct val="98000"/>
              </a:lnSpc>
            </a:pPr>
            <a:r>
              <a:rPr lang="en-US" altLang="zh-CN" sz="3150" b="1" kern="0" spc="-105" baseline="0" noProof="0" dirty="0">
                <a:solidFill>
                  <a:srgbClr val="4D5C5C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and</a:t>
            </a:r>
          </a:p>
        </p:txBody>
      </p:sp>
      <p:pic>
        <p:nvPicPr>
          <p:cNvPr id="13" name="4C0BB608-49F8-4FA4-FAA9-B8EC9044AED5"/>
          <p:cNvPicPr>
            <a:picLocks noChangeAspect="1"/>
          </p:cNvPicPr>
          <p:nvPr/>
        </p:nvPicPr>
        <p:blipFill>
          <a:blip r:embed="rId7" cstate="print">
            <a:extLst>
              <a:ext uri="{28843F1D-32CE-4EC3-6A19-785123076EE2}"/>
            </a:extLst>
          </a:blip>
          <a:stretch>
            <a:fillRect/>
          </a:stretch>
        </p:blipFill>
        <p:spPr>
          <a:xfrm>
            <a:off x="8667350" y="4848225"/>
            <a:ext cx="76200" cy="85725"/>
          </a:xfrm>
          <a:prstGeom prst="rect">
            <a:avLst/>
          </a:prstGeom>
        </p:spPr>
      </p:pic>
    </p:spTree>
    <p:extLst>
      <p:ext uri="{F2253194-20B3-436A-3C66-61978EF33D45}"/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C11A0A1B-8205-4E4F-63A7-C7EF110F1FF7"/>
          <p:cNvPicPr>
            <a:picLocks noChangeAspect="1"/>
          </p:cNvPicPr>
          <p:nvPr/>
        </p:nvPicPr>
        <p:blipFill>
          <a:blip r:embed="rId2" cstate="print">
            <a:extLst>
              <a:ext uri="{22C7AA95-F31D-4104-578A-0985C10CBEE0}"/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71" name="A27C199C-4B24-4E4A-D2F8-5EA1FA786E76"/>
          <p:cNvPicPr>
            <a:picLocks noChangeAspect="1"/>
          </p:cNvPicPr>
          <p:nvPr/>
        </p:nvPicPr>
        <p:blipFill>
          <a:blip r:embed="rId3" cstate="print">
            <a:extLst>
              <a:ext uri="{2308C830-DF88-45B2-F368-37DBADBE105C}"/>
            </a:extLst>
          </a:blip>
          <a:stretch>
            <a:fillRect/>
          </a:stretch>
        </p:blipFill>
        <p:spPr>
          <a:xfrm>
            <a:off x="295359" y="4667250"/>
            <a:ext cx="257175" cy="247650"/>
          </a:xfrm>
          <a:prstGeom prst="rect">
            <a:avLst/>
          </a:prstGeom>
        </p:spPr>
      </p:pic>
      <p:pic>
        <p:nvPicPr>
          <p:cNvPr id="72" name="664292D8-B322-4298-9900-5C76BFF19B0E"/>
          <p:cNvPicPr>
            <a:picLocks noChangeAspect="1"/>
          </p:cNvPicPr>
          <p:nvPr/>
        </p:nvPicPr>
        <p:blipFill>
          <a:blip r:embed="rId4" cstate="print">
            <a:extLst>
              <a:ext uri="{B2945824-CD44-4E24-7EC9-DE7C2FD86B51}"/>
            </a:extLst>
          </a:blip>
          <a:stretch>
            <a:fillRect/>
          </a:stretch>
        </p:blipFill>
        <p:spPr>
          <a:xfrm>
            <a:off x="600176" y="4724400"/>
            <a:ext cx="638175" cy="161925"/>
          </a:xfrm>
          <a:prstGeom prst="rect">
            <a:avLst/>
          </a:prstGeom>
        </p:spPr>
      </p:pic>
      <p:pic>
        <p:nvPicPr>
          <p:cNvPr id="73" name="BE5444C6-3026-4387-F3C9-A71EF2249726"/>
          <p:cNvPicPr>
            <a:picLocks noChangeAspect="1"/>
          </p:cNvPicPr>
          <p:nvPr/>
        </p:nvPicPr>
        <p:blipFill>
          <a:blip r:embed="rId5" cstate="print">
            <a:extLst>
              <a:ext uri="{18914A56-41DF-485D-F2CC-E2A937B89F80}"/>
            </a:extLst>
          </a:blip>
          <a:stretch>
            <a:fillRect/>
          </a:stretch>
        </p:blipFill>
        <p:spPr>
          <a:xfrm>
            <a:off x="914762" y="4676775"/>
            <a:ext cx="28575" cy="38100"/>
          </a:xfrm>
          <a:prstGeom prst="rect">
            <a:avLst/>
          </a:prstGeom>
        </p:spPr>
      </p:pic>
      <p:sp>
        <p:nvSpPr>
          <p:cNvPr id="74" name="TextBox74"/>
          <p:cNvSpPr txBox="1"/>
          <p:nvPr/>
        </p:nvSpPr>
        <p:spPr>
          <a:xfrm>
            <a:off x="304855" y="244792"/>
            <a:ext cx="5613400" cy="28829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04000"/>
              </a:lnSpc>
            </a:pPr>
            <a:r>
              <a:rPr lang="en-US" altLang="zh-CN" sz="2500" b="1" kern="0" spc="-135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Example:</a:t>
            </a:r>
            <a:r>
              <a:rPr lang="en-US" altLang="zh-CN" sz="2500" b="1" kern="0" spc="-9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500" b="1" kern="0" spc="-75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Suites</a:t>
            </a:r>
            <a:r>
              <a:rPr lang="en-US" altLang="zh-CN" sz="2500" b="1" kern="0" spc="-19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500" b="1" kern="0" spc="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with</a:t>
            </a:r>
            <a:r>
              <a:rPr lang="en-US" altLang="zh-CN" sz="2500" b="1" kern="0" spc="-19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500" b="1" kern="0" spc="-4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JUnit</a:t>
            </a:r>
            <a:r>
              <a:rPr lang="en-US" altLang="zh-CN" sz="2500" b="1" kern="0" spc="-2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500" b="1" kern="0" spc="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5.8</a:t>
            </a:r>
          </a:p>
          <a:p>
            <a:pPr marL="852643" marR="0" indent="0" eaLnBrk="0">
              <a:lnSpc>
                <a:spcPct val="97000"/>
              </a:lnSpc>
              <a:spcBef>
                <a:spcPts val="3084"/>
              </a:spcBef>
            </a:pPr>
            <a:r>
              <a:rPr lang="en-US" altLang="zh-CN" sz="1550" kern="0" spc="-50" baseline="0" noProof="0" dirty="0">
                <a:solidFill>
                  <a:srgbClr val="3F7F5F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//</a:t>
            </a:r>
            <a:r>
              <a:rPr lang="en-US" altLang="zh-CN" sz="1550" kern="0" spc="110" noProof="0" dirty="0"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 </a:t>
            </a:r>
            <a:r>
              <a:rPr lang="en-US" altLang="zh-CN" sz="1550" kern="0" spc="0" baseline="0" noProof="0" dirty="0">
                <a:solidFill>
                  <a:srgbClr val="3F7F5F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Uses</a:t>
            </a:r>
            <a:r>
              <a:rPr lang="en-US" altLang="zh-CN" sz="1550" kern="0" spc="160" noProof="0" dirty="0"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 </a:t>
            </a:r>
            <a:r>
              <a:rPr lang="en-US" altLang="zh-CN" sz="1550" b="1" kern="0" spc="0" baseline="0" noProof="0" dirty="0">
                <a:solidFill>
                  <a:srgbClr val="3F7F5F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JUnit</a:t>
            </a:r>
            <a:r>
              <a:rPr lang="en-US" altLang="zh-CN" sz="1550" b="1" kern="0" spc="260" noProof="0" dirty="0"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 </a:t>
            </a:r>
            <a:r>
              <a:rPr lang="en-US" altLang="zh-CN" sz="1550" b="1" kern="0" spc="0" baseline="0" noProof="0" dirty="0">
                <a:solidFill>
                  <a:srgbClr val="3F7F5F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5</a:t>
            </a:r>
            <a:r>
              <a:rPr lang="en-US" altLang="zh-CN" sz="1550" b="1" kern="0" spc="150" noProof="0" dirty="0"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 </a:t>
            </a:r>
            <a:r>
              <a:rPr lang="en-US" altLang="zh-CN" sz="1550" kern="0" spc="0" baseline="0" noProof="0" dirty="0">
                <a:solidFill>
                  <a:srgbClr val="3F7F5F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to</a:t>
            </a:r>
            <a:r>
              <a:rPr lang="en-US" altLang="zh-CN" sz="1550" kern="0" spc="170" noProof="0" dirty="0"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 </a:t>
            </a:r>
            <a:r>
              <a:rPr lang="en-US" altLang="zh-CN" sz="1550" kern="0" spc="0" baseline="0" noProof="0" dirty="0">
                <a:solidFill>
                  <a:srgbClr val="3F7F5F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run</a:t>
            </a:r>
            <a:r>
              <a:rPr lang="en-US" altLang="zh-CN" sz="1550" kern="0" spc="120" noProof="0" dirty="0"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 </a:t>
            </a:r>
            <a:r>
              <a:rPr lang="en-US" altLang="zh-CN" sz="1550" kern="0" spc="0" baseline="0" noProof="0" dirty="0">
                <a:solidFill>
                  <a:srgbClr val="3F7F5F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JUnit</a:t>
            </a:r>
            <a:r>
              <a:rPr lang="en-US" altLang="zh-CN" sz="1550" kern="0" spc="265" noProof="0" dirty="0"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 </a:t>
            </a:r>
            <a:r>
              <a:rPr lang="en-US" altLang="zh-CN" sz="1550" kern="0" spc="0" baseline="0" noProof="0" dirty="0">
                <a:solidFill>
                  <a:srgbClr val="3F7F5F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5</a:t>
            </a:r>
          </a:p>
          <a:p>
            <a:pPr marL="841467" marR="0" indent="0" eaLnBrk="0">
              <a:lnSpc>
                <a:spcPct val="97000"/>
              </a:lnSpc>
              <a:spcBef>
                <a:spcPts val="345"/>
              </a:spcBef>
            </a:pPr>
            <a:r>
              <a:rPr lang="en-US" altLang="zh-CN" sz="1550" b="1" kern="0" spc="0" baseline="0" noProof="0" dirty="0">
                <a:solidFill>
                  <a:srgbClr val="646464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@Suite</a:t>
            </a:r>
          </a:p>
          <a:p>
            <a:pPr marL="843702" marR="0" indent="0" eaLnBrk="0">
              <a:lnSpc>
                <a:spcPct val="112000"/>
              </a:lnSpc>
              <a:spcBef>
                <a:spcPts val="350"/>
              </a:spcBef>
            </a:pPr>
            <a:r>
              <a:rPr lang="en-US" altLang="zh-CN" sz="1550" kern="0" spc="0" baseline="0" noProof="0" dirty="0">
                <a:solidFill>
                  <a:srgbClr val="646464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@SuiteDisplayName</a:t>
            </a:r>
            <a:r>
              <a:rPr lang="en-US" altLang="zh-CN" sz="1550" kern="0" spc="0" baseline="0" noProof="0" dirty="0">
                <a:solidFill>
                  <a:srgbClr val="000000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(</a:t>
            </a:r>
            <a:r>
              <a:rPr lang="en-US" altLang="zh-CN" sz="1550" kern="0" spc="0" baseline="0" noProof="0" dirty="0">
                <a:solidFill>
                  <a:srgbClr val="2A00FF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"Integration</a:t>
            </a:r>
            <a:r>
              <a:rPr lang="en-US" altLang="zh-CN" sz="1550" kern="0" spc="1230" noProof="0" dirty="0"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 </a:t>
            </a:r>
            <a:r>
              <a:rPr lang="en-US" altLang="zh-CN" sz="1550" kern="0" spc="0" baseline="0" noProof="0" dirty="0">
                <a:solidFill>
                  <a:srgbClr val="2A00FF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Tests"</a:t>
            </a:r>
            <a:r>
              <a:rPr lang="en-US" altLang="zh-CN" sz="1550" kern="0" spc="0" baseline="0" noProof="0" dirty="0">
                <a:solidFill>
                  <a:srgbClr val="000000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)</a:t>
            </a:r>
            <a:r>
              <a:rPr lang="en-US" altLang="zh-CN" sz="1550" kern="0" spc="400" noProof="0" dirty="0"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 </a:t>
            </a:r>
            <a:r>
              <a:rPr lang="en-US" altLang="zh-CN" sz="1550" kern="0" spc="0" baseline="0" noProof="0" dirty="0">
                <a:solidFill>
                  <a:srgbClr val="646464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@IncludeEngines</a:t>
            </a:r>
            <a:r>
              <a:rPr lang="en-US" altLang="zh-CN" sz="1550" kern="0" spc="0" baseline="0" noProof="0" dirty="0">
                <a:solidFill>
                  <a:srgbClr val="000000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(</a:t>
            </a:r>
            <a:r>
              <a:rPr lang="en-US" altLang="zh-CN" sz="1550" kern="0" spc="0" baseline="0" noProof="0" dirty="0">
                <a:solidFill>
                  <a:srgbClr val="2A00FF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"junit-jupiter"</a:t>
            </a:r>
            <a:r>
              <a:rPr lang="en-US" altLang="zh-CN" sz="1550" kern="0" spc="0" baseline="0" noProof="0" dirty="0">
                <a:solidFill>
                  <a:srgbClr val="000000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)</a:t>
            </a:r>
            <a:r>
              <a:rPr lang="en-US" altLang="zh-CN" sz="1550" kern="0" spc="6405" noProof="0" dirty="0"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 </a:t>
            </a:r>
            <a:r>
              <a:rPr lang="en-US" altLang="zh-CN" sz="1550" kern="0" spc="0" baseline="0" noProof="0" dirty="0">
                <a:solidFill>
                  <a:srgbClr val="646464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@SelectPackages</a:t>
            </a:r>
            <a:r>
              <a:rPr lang="en-US" altLang="zh-CN" sz="1550" kern="0" spc="0" baseline="0" noProof="0" dirty="0">
                <a:solidFill>
                  <a:srgbClr val="000000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(</a:t>
            </a:r>
            <a:r>
              <a:rPr lang="en-US" altLang="zh-CN" sz="1550" kern="0" spc="0" baseline="0" noProof="0" dirty="0">
                <a:solidFill>
                  <a:srgbClr val="2A00FF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"com.example"</a:t>
            </a:r>
            <a:r>
              <a:rPr lang="en-US" altLang="zh-CN" sz="1550" kern="0" spc="0" baseline="0" noProof="0" dirty="0">
                <a:solidFill>
                  <a:srgbClr val="000000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)</a:t>
            </a:r>
            <a:r>
              <a:rPr lang="en-US" altLang="zh-CN" sz="1550" kern="0" spc="8295" noProof="0" dirty="0"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 </a:t>
            </a:r>
            <a:r>
              <a:rPr lang="en-US" altLang="zh-CN" sz="1550" kern="0" spc="0" baseline="0" noProof="0" dirty="0">
                <a:solidFill>
                  <a:srgbClr val="646464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@IncludeTags</a:t>
            </a:r>
            <a:r>
              <a:rPr lang="en-US" altLang="zh-CN" sz="1550" kern="0" spc="0" baseline="0" noProof="0" dirty="0">
                <a:solidFill>
                  <a:srgbClr val="000000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(</a:t>
            </a:r>
            <a:r>
              <a:rPr lang="en-US" altLang="zh-CN" sz="1550" kern="0" spc="0" baseline="0" noProof="0" dirty="0">
                <a:solidFill>
                  <a:srgbClr val="2A00FF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"integration-test"</a:t>
            </a:r>
            <a:r>
              <a:rPr lang="en-US" altLang="zh-CN" sz="1550" kern="0" spc="0" baseline="0" noProof="0" dirty="0">
                <a:solidFill>
                  <a:srgbClr val="000000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)</a:t>
            </a:r>
            <a:r>
              <a:rPr lang="en-US" altLang="zh-CN" sz="1550" kern="0" spc="6405" noProof="0" dirty="0"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 </a:t>
            </a:r>
            <a:r>
              <a:rPr lang="en-US" altLang="zh-CN" sz="1550" b="1" kern="0" spc="0" baseline="0" noProof="0" dirty="0">
                <a:solidFill>
                  <a:srgbClr val="7F0055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public</a:t>
            </a:r>
            <a:r>
              <a:rPr lang="en-US" altLang="zh-CN" sz="1550" b="1" kern="0" spc="145" noProof="0" dirty="0"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 </a:t>
            </a:r>
            <a:r>
              <a:rPr lang="en-US" altLang="zh-CN" sz="1550" b="1" kern="0" spc="0" baseline="0" noProof="0" dirty="0">
                <a:solidFill>
                  <a:srgbClr val="7F0055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class</a:t>
            </a:r>
            <a:r>
              <a:rPr lang="en-US" altLang="zh-CN" sz="1550" b="1" kern="0" spc="315" noProof="0" dirty="0"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 </a:t>
            </a:r>
            <a:r>
              <a:rPr lang="en-US" altLang="zh-CN" sz="1550" kern="0" spc="0" baseline="0" noProof="0" dirty="0">
                <a:solidFill>
                  <a:srgbClr val="191E1E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IntegrationTestSuite</a:t>
            </a:r>
            <a:r>
              <a:rPr lang="en-US" altLang="zh-CN" sz="1550" kern="0" spc="925" noProof="0" dirty="0"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 </a:t>
            </a:r>
            <a:r>
              <a:rPr lang="en-US" altLang="zh-CN" sz="1550" kern="0" spc="-100" baseline="0" noProof="0" dirty="0">
                <a:solidFill>
                  <a:srgbClr val="191E1E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{</a:t>
            </a:r>
            <a:r>
              <a:rPr lang="en-US" altLang="zh-CN" sz="1550" kern="0" spc="2200" noProof="0" dirty="0"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 </a:t>
            </a:r>
            <a:r>
              <a:rPr lang="en-US" altLang="zh-CN" sz="1550" kern="0" spc="-300" baseline="0" noProof="0" dirty="0">
                <a:solidFill>
                  <a:srgbClr val="191E1E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}</a:t>
            </a:r>
          </a:p>
        </p:txBody>
      </p:sp>
    </p:spTree>
    <p:extLst>
      <p:ext uri="{9A6D87F1-A9E4-4510-A063-25660A76C072}"/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A55FBFB6-606B-4F07-8925-6BFCF007183B"/>
          <p:cNvPicPr>
            <a:picLocks noChangeAspect="1"/>
          </p:cNvPicPr>
          <p:nvPr/>
        </p:nvPicPr>
        <p:blipFill>
          <a:blip r:embed="rId2" cstate="print">
            <a:extLst>
              <a:ext uri="{5A16197B-CADC-42F0-1BC4-389AC428651D}"/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76" name="F5150D6E-9BC0-405F-18C8-64764E16D43E"/>
          <p:cNvPicPr>
            <a:picLocks noChangeAspect="1"/>
          </p:cNvPicPr>
          <p:nvPr/>
        </p:nvPicPr>
        <p:blipFill>
          <a:blip r:embed="rId3" cstate="print">
            <a:extLst>
              <a:ext uri="{D2DC89AB-15DD-4C94-C89D-6A3C4C9F91DF}"/>
            </a:extLst>
          </a:blip>
          <a:stretch>
            <a:fillRect/>
          </a:stretch>
        </p:blipFill>
        <p:spPr>
          <a:xfrm>
            <a:off x="295359" y="4667250"/>
            <a:ext cx="257175" cy="247650"/>
          </a:xfrm>
          <a:prstGeom prst="rect">
            <a:avLst/>
          </a:prstGeom>
        </p:spPr>
      </p:pic>
      <p:pic>
        <p:nvPicPr>
          <p:cNvPr id="77" name="E4D4682B-71BF-45E8-FD09-137BE9558AC8"/>
          <p:cNvPicPr>
            <a:picLocks noChangeAspect="1"/>
          </p:cNvPicPr>
          <p:nvPr/>
        </p:nvPicPr>
        <p:blipFill>
          <a:blip r:embed="rId4" cstate="print">
            <a:extLst>
              <a:ext uri="{3D00868F-2C41-4EDC-C206-15C7570D8D31}"/>
            </a:extLst>
          </a:blip>
          <a:stretch>
            <a:fillRect/>
          </a:stretch>
        </p:blipFill>
        <p:spPr>
          <a:xfrm>
            <a:off x="600176" y="4724400"/>
            <a:ext cx="638175" cy="161925"/>
          </a:xfrm>
          <a:prstGeom prst="rect">
            <a:avLst/>
          </a:prstGeom>
        </p:spPr>
      </p:pic>
      <p:pic>
        <p:nvPicPr>
          <p:cNvPr id="78" name="36D52889-4A7A-4A7A-DADB-431D116AD6B4"/>
          <p:cNvPicPr>
            <a:picLocks noChangeAspect="1"/>
          </p:cNvPicPr>
          <p:nvPr/>
        </p:nvPicPr>
        <p:blipFill>
          <a:blip r:embed="rId5" cstate="print">
            <a:extLst>
              <a:ext uri="{96AC5AB5-2FF0-4627-82C9-FCEE23B45E2E}"/>
            </a:extLst>
          </a:blip>
          <a:stretch>
            <a:fillRect/>
          </a:stretch>
        </p:blipFill>
        <p:spPr>
          <a:xfrm>
            <a:off x="914762" y="4676775"/>
            <a:ext cx="28575" cy="38100"/>
          </a:xfrm>
          <a:prstGeom prst="rect">
            <a:avLst/>
          </a:prstGeom>
        </p:spPr>
      </p:pic>
      <p:pic>
        <p:nvPicPr>
          <p:cNvPr id="79" name="D58B7BA9-0FB6-4D86-6751-328BDF7D7790"/>
          <p:cNvPicPr>
            <a:picLocks noChangeAspect="1"/>
          </p:cNvPicPr>
          <p:nvPr/>
        </p:nvPicPr>
        <p:blipFill>
          <a:blip r:embed="rId6" cstate="print">
            <a:extLst>
              <a:ext uri="{2796D19A-D0EC-438A-4C02-8292765E8710}"/>
            </a:extLst>
          </a:blip>
          <a:stretch>
            <a:fillRect/>
          </a:stretch>
        </p:blipFill>
        <p:spPr>
          <a:xfrm>
            <a:off x="1006825" y="1238250"/>
            <a:ext cx="5419725" cy="28575"/>
          </a:xfrm>
          <a:prstGeom prst="rect">
            <a:avLst/>
          </a:prstGeom>
        </p:spPr>
      </p:pic>
      <p:pic>
        <p:nvPicPr>
          <p:cNvPr id="80" name="29E1801D-9675-4E13-8E33-E508F4545B46"/>
          <p:cNvPicPr>
            <a:picLocks noChangeAspect="1"/>
          </p:cNvPicPr>
          <p:nvPr/>
        </p:nvPicPr>
        <p:blipFill>
          <a:blip r:embed="rId7" cstate="print">
            <a:extLst>
              <a:ext uri="{585232A1-8A0C-40CC-D65B-EC01A1D38CC1}"/>
            </a:extLst>
          </a:blip>
          <a:stretch>
            <a:fillRect/>
          </a:stretch>
        </p:blipFill>
        <p:spPr>
          <a:xfrm>
            <a:off x="1005840" y="1009650"/>
            <a:ext cx="5419725" cy="276225"/>
          </a:xfrm>
          <a:prstGeom prst="rect">
            <a:avLst/>
          </a:prstGeom>
        </p:spPr>
      </p:pic>
      <p:sp>
        <p:nvSpPr>
          <p:cNvPr id="81" name="TextBox81"/>
          <p:cNvSpPr txBox="1"/>
          <p:nvPr/>
        </p:nvSpPr>
        <p:spPr>
          <a:xfrm>
            <a:off x="290567" y="244792"/>
            <a:ext cx="5207000" cy="35052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04000"/>
              </a:lnSpc>
            </a:pPr>
            <a:r>
              <a:rPr lang="en-US" altLang="zh-CN" sz="2500" b="1" kern="0" spc="-12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Small</a:t>
            </a:r>
            <a:r>
              <a:rPr lang="en-US" altLang="zh-CN" sz="2500" b="1" kern="0" spc="4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500" b="1" kern="0" spc="-9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Enhancements</a:t>
            </a:r>
            <a:r>
              <a:rPr lang="en-US" altLang="zh-CN" sz="2500" b="1" kern="0" spc="-6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500" b="1" kern="0" spc="-10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in</a:t>
            </a:r>
            <a:r>
              <a:rPr lang="en-US" altLang="zh-CN" sz="2500" b="1" kern="0" spc="-11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500" b="1" kern="0" spc="-4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JUnit</a:t>
            </a:r>
            <a:r>
              <a:rPr lang="en-US" altLang="zh-CN" sz="2500" b="1" kern="0" spc="-2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500" b="1" kern="0" spc="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5.8</a:t>
            </a:r>
          </a:p>
          <a:p>
            <a:pPr marL="868404" marR="0" indent="0" eaLnBrk="0">
              <a:lnSpc>
                <a:spcPct val="70000"/>
              </a:lnSpc>
              <a:spcBef>
                <a:spcPts val="6413"/>
              </a:spcBef>
            </a:pPr>
            <a:r>
              <a:rPr lang="en-US" altLang="zh-CN" sz="1350" kern="0" spc="0" baseline="0" noProof="0" dirty="0">
                <a:solidFill>
                  <a:srgbClr val="191E1E"/>
                </a:solidFill>
                <a:latin typeface="Arial Unicode MS" pitchFamily="34" charset="0"/>
                <a:ea typeface="Arial Unicode MS" pitchFamily="34" charset="0"/>
                <a:cs typeface="Arial Unicode MS" pitchFamily="34" charset="0"/>
              </a:rPr>
              <a:t>●</a:t>
            </a:r>
            <a:r>
              <a:rPr lang="en-US" altLang="zh-CN" sz="1350" kern="0" spc="1180" noProof="0" dirty="0">
                <a:latin typeface="Arial Unicode MS" pitchFamily="34" charset="0"/>
                <a:ea typeface="Arial Unicode MS" pitchFamily="34" charset="0"/>
                <a:cs typeface="Arial Unicode MS" pitchFamily="34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More</a:t>
            </a:r>
            <a:r>
              <a:rPr lang="en-US" altLang="zh-CN" sz="1350" kern="0" spc="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fine-grained</a:t>
            </a:r>
            <a:r>
              <a:rPr lang="en-US" altLang="zh-CN" sz="1350" kern="0" spc="17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Java</a:t>
            </a:r>
            <a:r>
              <a:rPr lang="en-US" altLang="zh-CN" sz="1350" kern="0" spc="3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Flight</a:t>
            </a:r>
            <a:r>
              <a:rPr lang="en-US" altLang="zh-CN" sz="1350" kern="0" spc="6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Recorder</a:t>
            </a:r>
            <a:r>
              <a:rPr lang="en-US" altLang="zh-CN" sz="1350" kern="0" spc="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350" kern="0" spc="-6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(JFR)</a:t>
            </a:r>
            <a:r>
              <a:rPr lang="en-US" altLang="zh-CN" sz="1350" kern="0" spc="-8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events</a:t>
            </a:r>
          </a:p>
          <a:p>
            <a:pPr marL="1325604" marR="0" indent="0" eaLnBrk="0">
              <a:lnSpc>
                <a:spcPct val="70000"/>
              </a:lnSpc>
              <a:spcBef>
                <a:spcPts val="1160"/>
              </a:spcBef>
            </a:pPr>
            <a:r>
              <a:rPr lang="en-US" altLang="zh-CN" sz="1350" kern="0" spc="0" baseline="0" noProof="0" dirty="0">
                <a:solidFill>
                  <a:srgbClr val="191E1E"/>
                </a:solidFill>
                <a:latin typeface="Arial Unicode MS" pitchFamily="34" charset="0"/>
                <a:ea typeface="Arial Unicode MS" pitchFamily="34" charset="0"/>
                <a:cs typeface="Arial Unicode MS" pitchFamily="34" charset="0"/>
              </a:rPr>
              <a:t>●</a:t>
            </a:r>
            <a:r>
              <a:rPr lang="en-US" altLang="zh-CN" sz="1350" kern="0" spc="1175" noProof="0" dirty="0">
                <a:latin typeface="Arial Unicode MS" pitchFamily="34" charset="0"/>
                <a:ea typeface="Arial Unicode MS" pitchFamily="34" charset="0"/>
                <a:cs typeface="Arial Unicode MS" pitchFamily="34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plus</a:t>
            </a:r>
            <a:r>
              <a:rPr lang="en-US" altLang="zh-CN" sz="1350" kern="0" spc="-2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support</a:t>
            </a:r>
            <a:r>
              <a:rPr lang="en-US" altLang="zh-CN" sz="1350" kern="0" spc="16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on</a:t>
            </a:r>
            <a:r>
              <a:rPr lang="en-US" altLang="zh-CN" sz="1350" kern="0" spc="-1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Java</a:t>
            </a:r>
            <a:r>
              <a:rPr lang="en-US" altLang="zh-CN" sz="1350" kern="0" spc="-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8</a:t>
            </a:r>
            <a:r>
              <a:rPr lang="en-US" altLang="zh-CN" sz="1350" kern="0" spc="7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update</a:t>
            </a:r>
            <a:r>
              <a:rPr lang="en-US" altLang="zh-CN" sz="1350" kern="0" spc="9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262</a:t>
            </a:r>
            <a:r>
              <a:rPr lang="en-US" altLang="zh-CN" sz="1350" kern="0" spc="17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or</a:t>
            </a:r>
            <a:r>
              <a:rPr lang="en-US" altLang="zh-CN" sz="1350" kern="0" spc="8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higher</a:t>
            </a:r>
          </a:p>
          <a:p>
            <a:pPr marL="868404" marR="0" indent="0" eaLnBrk="0">
              <a:lnSpc>
                <a:spcPct val="68000"/>
              </a:lnSpc>
              <a:spcBef>
                <a:spcPts val="1094"/>
              </a:spcBef>
            </a:pPr>
            <a:r>
              <a:rPr lang="en-US" altLang="zh-CN" sz="1350" kern="0" spc="0" baseline="0" noProof="0" dirty="0">
                <a:solidFill>
                  <a:srgbClr val="191E1E"/>
                </a:solidFill>
                <a:latin typeface="Arial Unicode MS" pitchFamily="34" charset="0"/>
                <a:ea typeface="Arial Unicode MS" pitchFamily="34" charset="0"/>
                <a:cs typeface="Arial Unicode MS" pitchFamily="34" charset="0"/>
              </a:rPr>
              <a:t>●</a:t>
            </a:r>
            <a:r>
              <a:rPr lang="en-US" altLang="zh-CN" sz="1350" kern="0" spc="1155" noProof="0" dirty="0">
                <a:latin typeface="Arial Unicode MS" pitchFamily="34" charset="0"/>
                <a:ea typeface="Arial Unicode MS" pitchFamily="34" charset="0"/>
                <a:cs typeface="Arial Unicode MS" pitchFamily="34" charset="0"/>
              </a:rPr>
              <a:t> </a:t>
            </a:r>
            <a:r>
              <a:rPr lang="en-US" altLang="zh-CN" sz="1200" kern="0" spc="0" baseline="0" noProof="0" dirty="0">
                <a:solidFill>
                  <a:srgbClr val="646464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assertThrowsExactly()</a:t>
            </a:r>
          </a:p>
          <a:p>
            <a:pPr marL="1328627" marR="0" indent="0" eaLnBrk="0">
              <a:lnSpc>
                <a:spcPct val="80000"/>
              </a:lnSpc>
              <a:spcBef>
                <a:spcPts val="875"/>
              </a:spcBef>
            </a:pPr>
            <a:r>
              <a:rPr lang="en-US" altLang="zh-CN" sz="1350" kern="0" spc="-100" baseline="0" noProof="0" dirty="0">
                <a:solidFill>
                  <a:srgbClr val="191E1E"/>
                </a:solidFill>
                <a:latin typeface="Arial Unicode MS" pitchFamily="34" charset="0"/>
                <a:ea typeface="Arial Unicode MS" pitchFamily="34" charset="0"/>
                <a:cs typeface="Arial Unicode MS" pitchFamily="34" charset="0"/>
              </a:rPr>
              <a:t>○</a:t>
            </a:r>
            <a:r>
              <a:rPr lang="en-US" altLang="zh-CN" sz="1350" kern="0" spc="1215" noProof="0" dirty="0">
                <a:latin typeface="Arial Unicode MS" pitchFamily="34" charset="0"/>
                <a:ea typeface="Arial Unicode MS" pitchFamily="34" charset="0"/>
                <a:cs typeface="Arial Unicode MS" pitchFamily="34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alternative</a:t>
            </a:r>
            <a:r>
              <a:rPr lang="en-US" altLang="zh-CN" sz="1350" kern="0" spc="9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to</a:t>
            </a:r>
            <a:r>
              <a:rPr lang="en-US" altLang="zh-CN" sz="1350" kern="0" spc="12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200" kern="0" spc="0" baseline="0" noProof="0" dirty="0">
                <a:solidFill>
                  <a:srgbClr val="646464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assertThrows()</a:t>
            </a:r>
          </a:p>
          <a:p>
            <a:pPr marL="868404" marR="0" indent="0" eaLnBrk="0">
              <a:lnSpc>
                <a:spcPct val="68000"/>
              </a:lnSpc>
              <a:spcBef>
                <a:spcPts val="1044"/>
              </a:spcBef>
            </a:pPr>
            <a:r>
              <a:rPr lang="en-US" altLang="zh-CN" sz="1350" kern="0" spc="0" baseline="0" noProof="0" dirty="0">
                <a:solidFill>
                  <a:srgbClr val="191E1E"/>
                </a:solidFill>
                <a:latin typeface="Arial Unicode MS" pitchFamily="34" charset="0"/>
                <a:ea typeface="Arial Unicode MS" pitchFamily="34" charset="0"/>
                <a:cs typeface="Arial Unicode MS" pitchFamily="34" charset="0"/>
              </a:rPr>
              <a:t>●</a:t>
            </a:r>
            <a:r>
              <a:rPr lang="en-US" altLang="zh-CN" sz="1350" kern="0" spc="1155" noProof="0" dirty="0">
                <a:latin typeface="Arial Unicode MS" pitchFamily="34" charset="0"/>
                <a:ea typeface="Arial Unicode MS" pitchFamily="34" charset="0"/>
                <a:cs typeface="Arial Unicode MS" pitchFamily="34" charset="0"/>
              </a:rPr>
              <a:t> </a:t>
            </a:r>
            <a:r>
              <a:rPr lang="en-US" altLang="zh-CN" sz="1200" kern="0" spc="0" baseline="0" noProof="0" dirty="0">
                <a:solidFill>
                  <a:srgbClr val="646464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assertInstanceOf()</a:t>
            </a:r>
          </a:p>
          <a:p>
            <a:pPr marL="1328627" marR="0" indent="0" eaLnBrk="0">
              <a:lnSpc>
                <a:spcPct val="80000"/>
              </a:lnSpc>
              <a:spcBef>
                <a:spcPts val="971"/>
              </a:spcBef>
            </a:pPr>
            <a:r>
              <a:rPr lang="en-US" altLang="zh-CN" sz="1350" kern="0" spc="-100" baseline="0" noProof="0" dirty="0">
                <a:solidFill>
                  <a:srgbClr val="191E1E"/>
                </a:solidFill>
                <a:latin typeface="Arial Unicode MS" pitchFamily="34" charset="0"/>
                <a:ea typeface="Arial Unicode MS" pitchFamily="34" charset="0"/>
                <a:cs typeface="Arial Unicode MS" pitchFamily="34" charset="0"/>
              </a:rPr>
              <a:t>○</a:t>
            </a:r>
            <a:r>
              <a:rPr lang="en-US" altLang="zh-CN" sz="1350" kern="0" spc="1235" noProof="0" dirty="0">
                <a:latin typeface="Arial Unicode MS" pitchFamily="34" charset="0"/>
                <a:ea typeface="Arial Unicode MS" pitchFamily="34" charset="0"/>
                <a:cs typeface="Arial Unicode MS" pitchFamily="34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instead</a:t>
            </a:r>
            <a:r>
              <a:rPr lang="en-US" altLang="zh-CN" sz="1350" kern="0" spc="4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of</a:t>
            </a:r>
            <a:r>
              <a:rPr lang="en-US" altLang="zh-CN" sz="1350" kern="0" spc="6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200" kern="0" spc="0" baseline="0" noProof="0" dirty="0">
                <a:solidFill>
                  <a:srgbClr val="646464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assertTrue(obj</a:t>
            </a:r>
            <a:r>
              <a:rPr lang="en-US" altLang="zh-CN" sz="1200" kern="0" spc="155" noProof="0" dirty="0"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 </a:t>
            </a:r>
            <a:r>
              <a:rPr lang="en-US" altLang="zh-CN" sz="1200" kern="0" spc="0" baseline="0" noProof="0" dirty="0">
                <a:solidFill>
                  <a:srgbClr val="646464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instanceof</a:t>
            </a:r>
            <a:r>
              <a:rPr lang="en-US" altLang="zh-CN" sz="1200" kern="0" spc="-40" noProof="0" dirty="0"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 </a:t>
            </a:r>
            <a:r>
              <a:rPr lang="en-US" altLang="zh-CN" sz="1200" kern="0" spc="0" baseline="0" noProof="0" dirty="0">
                <a:solidFill>
                  <a:srgbClr val="646464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X)</a:t>
            </a:r>
          </a:p>
          <a:p>
            <a:pPr marL="868404" marR="0" indent="0" eaLnBrk="0">
              <a:lnSpc>
                <a:spcPct val="70000"/>
              </a:lnSpc>
              <a:spcBef>
                <a:spcPts val="1112"/>
              </a:spcBef>
            </a:pPr>
            <a:r>
              <a:rPr lang="en-US" altLang="zh-CN" sz="1350" kern="0" spc="0" baseline="0" noProof="0" dirty="0">
                <a:solidFill>
                  <a:srgbClr val="191E1E"/>
                </a:solidFill>
                <a:latin typeface="Arial Unicode MS" pitchFamily="34" charset="0"/>
                <a:ea typeface="Arial Unicode MS" pitchFamily="34" charset="0"/>
                <a:cs typeface="Arial Unicode MS" pitchFamily="34" charset="0"/>
              </a:rPr>
              <a:t>●</a:t>
            </a:r>
            <a:r>
              <a:rPr lang="en-US" altLang="zh-CN" sz="1350" kern="0" spc="1085" noProof="0" dirty="0">
                <a:latin typeface="Arial Unicode MS" pitchFamily="34" charset="0"/>
                <a:ea typeface="Arial Unicode MS" pitchFamily="34" charset="0"/>
                <a:cs typeface="Arial Unicode MS" pitchFamily="34" charset="0"/>
              </a:rPr>
              <a:t> </a:t>
            </a:r>
            <a:r>
              <a:rPr lang="en-US" altLang="zh-CN" sz="1200" kern="0" spc="0" baseline="0" noProof="0" dirty="0">
                <a:solidFill>
                  <a:srgbClr val="646464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@RegisterExtension</a:t>
            </a:r>
            <a:r>
              <a:rPr lang="en-US" altLang="zh-CN" sz="1200" kern="0" spc="-300" noProof="0" dirty="0"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fields</a:t>
            </a:r>
            <a:r>
              <a:rPr lang="en-US" altLang="zh-CN" sz="1350" kern="0" spc="16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may</a:t>
            </a:r>
            <a:r>
              <a:rPr lang="en-US" altLang="zh-CN" sz="1350" kern="0" spc="-2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now</a:t>
            </a:r>
            <a:r>
              <a:rPr lang="en-US" altLang="zh-CN" sz="1350" kern="0" spc="9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be</a:t>
            </a:r>
            <a:r>
              <a:rPr lang="en-US" altLang="zh-CN" sz="1350" kern="0" spc="7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200" kern="0" spc="0" baseline="0" noProof="0" dirty="0">
                <a:solidFill>
                  <a:srgbClr val="646464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private</a:t>
            </a:r>
          </a:p>
        </p:txBody>
      </p:sp>
    </p:spTree>
    <p:extLst>
      <p:ext uri="{2D190436-3483-430C-0EB7-DC5C0DF93330}"/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D2808836-1004-493B-DB14-EBD50763FF41"/>
          <p:cNvPicPr>
            <a:picLocks noChangeAspect="1"/>
          </p:cNvPicPr>
          <p:nvPr/>
        </p:nvPicPr>
        <p:blipFill>
          <a:blip r:embed="rId2" cstate="print">
            <a:extLst>
              <a:ext uri="{6E637E9C-AD41-4B31-E329-971FA10A82CD}"/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83" name="TextBox83"/>
          <p:cNvSpPr txBox="1"/>
          <p:nvPr/>
        </p:nvSpPr>
        <p:spPr>
          <a:xfrm>
            <a:off x="1826522" y="2104644"/>
            <a:ext cx="5562600" cy="6096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04000"/>
              </a:lnSpc>
            </a:pPr>
            <a:r>
              <a:rPr lang="en-US" altLang="zh-CN" sz="4000" b="1" kern="0" spc="-105" baseline="0" noProof="0" dirty="0">
                <a:solidFill>
                  <a:srgbClr val="FFFFFF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New</a:t>
            </a:r>
            <a:r>
              <a:rPr lang="en-US" altLang="zh-CN" sz="4000" b="1" kern="0" spc="-5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4000" b="1" kern="0" spc="-150" baseline="0" noProof="0" dirty="0">
                <a:solidFill>
                  <a:srgbClr val="FFFFFF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in</a:t>
            </a:r>
            <a:r>
              <a:rPr lang="en-US" altLang="zh-CN" sz="4000" b="1" kern="0" spc="-21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4000" b="1" kern="0" spc="-80" baseline="0" noProof="0" dirty="0">
                <a:solidFill>
                  <a:srgbClr val="FFFFFF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JUnit</a:t>
            </a:r>
            <a:r>
              <a:rPr lang="en-US" altLang="zh-CN" sz="4000" b="1" kern="0" spc="-14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4000" b="1" kern="0" spc="-105" baseline="0" noProof="0" dirty="0">
                <a:solidFill>
                  <a:srgbClr val="FFFFFF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Jupiter</a:t>
            </a:r>
            <a:r>
              <a:rPr lang="en-US" altLang="zh-CN" sz="4000" b="1" kern="0" spc="3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4000" b="1" kern="0" spc="0" baseline="0" noProof="0" dirty="0">
                <a:solidFill>
                  <a:srgbClr val="FFFFFF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5.8</a:t>
            </a:r>
          </a:p>
        </p:txBody>
      </p:sp>
    </p:spTree>
    <p:extLst>
      <p:ext uri="{63AB4F33-286D-47E0-97B0-D12F4F5BBEDA}"/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B30AABB5-A243-4FD7-1251-FAD3B82126A8"/>
          <p:cNvPicPr>
            <a:picLocks noChangeAspect="1"/>
          </p:cNvPicPr>
          <p:nvPr/>
        </p:nvPicPr>
        <p:blipFill>
          <a:blip r:embed="rId2" cstate="print">
            <a:extLst>
              <a:ext uri="{04478C60-90C6-4AF0-A4BA-A59701537179}"/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85" name="6D6EC688-EB4C-4C7B-46B5-352150705B22"/>
          <p:cNvPicPr>
            <a:picLocks noChangeAspect="1"/>
          </p:cNvPicPr>
          <p:nvPr/>
        </p:nvPicPr>
        <p:blipFill>
          <a:blip r:embed="rId3" cstate="print">
            <a:extLst>
              <a:ext uri="{5A07A32C-64D2-4184-873C-404513CAEB7B}"/>
            </a:extLst>
          </a:blip>
          <a:stretch>
            <a:fillRect/>
          </a:stretch>
        </p:blipFill>
        <p:spPr>
          <a:xfrm>
            <a:off x="295359" y="4667250"/>
            <a:ext cx="257175" cy="247650"/>
          </a:xfrm>
          <a:prstGeom prst="rect">
            <a:avLst/>
          </a:prstGeom>
        </p:spPr>
      </p:pic>
      <p:pic>
        <p:nvPicPr>
          <p:cNvPr id="86" name="72D0B749-209C-461A-DB4A-A42D9982DEC6"/>
          <p:cNvPicPr>
            <a:picLocks noChangeAspect="1"/>
          </p:cNvPicPr>
          <p:nvPr/>
        </p:nvPicPr>
        <p:blipFill>
          <a:blip r:embed="rId4" cstate="print">
            <a:extLst>
              <a:ext uri="{76D9F209-FAC3-474B-1A5B-6FB251EBCAEA}"/>
            </a:extLst>
          </a:blip>
          <a:stretch>
            <a:fillRect/>
          </a:stretch>
        </p:blipFill>
        <p:spPr>
          <a:xfrm>
            <a:off x="600176" y="4724400"/>
            <a:ext cx="638175" cy="161925"/>
          </a:xfrm>
          <a:prstGeom prst="rect">
            <a:avLst/>
          </a:prstGeom>
        </p:spPr>
      </p:pic>
      <p:pic>
        <p:nvPicPr>
          <p:cNvPr id="87" name="47E90D6B-DBE0-437F-0005-5E8795227D95"/>
          <p:cNvPicPr>
            <a:picLocks noChangeAspect="1"/>
          </p:cNvPicPr>
          <p:nvPr/>
        </p:nvPicPr>
        <p:blipFill>
          <a:blip r:embed="rId5" cstate="print">
            <a:extLst>
              <a:ext uri="{24F2A018-AD90-44C9-FA23-61F438431C72}"/>
            </a:extLst>
          </a:blip>
          <a:stretch>
            <a:fillRect/>
          </a:stretch>
        </p:blipFill>
        <p:spPr>
          <a:xfrm>
            <a:off x="914762" y="4676775"/>
            <a:ext cx="28575" cy="38100"/>
          </a:xfrm>
          <a:prstGeom prst="rect">
            <a:avLst/>
          </a:prstGeom>
        </p:spPr>
      </p:pic>
      <p:sp>
        <p:nvSpPr>
          <p:cNvPr id="88" name="TextBox88"/>
          <p:cNvSpPr txBox="1"/>
          <p:nvPr/>
        </p:nvSpPr>
        <p:spPr>
          <a:xfrm>
            <a:off x="291837" y="244792"/>
            <a:ext cx="7607300" cy="37338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04000"/>
              </a:lnSpc>
            </a:pPr>
            <a:r>
              <a:rPr lang="en-US" altLang="zh-CN" sz="2500" b="1" kern="0" spc="-10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Test</a:t>
            </a:r>
            <a:r>
              <a:rPr lang="en-US" altLang="zh-CN" sz="2500" b="1" kern="0" spc="-7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500" b="1" kern="0" spc="-12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Class</a:t>
            </a:r>
            <a:r>
              <a:rPr lang="en-US" altLang="zh-CN" sz="2500" b="1" kern="0" spc="-1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500" b="1" kern="0" spc="-10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Execution</a:t>
            </a:r>
            <a:r>
              <a:rPr lang="en-US" altLang="zh-CN" sz="2500" b="1" kern="0" spc="-5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500" b="1" kern="0" spc="-6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Order</a:t>
            </a:r>
          </a:p>
          <a:p>
            <a:pPr marL="867134" marR="0" indent="0" eaLnBrk="0">
              <a:lnSpc>
                <a:spcPct val="70000"/>
              </a:lnSpc>
              <a:spcBef>
                <a:spcPts val="4013"/>
              </a:spcBef>
            </a:pPr>
            <a:r>
              <a:rPr lang="en-US" altLang="zh-CN" sz="1350" kern="0" spc="0" baseline="0" noProof="0" dirty="0">
                <a:solidFill>
                  <a:srgbClr val="191E1E"/>
                </a:solidFill>
                <a:latin typeface="Arial Unicode MS" pitchFamily="34" charset="0"/>
                <a:ea typeface="Arial Unicode MS" pitchFamily="34" charset="0"/>
                <a:cs typeface="Arial Unicode MS" pitchFamily="34" charset="0"/>
              </a:rPr>
              <a:t>●</a:t>
            </a:r>
            <a:r>
              <a:rPr lang="en-US" altLang="zh-CN" sz="1350" kern="0" spc="1150" noProof="0" dirty="0">
                <a:latin typeface="Arial Unicode MS" pitchFamily="34" charset="0"/>
                <a:ea typeface="Arial Unicode MS" pitchFamily="34" charset="0"/>
                <a:cs typeface="Arial Unicode MS" pitchFamily="34" charset="0"/>
              </a:rPr>
              <a:t> </a:t>
            </a:r>
            <a:r>
              <a:rPr lang="en-US" altLang="zh-CN" sz="1200" kern="0" spc="0" baseline="0" noProof="0" dirty="0">
                <a:solidFill>
                  <a:srgbClr val="646464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ClassOrderer</a:t>
            </a:r>
            <a:r>
              <a:rPr lang="en-US" altLang="zh-CN" sz="1200" kern="0" spc="-360" noProof="0" dirty="0"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API</a:t>
            </a:r>
            <a:r>
              <a:rPr lang="en-US" altLang="zh-CN" sz="1350" kern="0" spc="-7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analogous</a:t>
            </a:r>
            <a:r>
              <a:rPr lang="en-US" altLang="zh-CN" sz="1350" kern="0" spc="3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to</a:t>
            </a:r>
            <a:r>
              <a:rPr lang="en-US" altLang="zh-CN" sz="1350" kern="0" spc="6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1350" kern="0" spc="8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200" kern="0" spc="0" baseline="0" noProof="0" dirty="0">
                <a:solidFill>
                  <a:srgbClr val="646464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MethodOrderer</a:t>
            </a:r>
            <a:r>
              <a:rPr lang="en-US" altLang="zh-CN" sz="1200" kern="0" spc="-315" noProof="0" dirty="0"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API</a:t>
            </a:r>
          </a:p>
          <a:p>
            <a:pPr marL="1327357" marR="0" indent="0" eaLnBrk="0">
              <a:lnSpc>
                <a:spcPct val="80000"/>
              </a:lnSpc>
              <a:spcBef>
                <a:spcPts val="783"/>
              </a:spcBef>
            </a:pPr>
            <a:r>
              <a:rPr lang="en-US" altLang="zh-CN" sz="1350" kern="0" spc="-100" baseline="0" noProof="0" dirty="0">
                <a:solidFill>
                  <a:srgbClr val="191E1E"/>
                </a:solidFill>
                <a:latin typeface="Arial Unicode MS" pitchFamily="34" charset="0"/>
                <a:ea typeface="Arial Unicode MS" pitchFamily="34" charset="0"/>
                <a:cs typeface="Arial Unicode MS" pitchFamily="34" charset="0"/>
              </a:rPr>
              <a:t>○</a:t>
            </a:r>
            <a:r>
              <a:rPr lang="en-US" altLang="zh-CN" sz="1350" kern="0" spc="1225" noProof="0" dirty="0">
                <a:latin typeface="Arial Unicode MS" pitchFamily="34" charset="0"/>
                <a:ea typeface="Arial Unicode MS" pitchFamily="34" charset="0"/>
                <a:cs typeface="Arial Unicode MS" pitchFamily="34" charset="0"/>
              </a:rPr>
              <a:t> </a:t>
            </a:r>
            <a:r>
              <a:rPr lang="en-US" altLang="zh-CN" sz="1200" kern="0" spc="0" baseline="0" noProof="0" dirty="0">
                <a:solidFill>
                  <a:srgbClr val="646464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ClassName</a:t>
            </a:r>
          </a:p>
          <a:p>
            <a:pPr marL="1327357" marR="0" indent="0" eaLnBrk="0">
              <a:lnSpc>
                <a:spcPct val="80000"/>
              </a:lnSpc>
              <a:spcBef>
                <a:spcPts val="709"/>
              </a:spcBef>
            </a:pPr>
            <a:r>
              <a:rPr lang="en-US" altLang="zh-CN" sz="1350" kern="0" spc="-100" baseline="0" noProof="0" dirty="0">
                <a:solidFill>
                  <a:srgbClr val="191E1E"/>
                </a:solidFill>
                <a:latin typeface="Arial Unicode MS" pitchFamily="34" charset="0"/>
                <a:ea typeface="Arial Unicode MS" pitchFamily="34" charset="0"/>
                <a:cs typeface="Arial Unicode MS" pitchFamily="34" charset="0"/>
              </a:rPr>
              <a:t>○</a:t>
            </a:r>
            <a:r>
              <a:rPr lang="en-US" altLang="zh-CN" sz="1350" kern="0" spc="1250" noProof="0" dirty="0">
                <a:latin typeface="Arial Unicode MS" pitchFamily="34" charset="0"/>
                <a:ea typeface="Arial Unicode MS" pitchFamily="34" charset="0"/>
                <a:cs typeface="Arial Unicode MS" pitchFamily="34" charset="0"/>
              </a:rPr>
              <a:t> </a:t>
            </a:r>
            <a:r>
              <a:rPr lang="en-US" altLang="zh-CN" sz="1200" kern="0" spc="0" baseline="0" noProof="0" dirty="0">
                <a:solidFill>
                  <a:srgbClr val="646464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DisplayName</a:t>
            </a:r>
          </a:p>
          <a:p>
            <a:pPr marL="1327357" marR="0" indent="0" eaLnBrk="0">
              <a:lnSpc>
                <a:spcPct val="80000"/>
              </a:lnSpc>
              <a:spcBef>
                <a:spcPts val="710"/>
              </a:spcBef>
            </a:pPr>
            <a:r>
              <a:rPr lang="en-US" altLang="zh-CN" sz="1350" kern="0" spc="-100" baseline="0" noProof="0" dirty="0">
                <a:solidFill>
                  <a:srgbClr val="191E1E"/>
                </a:solidFill>
                <a:latin typeface="Arial Unicode MS" pitchFamily="34" charset="0"/>
                <a:ea typeface="Arial Unicode MS" pitchFamily="34" charset="0"/>
                <a:cs typeface="Arial Unicode MS" pitchFamily="34" charset="0"/>
              </a:rPr>
              <a:t>○</a:t>
            </a:r>
            <a:r>
              <a:rPr lang="en-US" altLang="zh-CN" sz="1350" kern="0" spc="1205" noProof="0" dirty="0">
                <a:latin typeface="Arial Unicode MS" pitchFamily="34" charset="0"/>
                <a:ea typeface="Arial Unicode MS" pitchFamily="34" charset="0"/>
                <a:cs typeface="Arial Unicode MS" pitchFamily="34" charset="0"/>
              </a:rPr>
              <a:t> </a:t>
            </a:r>
            <a:r>
              <a:rPr lang="en-US" altLang="zh-CN" sz="1200" kern="0" spc="0" baseline="0" noProof="0" dirty="0">
                <a:solidFill>
                  <a:srgbClr val="646464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OrderAnnotation</a:t>
            </a:r>
          </a:p>
          <a:p>
            <a:pPr marL="1327357" marR="0" indent="0" eaLnBrk="0">
              <a:lnSpc>
                <a:spcPct val="80000"/>
              </a:lnSpc>
              <a:spcBef>
                <a:spcPts val="734"/>
              </a:spcBef>
            </a:pPr>
            <a:r>
              <a:rPr lang="en-US" altLang="zh-CN" sz="1350" kern="0" spc="-100" baseline="0" noProof="0" dirty="0">
                <a:solidFill>
                  <a:srgbClr val="191E1E"/>
                </a:solidFill>
                <a:latin typeface="Arial Unicode MS" pitchFamily="34" charset="0"/>
                <a:ea typeface="Arial Unicode MS" pitchFamily="34" charset="0"/>
                <a:cs typeface="Arial Unicode MS" pitchFamily="34" charset="0"/>
              </a:rPr>
              <a:t>○</a:t>
            </a:r>
            <a:r>
              <a:rPr lang="en-US" altLang="zh-CN" sz="1350" kern="0" spc="1270" noProof="0" dirty="0">
                <a:latin typeface="Arial Unicode MS" pitchFamily="34" charset="0"/>
                <a:ea typeface="Arial Unicode MS" pitchFamily="34" charset="0"/>
                <a:cs typeface="Arial Unicode MS" pitchFamily="34" charset="0"/>
              </a:rPr>
              <a:t> </a:t>
            </a:r>
            <a:r>
              <a:rPr lang="en-US" altLang="zh-CN" sz="1200" kern="0" spc="0" baseline="0" noProof="0" dirty="0">
                <a:solidFill>
                  <a:srgbClr val="646464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Random</a:t>
            </a:r>
          </a:p>
          <a:p>
            <a:pPr marL="1185523" marR="0" indent="-318389" eaLnBrk="0">
              <a:lnSpc>
                <a:spcPct val="88000"/>
              </a:lnSpc>
              <a:spcBef>
                <a:spcPts val="1087"/>
              </a:spcBef>
            </a:pPr>
            <a:r>
              <a:rPr lang="en-US" altLang="zh-CN" sz="1350" kern="0" spc="0" baseline="0" noProof="0" dirty="0">
                <a:solidFill>
                  <a:srgbClr val="191E1E"/>
                </a:solidFill>
                <a:latin typeface="Arial Unicode MS" pitchFamily="34" charset="0"/>
                <a:ea typeface="Arial Unicode MS" pitchFamily="34" charset="0"/>
                <a:cs typeface="Arial Unicode MS" pitchFamily="34" charset="0"/>
              </a:rPr>
              <a:t>●</a:t>
            </a:r>
            <a:r>
              <a:rPr lang="en-US" altLang="zh-CN" sz="1350" kern="0" spc="1155" noProof="0" dirty="0">
                <a:latin typeface="Arial Unicode MS" pitchFamily="34" charset="0"/>
                <a:ea typeface="Arial Unicode MS" pitchFamily="34" charset="0"/>
                <a:cs typeface="Arial Unicode MS" pitchFamily="34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Global</a:t>
            </a:r>
            <a:r>
              <a:rPr lang="en-US" altLang="zh-CN" sz="1350" kern="0" spc="6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configuration</a:t>
            </a:r>
            <a:r>
              <a:rPr lang="en-US" altLang="zh-CN" sz="1350" kern="0" spc="19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via</a:t>
            </a:r>
            <a:r>
              <a:rPr lang="en-US" altLang="zh-CN" sz="1350" kern="0" spc="10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200" kern="0" spc="0" baseline="0" noProof="0" dirty="0">
                <a:solidFill>
                  <a:srgbClr val="646464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junit.jupiter.testclass.order.default</a:t>
            </a:r>
            <a:r>
              <a:rPr lang="en-US" altLang="zh-CN" sz="1200" kern="0" spc="-190" noProof="0" dirty="0"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configuration</a:t>
            </a:r>
            <a:r>
              <a:rPr lang="en-US" altLang="zh-CN" sz="1350" kern="0" spc="40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parameter</a:t>
            </a:r>
            <a:r>
              <a:rPr lang="en-US" altLang="zh-CN" sz="1350" kern="0" spc="-12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for</a:t>
            </a:r>
            <a:r>
              <a:rPr lang="en-US" altLang="zh-CN" sz="1350" kern="0" spc="11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all</a:t>
            </a:r>
            <a:r>
              <a:rPr lang="en-US" altLang="zh-CN" sz="1350" kern="0" spc="-6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test</a:t>
            </a:r>
            <a:r>
              <a:rPr lang="en-US" altLang="zh-CN" sz="1350" kern="0" spc="10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classes</a:t>
            </a:r>
          </a:p>
          <a:p>
            <a:pPr marL="1324334" marR="0" indent="0" eaLnBrk="0">
              <a:lnSpc>
                <a:spcPct val="70000"/>
              </a:lnSpc>
              <a:spcBef>
                <a:spcPts val="1271"/>
              </a:spcBef>
            </a:pPr>
            <a:r>
              <a:rPr lang="en-US" altLang="zh-CN" sz="1350" kern="0" spc="0" baseline="0" noProof="0" dirty="0">
                <a:solidFill>
                  <a:srgbClr val="191E1E"/>
                </a:solidFill>
                <a:latin typeface="Arial Unicode MS" pitchFamily="34" charset="0"/>
                <a:ea typeface="Arial Unicode MS" pitchFamily="34" charset="0"/>
                <a:cs typeface="Arial Unicode MS" pitchFamily="34" charset="0"/>
              </a:rPr>
              <a:t>●</a:t>
            </a:r>
            <a:r>
              <a:rPr lang="en-US" altLang="zh-CN" sz="1350" kern="0" spc="1095" noProof="0" dirty="0">
                <a:latin typeface="Arial Unicode MS" pitchFamily="34" charset="0"/>
                <a:ea typeface="Arial Unicode MS" pitchFamily="34" charset="0"/>
                <a:cs typeface="Arial Unicode MS" pitchFamily="34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for</a:t>
            </a:r>
            <a:r>
              <a:rPr lang="en-US" altLang="zh-CN" sz="1350" kern="0" spc="10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example,</a:t>
            </a:r>
            <a:r>
              <a:rPr lang="en-US" altLang="zh-CN" sz="1350" kern="0" spc="-2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to</a:t>
            </a:r>
            <a:r>
              <a:rPr lang="en-US" altLang="zh-CN" sz="1350" kern="0" spc="11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optimize</a:t>
            </a:r>
            <a:r>
              <a:rPr lang="en-US" altLang="zh-CN" sz="1350" kern="0" spc="10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1350" kern="0" spc="15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build</a:t>
            </a:r>
          </a:p>
          <a:p>
            <a:pPr marL="867134" marR="0" indent="0" eaLnBrk="0">
              <a:lnSpc>
                <a:spcPct val="70000"/>
              </a:lnSpc>
              <a:spcBef>
                <a:spcPts val="1163"/>
              </a:spcBef>
            </a:pPr>
            <a:r>
              <a:rPr lang="en-US" altLang="zh-CN" sz="1350" kern="0" spc="0" baseline="0" noProof="0" dirty="0">
                <a:solidFill>
                  <a:srgbClr val="191E1E"/>
                </a:solidFill>
                <a:latin typeface="Arial Unicode MS" pitchFamily="34" charset="0"/>
                <a:ea typeface="Arial Unicode MS" pitchFamily="34" charset="0"/>
                <a:cs typeface="Arial Unicode MS" pitchFamily="34" charset="0"/>
              </a:rPr>
              <a:t>●</a:t>
            </a:r>
            <a:r>
              <a:rPr lang="en-US" altLang="zh-CN" sz="1350" kern="0" spc="1105" noProof="0" dirty="0">
                <a:latin typeface="Arial Unicode MS" pitchFamily="34" charset="0"/>
                <a:ea typeface="Arial Unicode MS" pitchFamily="34" charset="0"/>
                <a:cs typeface="Arial Unicode MS" pitchFamily="34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Local</a:t>
            </a:r>
            <a:r>
              <a:rPr lang="en-US" altLang="zh-CN" sz="1350" kern="0" spc="9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configuration</a:t>
            </a:r>
            <a:r>
              <a:rPr lang="en-US" altLang="zh-CN" sz="1350" kern="0" spc="19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via</a:t>
            </a:r>
            <a:r>
              <a:rPr lang="en-US" altLang="zh-CN" sz="1350" kern="0" spc="-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200" kern="0" spc="0" baseline="0" noProof="0" dirty="0">
                <a:solidFill>
                  <a:srgbClr val="646464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@TestClassOrder</a:t>
            </a:r>
            <a:r>
              <a:rPr lang="en-US" altLang="zh-CN" sz="1200" kern="0" spc="-265" noProof="0" dirty="0"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for</a:t>
            </a:r>
            <a:r>
              <a:rPr lang="en-US" altLang="zh-CN" sz="1350" kern="0" spc="5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200" kern="0" spc="0" baseline="0" noProof="0" dirty="0">
                <a:solidFill>
                  <a:srgbClr val="646464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@Nested</a:t>
            </a:r>
            <a:r>
              <a:rPr lang="en-US" altLang="zh-CN" sz="1200" kern="0" spc="-325" noProof="0" dirty="0"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test</a:t>
            </a:r>
            <a:r>
              <a:rPr lang="en-US" altLang="zh-CN" sz="1350" kern="0" spc="10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classes</a:t>
            </a:r>
          </a:p>
        </p:txBody>
      </p:sp>
    </p:spTree>
    <p:extLst>
      <p:ext uri="{EBC98864-A217-4831-9476-D264C82F3E40}"/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5886AFEF-528B-4135-CFA3-981DCA2BD6F8"/>
          <p:cNvPicPr>
            <a:picLocks noChangeAspect="1"/>
          </p:cNvPicPr>
          <p:nvPr/>
        </p:nvPicPr>
        <p:blipFill>
          <a:blip r:embed="rId2" cstate="print">
            <a:extLst>
              <a:ext uri="{174E0FB2-7FCF-4441-C314-BA8D4B07E303}"/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90" name="6C82D740-9C66-40D0-47A6-96238FD82D85"/>
          <p:cNvPicPr>
            <a:picLocks noChangeAspect="1"/>
          </p:cNvPicPr>
          <p:nvPr/>
        </p:nvPicPr>
        <p:blipFill>
          <a:blip r:embed="rId3" cstate="print">
            <a:extLst>
              <a:ext uri="{D91D40D3-09E1-4403-F50E-22FA41771068}"/>
            </a:extLst>
          </a:blip>
          <a:stretch>
            <a:fillRect/>
          </a:stretch>
        </p:blipFill>
        <p:spPr>
          <a:xfrm>
            <a:off x="295359" y="4667250"/>
            <a:ext cx="257175" cy="247650"/>
          </a:xfrm>
          <a:prstGeom prst="rect">
            <a:avLst/>
          </a:prstGeom>
        </p:spPr>
      </p:pic>
      <p:pic>
        <p:nvPicPr>
          <p:cNvPr id="91" name="5BD40238-DF4D-4FA6-6EE3-3A07E69BC3DE"/>
          <p:cNvPicPr>
            <a:picLocks noChangeAspect="1"/>
          </p:cNvPicPr>
          <p:nvPr/>
        </p:nvPicPr>
        <p:blipFill>
          <a:blip r:embed="rId4" cstate="print">
            <a:extLst>
              <a:ext uri="{F5C6D8B0-8FCD-4288-250B-1DC67F2D1D1C}"/>
            </a:extLst>
          </a:blip>
          <a:stretch>
            <a:fillRect/>
          </a:stretch>
        </p:blipFill>
        <p:spPr>
          <a:xfrm>
            <a:off x="600176" y="4724400"/>
            <a:ext cx="638175" cy="161925"/>
          </a:xfrm>
          <a:prstGeom prst="rect">
            <a:avLst/>
          </a:prstGeom>
        </p:spPr>
      </p:pic>
      <p:pic>
        <p:nvPicPr>
          <p:cNvPr id="92" name="34E2EFD6-7325-4A66-658B-3D7EE2B58310"/>
          <p:cNvPicPr>
            <a:picLocks noChangeAspect="1"/>
          </p:cNvPicPr>
          <p:nvPr/>
        </p:nvPicPr>
        <p:blipFill>
          <a:blip r:embed="rId5" cstate="print">
            <a:extLst>
              <a:ext uri="{DC5504D0-EDE8-4886-9D58-8C024E06C979}"/>
            </a:extLst>
          </a:blip>
          <a:stretch>
            <a:fillRect/>
          </a:stretch>
        </p:blipFill>
        <p:spPr>
          <a:xfrm>
            <a:off x="914762" y="4676775"/>
            <a:ext cx="28575" cy="38100"/>
          </a:xfrm>
          <a:prstGeom prst="rect">
            <a:avLst/>
          </a:prstGeom>
        </p:spPr>
      </p:pic>
      <p:sp>
        <p:nvSpPr>
          <p:cNvPr id="93" name="TextBox93"/>
          <p:cNvSpPr txBox="1"/>
          <p:nvPr/>
        </p:nvSpPr>
        <p:spPr>
          <a:xfrm>
            <a:off x="304855" y="244792"/>
            <a:ext cx="6032500" cy="42164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04000"/>
              </a:lnSpc>
            </a:pPr>
            <a:r>
              <a:rPr lang="en-US" altLang="zh-CN" sz="2500" b="1" kern="0" spc="-135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Example:</a:t>
            </a:r>
            <a:r>
              <a:rPr lang="en-US" altLang="zh-CN" sz="2500" b="1" kern="0" spc="-6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500" b="1" kern="0" spc="-11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@TestClassOrder</a:t>
            </a:r>
          </a:p>
          <a:p>
            <a:pPr marL="853227" marR="0" indent="-11722" eaLnBrk="0">
              <a:lnSpc>
                <a:spcPct val="106000"/>
              </a:lnSpc>
              <a:spcBef>
                <a:spcPts val="3060"/>
              </a:spcBef>
            </a:pPr>
            <a:r>
              <a:rPr lang="en-US" altLang="zh-CN" sz="1250" b="1" kern="0" spc="0" baseline="0" noProof="0" dirty="0">
                <a:solidFill>
                  <a:srgbClr val="646464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@TestClassOrder</a:t>
            </a:r>
            <a:r>
              <a:rPr lang="en-US" altLang="zh-CN" sz="1250" b="1" kern="0" spc="0" baseline="0" noProof="0" dirty="0">
                <a:solidFill>
                  <a:srgbClr val="191E1E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(ClassOrderer.OrderAnnotation.</a:t>
            </a:r>
            <a:r>
              <a:rPr lang="en-US" altLang="zh-CN" sz="1250" b="1" kern="0" spc="0" baseline="0" noProof="0" dirty="0">
                <a:solidFill>
                  <a:srgbClr val="7F0055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class</a:t>
            </a:r>
            <a:r>
              <a:rPr lang="en-US" altLang="zh-CN" sz="1250" b="1" kern="0" spc="0" baseline="0" noProof="0" dirty="0">
                <a:solidFill>
                  <a:srgbClr val="191E1E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)</a:t>
            </a:r>
            <a:r>
              <a:rPr lang="en-US" altLang="zh-CN" sz="1250" b="1" kern="0" spc="1200" noProof="0" dirty="0"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 </a:t>
            </a:r>
            <a:r>
              <a:rPr lang="en-US" altLang="zh-CN" sz="1250" b="1" kern="0" spc="0" baseline="0" noProof="0" dirty="0">
                <a:solidFill>
                  <a:srgbClr val="7F0055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class</a:t>
            </a:r>
            <a:r>
              <a:rPr lang="en-US" altLang="zh-CN" sz="1250" b="1" kern="0" spc="50" noProof="0" dirty="0"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 </a:t>
            </a:r>
            <a:r>
              <a:rPr lang="en-US" altLang="zh-CN" sz="1250" kern="0" spc="0" baseline="0" noProof="0" dirty="0">
                <a:solidFill>
                  <a:srgbClr val="191E1E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OrderedNestedTests</a:t>
            </a:r>
            <a:r>
              <a:rPr lang="en-US" altLang="zh-CN" sz="1250" kern="0" spc="820" noProof="0" dirty="0"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 </a:t>
            </a:r>
            <a:r>
              <a:rPr lang="en-US" altLang="zh-CN" sz="1250" kern="0" spc="0" baseline="0" noProof="0" dirty="0">
                <a:solidFill>
                  <a:srgbClr val="191E1E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{</a:t>
            </a:r>
          </a:p>
          <a:p>
            <a:pPr marL="1618022" marR="0" indent="0" eaLnBrk="0">
              <a:lnSpc>
                <a:spcPct val="95000"/>
              </a:lnSpc>
              <a:spcBef>
                <a:spcPts val="294"/>
              </a:spcBef>
            </a:pPr>
            <a:r>
              <a:rPr lang="en-US" altLang="zh-CN" sz="1250" kern="0" spc="0" baseline="0" noProof="0" dirty="0">
                <a:solidFill>
                  <a:srgbClr val="646464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@Nested</a:t>
            </a:r>
          </a:p>
          <a:p>
            <a:pPr marL="1627928" marR="2374898" indent="-11722" eaLnBrk="0">
              <a:lnSpc>
                <a:spcPct val="110000"/>
              </a:lnSpc>
              <a:spcBef>
                <a:spcPts val="284"/>
              </a:spcBef>
            </a:pPr>
            <a:r>
              <a:rPr lang="en-US" altLang="zh-CN" sz="1250" b="1" kern="0" spc="0" baseline="0" noProof="0" dirty="0">
                <a:solidFill>
                  <a:srgbClr val="646464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@Order</a:t>
            </a:r>
            <a:r>
              <a:rPr lang="en-US" altLang="zh-CN" sz="1250" b="1" kern="0" spc="0" baseline="0" noProof="0" dirty="0">
                <a:solidFill>
                  <a:srgbClr val="000000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(1)</a:t>
            </a:r>
            <a:r>
              <a:rPr lang="en-US" altLang="zh-CN" sz="1250" b="1" kern="0" spc="8450" noProof="0" dirty="0"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 </a:t>
            </a:r>
            <a:r>
              <a:rPr lang="en-US" altLang="zh-CN" sz="1250" b="1" kern="0" spc="0" baseline="0" noProof="0" dirty="0">
                <a:solidFill>
                  <a:srgbClr val="7F0055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class</a:t>
            </a:r>
            <a:r>
              <a:rPr lang="en-US" altLang="zh-CN" sz="1250" b="1" kern="0" spc="140" noProof="0" dirty="0"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 </a:t>
            </a:r>
            <a:r>
              <a:rPr lang="en-US" altLang="zh-CN" sz="1250" kern="0" spc="0" baseline="0" noProof="0" dirty="0">
                <a:solidFill>
                  <a:srgbClr val="191E1E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PrimaryTests</a:t>
            </a:r>
            <a:r>
              <a:rPr lang="en-US" altLang="zh-CN" sz="1250" kern="0" spc="500" noProof="0" dirty="0"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 </a:t>
            </a:r>
            <a:r>
              <a:rPr lang="en-US" altLang="zh-CN" sz="1250" kern="0" spc="0" baseline="0" noProof="0" dirty="0">
                <a:solidFill>
                  <a:srgbClr val="191E1E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{</a:t>
            </a:r>
          </a:p>
          <a:p>
            <a:pPr marL="2532420" marR="0" indent="0" eaLnBrk="0">
              <a:lnSpc>
                <a:spcPct val="95000"/>
              </a:lnSpc>
              <a:spcBef>
                <a:spcPts val="296"/>
              </a:spcBef>
            </a:pPr>
            <a:r>
              <a:rPr lang="en-US" altLang="zh-CN" sz="1250" kern="0" spc="0" baseline="0" noProof="0" dirty="0">
                <a:solidFill>
                  <a:srgbClr val="646464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@Test</a:t>
            </a:r>
          </a:p>
          <a:p>
            <a:pPr marL="2535722" marR="0" indent="0" eaLnBrk="0">
              <a:lnSpc>
                <a:spcPct val="97000"/>
              </a:lnSpc>
              <a:spcBef>
                <a:spcPts val="286"/>
              </a:spcBef>
            </a:pPr>
            <a:r>
              <a:rPr lang="en-US" altLang="zh-CN" sz="1250" b="1" kern="0" spc="0" baseline="0" noProof="0" dirty="0">
                <a:solidFill>
                  <a:srgbClr val="7F0055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void</a:t>
            </a:r>
            <a:r>
              <a:rPr lang="en-US" altLang="zh-CN" sz="1250" b="1" kern="0" spc="110" noProof="0" dirty="0"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 </a:t>
            </a:r>
            <a:r>
              <a:rPr lang="en-US" altLang="zh-CN" sz="1250" kern="0" spc="0" baseline="0" noProof="0" dirty="0">
                <a:solidFill>
                  <a:srgbClr val="191E1E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test1()</a:t>
            </a:r>
            <a:r>
              <a:rPr lang="en-US" altLang="zh-CN" sz="1250" kern="0" spc="355" noProof="0" dirty="0"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 </a:t>
            </a:r>
            <a:r>
              <a:rPr lang="en-US" altLang="zh-CN" sz="1250" kern="0" spc="0" baseline="0" noProof="0" dirty="0">
                <a:solidFill>
                  <a:srgbClr val="191E1E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{}</a:t>
            </a:r>
          </a:p>
          <a:p>
            <a:pPr marL="1641466" marR="0" indent="0" eaLnBrk="0">
              <a:lnSpc>
                <a:spcPct val="95000"/>
              </a:lnSpc>
              <a:spcBef>
                <a:spcPts val="304"/>
              </a:spcBef>
            </a:pPr>
            <a:r>
              <a:rPr lang="en-US" altLang="zh-CN" sz="1250" kern="0" spc="-200" baseline="0" noProof="0" dirty="0">
                <a:solidFill>
                  <a:srgbClr val="191E1E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}</a:t>
            </a:r>
          </a:p>
          <a:p>
            <a:pPr marL="1618022" marR="0" indent="0" eaLnBrk="0">
              <a:lnSpc>
                <a:spcPct val="95000"/>
              </a:lnSpc>
              <a:spcBef>
                <a:spcPts val="1988"/>
              </a:spcBef>
            </a:pPr>
            <a:r>
              <a:rPr lang="en-US" altLang="zh-CN" sz="1250" kern="0" spc="0" baseline="0" noProof="0" dirty="0">
                <a:solidFill>
                  <a:srgbClr val="646464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@Nested</a:t>
            </a:r>
          </a:p>
          <a:p>
            <a:pPr marL="1627928" marR="2171700" indent="-11722" eaLnBrk="0">
              <a:lnSpc>
                <a:spcPct val="110000"/>
              </a:lnSpc>
              <a:spcBef>
                <a:spcPts val="283"/>
              </a:spcBef>
            </a:pPr>
            <a:r>
              <a:rPr lang="en-US" altLang="zh-CN" sz="1250" b="1" kern="0" spc="0" baseline="0" noProof="0" dirty="0">
                <a:solidFill>
                  <a:srgbClr val="646464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@Order</a:t>
            </a:r>
            <a:r>
              <a:rPr lang="en-US" altLang="zh-CN" sz="1250" b="1" kern="0" spc="0" baseline="0" noProof="0" dirty="0">
                <a:solidFill>
                  <a:srgbClr val="000000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(2)</a:t>
            </a:r>
            <a:r>
              <a:rPr lang="en-US" altLang="zh-CN" sz="1250" b="1" kern="0" spc="10050" noProof="0" dirty="0"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 </a:t>
            </a:r>
            <a:r>
              <a:rPr lang="en-US" altLang="zh-CN" sz="1250" b="1" kern="0" spc="0" baseline="0" noProof="0" dirty="0">
                <a:solidFill>
                  <a:srgbClr val="7F0055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class</a:t>
            </a:r>
            <a:r>
              <a:rPr lang="en-US" altLang="zh-CN" sz="1250" b="1" kern="0" spc="45" noProof="0" dirty="0"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 </a:t>
            </a:r>
            <a:r>
              <a:rPr lang="en-US" altLang="zh-CN" sz="1250" kern="0" spc="0" baseline="0" noProof="0" dirty="0">
                <a:solidFill>
                  <a:srgbClr val="191E1E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SecondaryTests</a:t>
            </a:r>
            <a:r>
              <a:rPr lang="en-US" altLang="zh-CN" sz="1250" kern="0" spc="675" noProof="0" dirty="0"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 </a:t>
            </a:r>
            <a:r>
              <a:rPr lang="en-US" altLang="zh-CN" sz="1250" kern="0" spc="0" baseline="0" noProof="0" dirty="0">
                <a:solidFill>
                  <a:srgbClr val="191E1E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{</a:t>
            </a:r>
          </a:p>
          <a:p>
            <a:pPr marL="2532420" marR="0" indent="0" eaLnBrk="0">
              <a:lnSpc>
                <a:spcPct val="95000"/>
              </a:lnSpc>
              <a:spcBef>
                <a:spcPts val="295"/>
              </a:spcBef>
            </a:pPr>
            <a:r>
              <a:rPr lang="en-US" altLang="zh-CN" sz="1250" kern="0" spc="0" baseline="0" noProof="0" dirty="0">
                <a:solidFill>
                  <a:srgbClr val="646464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@Test</a:t>
            </a:r>
          </a:p>
          <a:p>
            <a:pPr marL="2535722" marR="0" indent="0" eaLnBrk="0">
              <a:lnSpc>
                <a:spcPct val="97000"/>
              </a:lnSpc>
              <a:spcBef>
                <a:spcPts val="285"/>
              </a:spcBef>
            </a:pPr>
            <a:r>
              <a:rPr lang="en-US" altLang="zh-CN" sz="1250" b="1" kern="0" spc="0" baseline="0" noProof="0" dirty="0">
                <a:solidFill>
                  <a:srgbClr val="7F0055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void</a:t>
            </a:r>
            <a:r>
              <a:rPr lang="en-US" altLang="zh-CN" sz="1250" b="1" kern="0" spc="110" noProof="0" dirty="0"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 </a:t>
            </a:r>
            <a:r>
              <a:rPr lang="en-US" altLang="zh-CN" sz="1250" kern="0" spc="0" baseline="0" noProof="0" dirty="0">
                <a:solidFill>
                  <a:srgbClr val="191E1E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test2()</a:t>
            </a:r>
            <a:r>
              <a:rPr lang="en-US" altLang="zh-CN" sz="1250" kern="0" spc="355" noProof="0" dirty="0"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 </a:t>
            </a:r>
            <a:r>
              <a:rPr lang="en-US" altLang="zh-CN" sz="1250" kern="0" spc="0" baseline="0" noProof="0" dirty="0">
                <a:solidFill>
                  <a:srgbClr val="191E1E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{}</a:t>
            </a:r>
          </a:p>
          <a:p>
            <a:pPr marL="866765" marR="4305299" indent="774701" eaLnBrk="0">
              <a:lnSpc>
                <a:spcPct val="104000"/>
              </a:lnSpc>
              <a:spcBef>
                <a:spcPts val="303"/>
              </a:spcBef>
            </a:pPr>
            <a:r>
              <a:rPr lang="en-US" altLang="zh-CN" sz="1250" kern="0" spc="-200" baseline="0" noProof="0" dirty="0">
                <a:solidFill>
                  <a:srgbClr val="191E1E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}</a:t>
            </a:r>
            <a:r>
              <a:rPr lang="en-US" altLang="zh-CN" sz="1250" kern="0" spc="400" noProof="0" dirty="0"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 </a:t>
            </a:r>
            <a:r>
              <a:rPr lang="en-US" altLang="zh-CN" sz="1250" kern="0" spc="-200" baseline="0" noProof="0" dirty="0">
                <a:solidFill>
                  <a:srgbClr val="191E1E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}</a:t>
            </a:r>
          </a:p>
        </p:txBody>
      </p:sp>
    </p:spTree>
    <p:extLst>
      <p:ext uri="{7D0A2730-D490-4F3E-5FFD-5947FA6769DC}"/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1F0C4CDA-6287-47FA-B57D-A59A3C1CCDE3"/>
          <p:cNvPicPr>
            <a:picLocks noChangeAspect="1"/>
          </p:cNvPicPr>
          <p:nvPr/>
        </p:nvPicPr>
        <p:blipFill>
          <a:blip r:embed="rId2" cstate="print">
            <a:extLst>
              <a:ext uri="{B16D49EE-6420-4F9F-3BDD-B262DF80BD8C}"/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95" name="140AA79E-9E0D-4296-49D4-48AFBEA677B8"/>
          <p:cNvPicPr>
            <a:picLocks noChangeAspect="1"/>
          </p:cNvPicPr>
          <p:nvPr/>
        </p:nvPicPr>
        <p:blipFill>
          <a:blip r:embed="rId3" cstate="print">
            <a:extLst>
              <a:ext uri="{516A5960-DCF1-44C0-07B5-F91046E8DB8E}"/>
            </a:extLst>
          </a:blip>
          <a:stretch>
            <a:fillRect/>
          </a:stretch>
        </p:blipFill>
        <p:spPr>
          <a:xfrm>
            <a:off x="295359" y="4667250"/>
            <a:ext cx="257175" cy="247650"/>
          </a:xfrm>
          <a:prstGeom prst="rect">
            <a:avLst/>
          </a:prstGeom>
        </p:spPr>
      </p:pic>
      <p:pic>
        <p:nvPicPr>
          <p:cNvPr id="96" name="A306FD61-FF54-4CDC-ACB2-33C77AE1C8E9"/>
          <p:cNvPicPr>
            <a:picLocks noChangeAspect="1"/>
          </p:cNvPicPr>
          <p:nvPr/>
        </p:nvPicPr>
        <p:blipFill>
          <a:blip r:embed="rId4" cstate="print">
            <a:extLst>
              <a:ext uri="{1DD2E354-2520-464D-EC0F-2DBC0EA54524}"/>
            </a:extLst>
          </a:blip>
          <a:stretch>
            <a:fillRect/>
          </a:stretch>
        </p:blipFill>
        <p:spPr>
          <a:xfrm>
            <a:off x="600176" y="4724400"/>
            <a:ext cx="638175" cy="161925"/>
          </a:xfrm>
          <a:prstGeom prst="rect">
            <a:avLst/>
          </a:prstGeom>
        </p:spPr>
      </p:pic>
      <p:pic>
        <p:nvPicPr>
          <p:cNvPr id="97" name="64BE150B-A4F0-4EE4-DBCB-D0696BA730FC"/>
          <p:cNvPicPr>
            <a:picLocks noChangeAspect="1"/>
          </p:cNvPicPr>
          <p:nvPr/>
        </p:nvPicPr>
        <p:blipFill>
          <a:blip r:embed="rId5" cstate="print">
            <a:extLst>
              <a:ext uri="{2F11FB1E-F744-4199-7462-7B6A257545DC}"/>
            </a:extLst>
          </a:blip>
          <a:stretch>
            <a:fillRect/>
          </a:stretch>
        </p:blipFill>
        <p:spPr>
          <a:xfrm>
            <a:off x="914762" y="4676775"/>
            <a:ext cx="28575" cy="38100"/>
          </a:xfrm>
          <a:prstGeom prst="rect">
            <a:avLst/>
          </a:prstGeom>
        </p:spPr>
      </p:pic>
      <p:sp>
        <p:nvSpPr>
          <p:cNvPr id="98" name="TextBox98"/>
          <p:cNvSpPr txBox="1"/>
          <p:nvPr/>
        </p:nvSpPr>
        <p:spPr>
          <a:xfrm>
            <a:off x="295012" y="244792"/>
            <a:ext cx="6997700" cy="27305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68000"/>
              </a:lnSpc>
            </a:pPr>
            <a:r>
              <a:rPr lang="en-US" altLang="zh-CN" sz="2500" b="1" kern="0" spc="-12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@TempDir</a:t>
            </a:r>
            <a:r>
              <a:rPr lang="en-US" altLang="zh-CN" sz="2500" b="1" kern="0" spc="-12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500" kern="0" spc="0" baseline="0" noProof="0" dirty="0">
                <a:solidFill>
                  <a:srgbClr val="191E1E"/>
                </a:solidFill>
                <a:latin typeface="Arial Unicode MS" pitchFamily="34" charset="0"/>
                <a:ea typeface="Arial Unicode MS" pitchFamily="34" charset="0"/>
                <a:cs typeface="Arial Unicode MS" pitchFamily="34" charset="0"/>
              </a:rPr>
              <a:t>–</a:t>
            </a:r>
            <a:r>
              <a:rPr lang="en-US" altLang="zh-CN" sz="2500" kern="0" spc="260" noProof="0" dirty="0">
                <a:latin typeface="Arial Unicode MS" pitchFamily="34" charset="0"/>
                <a:ea typeface="Arial Unicode MS" pitchFamily="34" charset="0"/>
                <a:cs typeface="Arial Unicode MS" pitchFamily="34" charset="0"/>
              </a:rPr>
              <a:t> </a:t>
            </a:r>
            <a:r>
              <a:rPr lang="en-US" altLang="zh-CN" sz="2500" b="1" kern="0" spc="-35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New</a:t>
            </a:r>
            <a:r>
              <a:rPr lang="en-US" altLang="zh-CN" sz="2500" b="1" kern="0" spc="2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500" b="1" kern="0" spc="-9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Behavior</a:t>
            </a:r>
          </a:p>
          <a:p>
            <a:pPr marL="726900" marR="0" indent="0" eaLnBrk="0">
              <a:lnSpc>
                <a:spcPct val="68000"/>
              </a:lnSpc>
              <a:spcBef>
                <a:spcPts val="3075"/>
              </a:spcBef>
            </a:pPr>
            <a:r>
              <a:rPr lang="en-US" altLang="zh-CN" sz="1800" b="1" kern="0" spc="-70" baseline="0" noProof="0" dirty="0">
                <a:solidFill>
                  <a:srgbClr val="6DB33F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Due</a:t>
            </a:r>
            <a:r>
              <a:rPr lang="en-US" altLang="zh-CN" sz="1800" b="1" kern="0" spc="-16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800" b="1" kern="0" spc="0" baseline="0" noProof="0" dirty="0">
                <a:solidFill>
                  <a:srgbClr val="6DB33F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to</a:t>
            </a:r>
            <a:r>
              <a:rPr lang="en-US" altLang="zh-CN" sz="1800" b="1" kern="0" spc="1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800" b="1" kern="0" spc="-60" baseline="0" noProof="0" dirty="0">
                <a:solidFill>
                  <a:srgbClr val="6DB33F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popular</a:t>
            </a:r>
            <a:r>
              <a:rPr lang="en-US" altLang="zh-CN" sz="1800" b="1" kern="0" spc="-3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800" b="1" kern="0" spc="-30" baseline="0" noProof="0" dirty="0">
                <a:solidFill>
                  <a:srgbClr val="6DB33F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demand</a:t>
            </a:r>
            <a:r>
              <a:rPr lang="en-US" altLang="zh-CN" sz="1800" b="1" kern="0" spc="-17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800" b="1" kern="0" spc="-25" baseline="0" noProof="0" dirty="0">
                <a:solidFill>
                  <a:srgbClr val="6DB33F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from</a:t>
            </a:r>
            <a:r>
              <a:rPr lang="en-US" altLang="zh-CN" sz="1800" b="1" kern="0" spc="-13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800" b="1" kern="0" spc="0" baseline="0" noProof="0" dirty="0">
                <a:solidFill>
                  <a:srgbClr val="6DB33F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1800" b="1" kern="0" spc="-3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800" b="1" kern="0" spc="-90" baseline="0" noProof="0" dirty="0">
                <a:solidFill>
                  <a:srgbClr val="6DB33F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community</a:t>
            </a:r>
            <a:r>
              <a:rPr lang="en-US" altLang="zh-CN" sz="1800" kern="0" spc="-90" baseline="0" noProof="0" dirty="0">
                <a:solidFill>
                  <a:srgbClr val="6DB33F"/>
                </a:solidFill>
                <a:latin typeface="Arial Unicode MS" pitchFamily="34" charset="0"/>
                <a:ea typeface="Arial Unicode MS" pitchFamily="34" charset="0"/>
                <a:cs typeface="Arial Unicode MS" pitchFamily="34" charset="0"/>
              </a:rPr>
              <a:t>…</a:t>
            </a:r>
          </a:p>
          <a:p>
            <a:pPr marL="863959" marR="0" indent="0" eaLnBrk="0">
              <a:lnSpc>
                <a:spcPct val="70000"/>
              </a:lnSpc>
              <a:spcBef>
                <a:spcPts val="1235"/>
              </a:spcBef>
            </a:pPr>
            <a:r>
              <a:rPr lang="en-US" altLang="zh-CN" sz="1350" kern="0" spc="0" baseline="0" noProof="0" dirty="0">
                <a:solidFill>
                  <a:srgbClr val="191E1E"/>
                </a:solidFill>
                <a:latin typeface="Arial Unicode MS" pitchFamily="34" charset="0"/>
                <a:ea typeface="Arial Unicode MS" pitchFamily="34" charset="0"/>
                <a:cs typeface="Arial Unicode MS" pitchFamily="34" charset="0"/>
              </a:rPr>
              <a:t>●</a:t>
            </a:r>
            <a:r>
              <a:rPr lang="en-US" altLang="zh-CN" sz="1350" kern="0" spc="1085" noProof="0" dirty="0">
                <a:latin typeface="Arial Unicode MS" pitchFamily="34" charset="0"/>
                <a:ea typeface="Arial Unicode MS" pitchFamily="34" charset="0"/>
                <a:cs typeface="Arial Unicode MS" pitchFamily="34" charset="0"/>
              </a:rPr>
              <a:t> </a:t>
            </a:r>
            <a:r>
              <a:rPr lang="en-US" altLang="zh-CN" sz="1200" kern="0" spc="0" baseline="0" noProof="0" dirty="0">
                <a:solidFill>
                  <a:srgbClr val="646464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@TempDir</a:t>
            </a:r>
            <a:r>
              <a:rPr lang="en-US" altLang="zh-CN" sz="1200" kern="0" spc="-230" noProof="0" dirty="0"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previously</a:t>
            </a:r>
            <a:r>
              <a:rPr lang="en-US" altLang="zh-CN" sz="1350" kern="0" spc="12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created</a:t>
            </a:r>
            <a:r>
              <a:rPr lang="en-US" altLang="zh-CN" sz="1350" kern="0" spc="12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1350" kern="0" spc="-6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single</a:t>
            </a:r>
            <a:r>
              <a:rPr lang="en-US" altLang="zh-CN" sz="1350" kern="0" spc="4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temporary</a:t>
            </a:r>
            <a:r>
              <a:rPr lang="en-US" altLang="zh-CN" sz="1350" kern="0" spc="21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directory</a:t>
            </a:r>
            <a:r>
              <a:rPr lang="en-US" altLang="zh-CN" sz="1350" kern="0" spc="24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per</a:t>
            </a:r>
            <a:r>
              <a:rPr lang="en-US" altLang="zh-CN" sz="1350" kern="0" spc="3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context</a:t>
            </a:r>
          </a:p>
          <a:p>
            <a:pPr marL="863959" marR="0" indent="0" eaLnBrk="0">
              <a:lnSpc>
                <a:spcPct val="70000"/>
              </a:lnSpc>
              <a:spcBef>
                <a:spcPts val="1162"/>
              </a:spcBef>
            </a:pPr>
            <a:r>
              <a:rPr lang="en-US" altLang="zh-CN" sz="1350" kern="0" spc="0" baseline="0" noProof="0" dirty="0">
                <a:solidFill>
                  <a:srgbClr val="191E1E"/>
                </a:solidFill>
                <a:latin typeface="Arial Unicode MS" pitchFamily="34" charset="0"/>
                <a:ea typeface="Arial Unicode MS" pitchFamily="34" charset="0"/>
                <a:cs typeface="Arial Unicode MS" pitchFamily="34" charset="0"/>
              </a:rPr>
              <a:t>●</a:t>
            </a:r>
            <a:r>
              <a:rPr lang="en-US" altLang="zh-CN" sz="1350" kern="0" spc="1085" noProof="0" dirty="0">
                <a:latin typeface="Arial Unicode MS" pitchFamily="34" charset="0"/>
                <a:ea typeface="Arial Unicode MS" pitchFamily="34" charset="0"/>
                <a:cs typeface="Arial Unicode MS" pitchFamily="34" charset="0"/>
              </a:rPr>
              <a:t> </a:t>
            </a:r>
            <a:r>
              <a:rPr lang="en-US" altLang="zh-CN" sz="1200" kern="0" spc="0" baseline="0" noProof="0" dirty="0">
                <a:solidFill>
                  <a:srgbClr val="646464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@TempDir</a:t>
            </a:r>
            <a:r>
              <a:rPr lang="en-US" altLang="zh-CN" sz="1200" kern="0" spc="-270" noProof="0" dirty="0"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can</a:t>
            </a:r>
            <a:r>
              <a:rPr lang="en-US" altLang="zh-CN" sz="1350" kern="0" spc="3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now</a:t>
            </a:r>
            <a:r>
              <a:rPr lang="en-US" altLang="zh-CN" sz="1350" kern="0" spc="9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be</a:t>
            </a:r>
            <a:r>
              <a:rPr lang="en-US" altLang="zh-CN" sz="1350" kern="0" spc="5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used</a:t>
            </a:r>
            <a:r>
              <a:rPr lang="en-US" altLang="zh-CN" sz="1350" kern="0" spc="-4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to</a:t>
            </a:r>
            <a:r>
              <a:rPr lang="en-US" altLang="zh-CN" sz="1350" kern="0" spc="10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create</a:t>
            </a:r>
            <a:r>
              <a:rPr lang="en-US" altLang="zh-CN" sz="1350" kern="0" spc="12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multiple</a:t>
            </a:r>
            <a:r>
              <a:rPr lang="en-US" altLang="zh-CN" sz="1350" kern="0" spc="7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temporary</a:t>
            </a:r>
            <a:r>
              <a:rPr lang="en-US" altLang="zh-CN" sz="1350" kern="0" spc="21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directories</a:t>
            </a:r>
          </a:p>
          <a:p>
            <a:pPr marL="863959" marR="0" indent="0" eaLnBrk="0">
              <a:lnSpc>
                <a:spcPct val="70000"/>
              </a:lnSpc>
              <a:spcBef>
                <a:spcPts val="1260"/>
              </a:spcBef>
            </a:pPr>
            <a:r>
              <a:rPr lang="en-US" altLang="zh-CN" sz="1350" kern="0" spc="0" baseline="0" noProof="0" dirty="0">
                <a:solidFill>
                  <a:srgbClr val="191E1E"/>
                </a:solidFill>
                <a:latin typeface="Arial Unicode MS" pitchFamily="34" charset="0"/>
                <a:ea typeface="Arial Unicode MS" pitchFamily="34" charset="0"/>
                <a:cs typeface="Arial Unicode MS" pitchFamily="34" charset="0"/>
              </a:rPr>
              <a:t>●</a:t>
            </a:r>
            <a:r>
              <a:rPr lang="en-US" altLang="zh-CN" sz="1350" kern="0" spc="1085" noProof="0" dirty="0">
                <a:latin typeface="Arial Unicode MS" pitchFamily="34" charset="0"/>
                <a:ea typeface="Arial Unicode MS" pitchFamily="34" charset="0"/>
                <a:cs typeface="Arial Unicode MS" pitchFamily="34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JUnit</a:t>
            </a:r>
            <a:r>
              <a:rPr lang="en-US" altLang="zh-CN" sz="1350" kern="0" spc="13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now</a:t>
            </a:r>
            <a:r>
              <a:rPr lang="en-US" altLang="zh-CN" sz="1350" kern="0" spc="5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creates</a:t>
            </a:r>
            <a:r>
              <a:rPr lang="en-US" altLang="zh-CN" sz="1350" kern="0" spc="5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1350" kern="0" spc="-5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separate</a:t>
            </a:r>
            <a:r>
              <a:rPr lang="en-US" altLang="zh-CN" sz="1350" kern="0" spc="3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temporary</a:t>
            </a:r>
            <a:r>
              <a:rPr lang="en-US" altLang="zh-CN" sz="1350" kern="0" spc="21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directory</a:t>
            </a:r>
            <a:r>
              <a:rPr lang="en-US" altLang="zh-CN" sz="1350" kern="0" spc="24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per</a:t>
            </a:r>
            <a:r>
              <a:rPr lang="en-US" altLang="zh-CN" sz="1350" kern="0" spc="-2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200" kern="0" spc="0" baseline="0" noProof="0" dirty="0">
                <a:solidFill>
                  <a:srgbClr val="646464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@TempDir</a:t>
            </a:r>
            <a:r>
              <a:rPr lang="en-US" altLang="zh-CN" sz="1200" kern="0" spc="-265" noProof="0" dirty="0"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annotation</a:t>
            </a:r>
          </a:p>
          <a:p>
            <a:pPr marL="1177370" marR="118676" indent="-313411" eaLnBrk="0">
              <a:lnSpc>
                <a:spcPct val="90000"/>
              </a:lnSpc>
              <a:spcBef>
                <a:spcPts val="1162"/>
              </a:spcBef>
            </a:pPr>
            <a:r>
              <a:rPr lang="en-US" altLang="zh-CN" sz="1350" kern="0" spc="0" baseline="0" noProof="0" dirty="0">
                <a:solidFill>
                  <a:srgbClr val="191E1E"/>
                </a:solidFill>
                <a:latin typeface="Arial Unicode MS" pitchFamily="34" charset="0"/>
                <a:ea typeface="Arial Unicode MS" pitchFamily="34" charset="0"/>
                <a:cs typeface="Arial Unicode MS" pitchFamily="34" charset="0"/>
              </a:rPr>
              <a:t>●</a:t>
            </a:r>
            <a:r>
              <a:rPr lang="en-US" altLang="zh-CN" sz="1350" kern="0" spc="1180" noProof="0" dirty="0">
                <a:latin typeface="Arial Unicode MS" pitchFamily="34" charset="0"/>
                <a:ea typeface="Arial Unicode MS" pitchFamily="34" charset="0"/>
                <a:cs typeface="Arial Unicode MS" pitchFamily="34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Revert</a:t>
            </a:r>
            <a:r>
              <a:rPr lang="en-US" altLang="zh-CN" sz="1350" kern="0" spc="-11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to</a:t>
            </a:r>
            <a:r>
              <a:rPr lang="en-US" altLang="zh-CN" sz="1350" kern="0" spc="5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1350" kern="0" spc="11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old</a:t>
            </a:r>
            <a:r>
              <a:rPr lang="en-US" altLang="zh-CN" sz="1350" kern="0" spc="12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behavior</a:t>
            </a:r>
            <a:r>
              <a:rPr lang="en-US" altLang="zh-CN" sz="1350" kern="0" spc="13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by</a:t>
            </a:r>
            <a:r>
              <a:rPr lang="en-US" altLang="zh-CN" sz="1350" kern="0" spc="-2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setting</a:t>
            </a:r>
            <a:r>
              <a:rPr lang="en-US" altLang="zh-CN" sz="1350" kern="0" spc="9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1350" kern="0" spc="16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200" kern="0" spc="0" baseline="0" noProof="0" dirty="0">
                <a:solidFill>
                  <a:srgbClr val="646464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junit.jupiter.tempdir.scope</a:t>
            </a:r>
            <a:r>
              <a:rPr lang="en-US" altLang="zh-CN" sz="1200" kern="0" spc="400" noProof="0" dirty="0"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configuration</a:t>
            </a:r>
            <a:r>
              <a:rPr lang="en-US" altLang="zh-CN" sz="1350" kern="0" spc="14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parameter</a:t>
            </a:r>
            <a:r>
              <a:rPr lang="en-US" altLang="zh-CN" sz="1350" kern="0" spc="2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to</a:t>
            </a:r>
            <a:r>
              <a:rPr lang="en-US" altLang="zh-CN" sz="1350" kern="0" spc="16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200" kern="0" spc="0" baseline="0" noProof="0" dirty="0">
                <a:solidFill>
                  <a:srgbClr val="646464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per_context</a:t>
            </a:r>
          </a:p>
        </p:txBody>
      </p:sp>
    </p:spTree>
    <p:extLst>
      <p:ext uri="{90EB041E-8BAA-49F5-7B65-D853FE4BCFB2}"/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3F75E0AA-D320-4ED8-9F6C-1FAD356D5A23"/>
          <p:cNvPicPr>
            <a:picLocks noChangeAspect="1"/>
          </p:cNvPicPr>
          <p:nvPr/>
        </p:nvPicPr>
        <p:blipFill>
          <a:blip r:embed="rId2" cstate="print">
            <a:extLst>
              <a:ext uri="{48441D8A-CEEC-4D1A-BC8D-96EBCF7B42E7}"/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100" name="AC2FADC8-A180-4124-0319-3A79EF4A898D"/>
          <p:cNvPicPr>
            <a:picLocks noChangeAspect="1"/>
          </p:cNvPicPr>
          <p:nvPr/>
        </p:nvPicPr>
        <p:blipFill>
          <a:blip r:embed="rId3" cstate="print">
            <a:extLst>
              <a:ext uri="{31701BD0-E352-4366-5CED-B5B00D45A24B}"/>
            </a:extLst>
          </a:blip>
          <a:stretch>
            <a:fillRect/>
          </a:stretch>
        </p:blipFill>
        <p:spPr>
          <a:xfrm>
            <a:off x="295359" y="4667250"/>
            <a:ext cx="257175" cy="247650"/>
          </a:xfrm>
          <a:prstGeom prst="rect">
            <a:avLst/>
          </a:prstGeom>
        </p:spPr>
      </p:pic>
      <p:pic>
        <p:nvPicPr>
          <p:cNvPr id="101" name="BE618A2C-2B54-4ADC-249B-D84D8A0CD6ED"/>
          <p:cNvPicPr>
            <a:picLocks noChangeAspect="1"/>
          </p:cNvPicPr>
          <p:nvPr/>
        </p:nvPicPr>
        <p:blipFill>
          <a:blip r:embed="rId4" cstate="print">
            <a:extLst>
              <a:ext uri="{C25A6E08-862E-4ECE-09FC-A4D7EA9100E1}"/>
            </a:extLst>
          </a:blip>
          <a:stretch>
            <a:fillRect/>
          </a:stretch>
        </p:blipFill>
        <p:spPr>
          <a:xfrm>
            <a:off x="600176" y="4724400"/>
            <a:ext cx="638175" cy="161925"/>
          </a:xfrm>
          <a:prstGeom prst="rect">
            <a:avLst/>
          </a:prstGeom>
        </p:spPr>
      </p:pic>
      <p:pic>
        <p:nvPicPr>
          <p:cNvPr id="102" name="F409D99E-36BD-45C1-07B8-80DE313F195A"/>
          <p:cNvPicPr>
            <a:picLocks noChangeAspect="1"/>
          </p:cNvPicPr>
          <p:nvPr/>
        </p:nvPicPr>
        <p:blipFill>
          <a:blip r:embed="rId5" cstate="print">
            <a:extLst>
              <a:ext uri="{BFE67A81-2C28-47DD-D0A0-2F0743497212}"/>
            </a:extLst>
          </a:blip>
          <a:stretch>
            <a:fillRect/>
          </a:stretch>
        </p:blipFill>
        <p:spPr>
          <a:xfrm>
            <a:off x="914762" y="4676775"/>
            <a:ext cx="28575" cy="38100"/>
          </a:xfrm>
          <a:prstGeom prst="rect">
            <a:avLst/>
          </a:prstGeom>
        </p:spPr>
      </p:pic>
      <p:sp>
        <p:nvSpPr>
          <p:cNvPr id="103" name="TextBox103"/>
          <p:cNvSpPr txBox="1"/>
          <p:nvPr/>
        </p:nvSpPr>
        <p:spPr>
          <a:xfrm>
            <a:off x="295012" y="244792"/>
            <a:ext cx="7518400" cy="35814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04000"/>
              </a:lnSpc>
            </a:pPr>
            <a:r>
              <a:rPr lang="en-US" altLang="zh-CN" sz="2500" b="1" kern="0" spc="-11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@ExtendWith</a:t>
            </a:r>
            <a:r>
              <a:rPr lang="en-US" altLang="zh-CN" sz="2500" b="1" kern="0" spc="-11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500" b="1" kern="0" spc="-5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on</a:t>
            </a:r>
            <a:r>
              <a:rPr lang="en-US" altLang="zh-CN" sz="2500" b="1" kern="0" spc="-4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500" b="1" kern="0" spc="-9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Fields</a:t>
            </a:r>
            <a:r>
              <a:rPr lang="en-US" altLang="zh-CN" sz="2500" b="1" kern="0" spc="-14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500" b="1" kern="0" spc="-7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and</a:t>
            </a:r>
            <a:r>
              <a:rPr lang="en-US" altLang="zh-CN" sz="2500" b="1" kern="0" spc="5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500" b="1" kern="0" spc="-7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Parameters</a:t>
            </a:r>
          </a:p>
          <a:p>
            <a:pPr marL="726900" marR="0" indent="0" eaLnBrk="0">
              <a:lnSpc>
                <a:spcPct val="104000"/>
              </a:lnSpc>
              <a:spcBef>
                <a:spcPts val="3046"/>
              </a:spcBef>
            </a:pPr>
            <a:r>
              <a:rPr lang="en-US" altLang="zh-CN" sz="1800" b="1" kern="0" spc="-90" baseline="0" noProof="0" dirty="0">
                <a:solidFill>
                  <a:srgbClr val="6DB33F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Improves</a:t>
            </a:r>
            <a:r>
              <a:rPr lang="en-US" altLang="zh-CN" sz="1800" b="1" kern="0" spc="2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800" b="1" kern="0" spc="-60" baseline="0" noProof="0" dirty="0">
                <a:solidFill>
                  <a:srgbClr val="6DB33F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programming</a:t>
            </a:r>
            <a:r>
              <a:rPr lang="en-US" altLang="zh-CN" sz="1800" b="1" kern="0" spc="2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800" b="1" kern="0" spc="-40" baseline="0" noProof="0" dirty="0">
                <a:solidFill>
                  <a:srgbClr val="6DB33F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model</a:t>
            </a:r>
          </a:p>
          <a:p>
            <a:pPr marL="863959" marR="0" indent="0" eaLnBrk="0">
              <a:lnSpc>
                <a:spcPct val="70000"/>
              </a:lnSpc>
              <a:spcBef>
                <a:spcPts val="1215"/>
              </a:spcBef>
            </a:pPr>
            <a:r>
              <a:rPr lang="en-US" altLang="zh-CN" sz="1350" kern="0" spc="0" baseline="0" noProof="0" dirty="0">
                <a:solidFill>
                  <a:srgbClr val="191E1E"/>
                </a:solidFill>
                <a:latin typeface="Arial Unicode MS" pitchFamily="34" charset="0"/>
                <a:ea typeface="Arial Unicode MS" pitchFamily="34" charset="0"/>
                <a:cs typeface="Arial Unicode MS" pitchFamily="34" charset="0"/>
              </a:rPr>
              <a:t>●</a:t>
            </a:r>
            <a:r>
              <a:rPr lang="en-US" altLang="zh-CN" sz="1350" kern="0" spc="1085" noProof="0" dirty="0">
                <a:latin typeface="Arial Unicode MS" pitchFamily="34" charset="0"/>
                <a:ea typeface="Arial Unicode MS" pitchFamily="34" charset="0"/>
                <a:cs typeface="Arial Unicode MS" pitchFamily="34" charset="0"/>
              </a:rPr>
              <a:t> </a:t>
            </a:r>
            <a:r>
              <a:rPr lang="en-US" altLang="zh-CN" sz="1200" kern="0" spc="0" baseline="0" noProof="0" dirty="0">
                <a:solidFill>
                  <a:srgbClr val="646464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@RegisterExtension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:</a:t>
            </a:r>
            <a:r>
              <a:rPr lang="en-US" altLang="zh-CN" sz="1350" kern="0" spc="13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register</a:t>
            </a:r>
            <a:r>
              <a:rPr lang="en-US" altLang="zh-CN" sz="1350" kern="0" spc="10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extensions</a:t>
            </a:r>
            <a:r>
              <a:rPr lang="en-US" altLang="zh-CN" sz="1350" kern="0" spc="5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via</a:t>
            </a:r>
            <a:r>
              <a:rPr lang="en-US" altLang="zh-CN" sz="1350" kern="0" spc="1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fields</a:t>
            </a:r>
            <a:r>
              <a:rPr lang="en-US" altLang="zh-CN" sz="1350" kern="0" spc="3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programmatically</a:t>
            </a:r>
          </a:p>
          <a:p>
            <a:pPr marL="1324182" marR="0" indent="0" eaLnBrk="0">
              <a:lnSpc>
                <a:spcPct val="80000"/>
              </a:lnSpc>
              <a:spcBef>
                <a:spcPts val="977"/>
              </a:spcBef>
            </a:pPr>
            <a:r>
              <a:rPr lang="en-US" altLang="zh-CN" sz="1350" kern="0" spc="-100" baseline="0" noProof="0" dirty="0">
                <a:solidFill>
                  <a:srgbClr val="191E1E"/>
                </a:solidFill>
                <a:latin typeface="Arial Unicode MS" pitchFamily="34" charset="0"/>
                <a:ea typeface="Arial Unicode MS" pitchFamily="34" charset="0"/>
                <a:cs typeface="Arial Unicode MS" pitchFamily="34" charset="0"/>
              </a:rPr>
              <a:t>○</a:t>
            </a:r>
            <a:r>
              <a:rPr lang="en-US" altLang="zh-CN" sz="1350" kern="0" spc="1175" noProof="0" dirty="0">
                <a:latin typeface="Arial Unicode MS" pitchFamily="34" charset="0"/>
                <a:ea typeface="Arial Unicode MS" pitchFamily="34" charset="0"/>
                <a:cs typeface="Arial Unicode MS" pitchFamily="34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nothing</a:t>
            </a:r>
            <a:r>
              <a:rPr lang="en-US" altLang="zh-CN" sz="1350" kern="0" spc="16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new</a:t>
            </a:r>
          </a:p>
          <a:p>
            <a:pPr marL="863959" marR="0" indent="0" eaLnBrk="0">
              <a:lnSpc>
                <a:spcPct val="70000"/>
              </a:lnSpc>
              <a:spcBef>
                <a:spcPts val="1210"/>
              </a:spcBef>
            </a:pPr>
            <a:r>
              <a:rPr lang="en-US" altLang="zh-CN" sz="1350" kern="0" spc="0" baseline="0" noProof="0" dirty="0">
                <a:solidFill>
                  <a:srgbClr val="191E1E"/>
                </a:solidFill>
                <a:latin typeface="Arial Unicode MS" pitchFamily="34" charset="0"/>
                <a:ea typeface="Arial Unicode MS" pitchFamily="34" charset="0"/>
                <a:cs typeface="Arial Unicode MS" pitchFamily="34" charset="0"/>
              </a:rPr>
              <a:t>●</a:t>
            </a:r>
            <a:r>
              <a:rPr lang="en-US" altLang="zh-CN" sz="1350" kern="0" spc="1085" noProof="0" dirty="0">
                <a:latin typeface="Arial Unicode MS" pitchFamily="34" charset="0"/>
                <a:ea typeface="Arial Unicode MS" pitchFamily="34" charset="0"/>
                <a:cs typeface="Arial Unicode MS" pitchFamily="34" charset="0"/>
              </a:rPr>
              <a:t> </a:t>
            </a:r>
            <a:r>
              <a:rPr lang="en-US" altLang="zh-CN" sz="1200" kern="0" spc="0" baseline="0" noProof="0" dirty="0">
                <a:solidFill>
                  <a:srgbClr val="646464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@ExtendWith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:</a:t>
            </a:r>
            <a:r>
              <a:rPr lang="en-US" altLang="zh-CN" sz="1350" kern="0" spc="5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can</a:t>
            </a:r>
            <a:r>
              <a:rPr lang="en-US" altLang="zh-CN" sz="1350" kern="0" spc="2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now</a:t>
            </a:r>
            <a:r>
              <a:rPr lang="en-US" altLang="zh-CN" sz="1350" kern="0" spc="9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register</a:t>
            </a:r>
            <a:r>
              <a:rPr lang="en-US" altLang="zh-CN" sz="1350" kern="0" spc="10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extensions</a:t>
            </a:r>
            <a:r>
              <a:rPr lang="en-US" altLang="zh-CN" sz="1350" kern="0" spc="4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via</a:t>
            </a:r>
            <a:r>
              <a:rPr lang="en-US" altLang="zh-CN" sz="1350" kern="0" spc="1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fields</a:t>
            </a:r>
            <a:r>
              <a:rPr lang="en-US" altLang="zh-CN" sz="1350" kern="0" spc="12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and</a:t>
            </a:r>
            <a:r>
              <a:rPr lang="en-US" altLang="zh-CN" sz="1350" kern="0" spc="5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parameters</a:t>
            </a:r>
            <a:r>
              <a:rPr lang="en-US" altLang="zh-CN" sz="1350" kern="0" spc="4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declaratively</a:t>
            </a:r>
          </a:p>
          <a:p>
            <a:pPr marL="1321159" marR="0" indent="0" eaLnBrk="0">
              <a:lnSpc>
                <a:spcPct val="70000"/>
              </a:lnSpc>
              <a:spcBef>
                <a:spcPts val="1162"/>
              </a:spcBef>
            </a:pPr>
            <a:r>
              <a:rPr lang="en-US" altLang="zh-CN" sz="1350" kern="0" spc="0" baseline="0" noProof="0" dirty="0">
                <a:solidFill>
                  <a:srgbClr val="191E1E"/>
                </a:solidFill>
                <a:latin typeface="Arial Unicode MS" pitchFamily="34" charset="0"/>
                <a:ea typeface="Arial Unicode MS" pitchFamily="34" charset="0"/>
                <a:cs typeface="Arial Unicode MS" pitchFamily="34" charset="0"/>
              </a:rPr>
              <a:t>●</a:t>
            </a:r>
            <a:r>
              <a:rPr lang="en-US" altLang="zh-CN" sz="1350" kern="0" spc="1095" noProof="0" dirty="0">
                <a:latin typeface="Arial Unicode MS" pitchFamily="34" charset="0"/>
                <a:ea typeface="Arial Unicode MS" pitchFamily="34" charset="0"/>
                <a:cs typeface="Arial Unicode MS" pitchFamily="34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fields:</a:t>
            </a:r>
            <a:r>
              <a:rPr lang="en-US" altLang="zh-CN" sz="1350" kern="0" spc="4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static</a:t>
            </a:r>
            <a:r>
              <a:rPr lang="en-US" altLang="zh-CN" sz="1350" kern="0" spc="5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or</a:t>
            </a:r>
            <a:r>
              <a:rPr lang="en-US" altLang="zh-CN" sz="1350" kern="0" spc="6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instance</a:t>
            </a:r>
          </a:p>
          <a:p>
            <a:pPr marL="1321159" marR="0" indent="0" eaLnBrk="0">
              <a:lnSpc>
                <a:spcPct val="70000"/>
              </a:lnSpc>
              <a:spcBef>
                <a:spcPts val="1236"/>
              </a:spcBef>
            </a:pPr>
            <a:r>
              <a:rPr lang="en-US" altLang="zh-CN" sz="1350" kern="0" spc="0" baseline="0" noProof="0" dirty="0">
                <a:solidFill>
                  <a:srgbClr val="191E1E"/>
                </a:solidFill>
                <a:latin typeface="Arial Unicode MS" pitchFamily="34" charset="0"/>
                <a:ea typeface="Arial Unicode MS" pitchFamily="34" charset="0"/>
                <a:cs typeface="Arial Unicode MS" pitchFamily="34" charset="0"/>
              </a:rPr>
              <a:t>●</a:t>
            </a:r>
            <a:r>
              <a:rPr lang="en-US" altLang="zh-CN" sz="1350" kern="0" spc="1175" noProof="0" dirty="0">
                <a:latin typeface="Arial Unicode MS" pitchFamily="34" charset="0"/>
                <a:ea typeface="Arial Unicode MS" pitchFamily="34" charset="0"/>
                <a:cs typeface="Arial Unicode MS" pitchFamily="34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parameters:</a:t>
            </a:r>
            <a:r>
              <a:rPr lang="en-US" altLang="zh-CN" sz="1350" kern="0" spc="-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constructor,</a:t>
            </a:r>
            <a:r>
              <a:rPr lang="en-US" altLang="zh-CN" sz="1350" kern="0" spc="18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lifecycle</a:t>
            </a:r>
            <a:r>
              <a:rPr lang="en-US" altLang="zh-CN" sz="1350" kern="0" spc="15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method,</a:t>
            </a:r>
            <a:r>
              <a:rPr lang="en-US" altLang="zh-CN" sz="1350" kern="0" spc="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test</a:t>
            </a:r>
            <a:r>
              <a:rPr lang="en-US" altLang="zh-CN" sz="1350" kern="0" spc="14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method</a:t>
            </a:r>
          </a:p>
          <a:p>
            <a:pPr marL="1321159" marR="0" indent="0" eaLnBrk="0">
              <a:lnSpc>
                <a:spcPct val="70000"/>
              </a:lnSpc>
              <a:spcBef>
                <a:spcPts val="1163"/>
              </a:spcBef>
            </a:pPr>
            <a:r>
              <a:rPr lang="en-US" altLang="zh-CN" sz="1350" kern="0" spc="0" baseline="0" noProof="0" dirty="0">
                <a:solidFill>
                  <a:srgbClr val="191E1E"/>
                </a:solidFill>
                <a:latin typeface="Arial Unicode MS" pitchFamily="34" charset="0"/>
                <a:ea typeface="Arial Unicode MS" pitchFamily="34" charset="0"/>
                <a:cs typeface="Arial Unicode MS" pitchFamily="34" charset="0"/>
              </a:rPr>
              <a:t>●</a:t>
            </a:r>
            <a:r>
              <a:rPr lang="en-US" altLang="zh-CN" sz="1350" kern="0" spc="1085" noProof="0" dirty="0">
                <a:latin typeface="Arial Unicode MS" pitchFamily="34" charset="0"/>
                <a:ea typeface="Arial Unicode MS" pitchFamily="34" charset="0"/>
                <a:cs typeface="Arial Unicode MS" pitchFamily="34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typically</a:t>
            </a:r>
            <a:r>
              <a:rPr lang="en-US" altLang="zh-CN" sz="1350" kern="0" spc="18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as</a:t>
            </a:r>
            <a:r>
              <a:rPr lang="en-US" altLang="zh-CN" sz="1350" kern="0" spc="-6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1350" kern="0" spc="-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meta-annotation</a:t>
            </a:r>
          </a:p>
          <a:p>
            <a:pPr marL="1778359" marR="0" indent="0" eaLnBrk="0">
              <a:lnSpc>
                <a:spcPct val="70000"/>
              </a:lnSpc>
              <a:spcBef>
                <a:spcPts val="1256"/>
              </a:spcBef>
            </a:pPr>
            <a:r>
              <a:rPr lang="en-US" altLang="zh-CN" sz="1350" kern="0" spc="0" baseline="0" noProof="0" dirty="0">
                <a:solidFill>
                  <a:srgbClr val="191E1E"/>
                </a:solidFill>
                <a:latin typeface="Arial Unicode MS" pitchFamily="34" charset="0"/>
                <a:ea typeface="Arial Unicode MS" pitchFamily="34" charset="0"/>
                <a:cs typeface="Arial Unicode MS" pitchFamily="34" charset="0"/>
              </a:rPr>
              <a:t>●</a:t>
            </a:r>
            <a:r>
              <a:rPr lang="en-US" altLang="zh-CN" sz="1350" kern="0" spc="1140" noProof="0" dirty="0">
                <a:latin typeface="Arial Unicode MS" pitchFamily="34" charset="0"/>
                <a:ea typeface="Arial Unicode MS" pitchFamily="34" charset="0"/>
                <a:cs typeface="Arial Unicode MS" pitchFamily="34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avoids</a:t>
            </a:r>
            <a:r>
              <a:rPr lang="en-US" altLang="zh-CN" sz="1350" kern="0" spc="-1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1350" kern="0" spc="15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need</a:t>
            </a:r>
            <a:r>
              <a:rPr lang="en-US" altLang="zh-CN" sz="1350" kern="0" spc="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to</a:t>
            </a:r>
            <a:r>
              <a:rPr lang="en-US" altLang="zh-CN" sz="1350" kern="0" spc="11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declare</a:t>
            </a:r>
            <a:r>
              <a:rPr lang="en-US" altLang="zh-CN" sz="1350" kern="0" spc="4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200" kern="0" spc="0" baseline="0" noProof="0" dirty="0">
                <a:solidFill>
                  <a:srgbClr val="646464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@ExtendWith</a:t>
            </a:r>
            <a:r>
              <a:rPr lang="en-US" altLang="zh-CN" sz="1200" kern="0" spc="-295" noProof="0" dirty="0"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at</a:t>
            </a:r>
            <a:r>
              <a:rPr lang="en-US" altLang="zh-CN" sz="1350" kern="0" spc="-6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1350" kern="0" spc="11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class</a:t>
            </a:r>
            <a:r>
              <a:rPr lang="en-US" altLang="zh-CN" sz="1350" kern="0" spc="-6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or</a:t>
            </a:r>
            <a:r>
              <a:rPr lang="en-US" altLang="zh-CN" sz="1350" kern="0" spc="8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method</a:t>
            </a:r>
            <a:r>
              <a:rPr lang="en-US" altLang="zh-CN" sz="1350" kern="0" spc="15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level</a:t>
            </a:r>
          </a:p>
        </p:txBody>
      </p:sp>
    </p:spTree>
    <p:extLst>
      <p:ext uri="{74AF146D-87B3-45DE-1B55-45405272611C}"/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5DB14D3F-6B9E-4958-747B-5144D1BECD6A"/>
          <p:cNvPicPr>
            <a:picLocks noChangeAspect="1"/>
          </p:cNvPicPr>
          <p:nvPr/>
        </p:nvPicPr>
        <p:blipFill>
          <a:blip r:embed="rId2" cstate="print">
            <a:extLst>
              <a:ext uri="{A5FB611F-8914-4ACE-F796-35118BE176D0}"/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105" name="D44BA68B-884E-43BB-ED4F-CCD2CF871FF7"/>
          <p:cNvPicPr>
            <a:picLocks noChangeAspect="1"/>
          </p:cNvPicPr>
          <p:nvPr/>
        </p:nvPicPr>
        <p:blipFill>
          <a:blip r:embed="rId3" cstate="print">
            <a:extLst>
              <a:ext uri="{BAB59E04-F000-4E4B-DCD9-38C842DEF974}"/>
            </a:extLst>
          </a:blip>
          <a:stretch>
            <a:fillRect/>
          </a:stretch>
        </p:blipFill>
        <p:spPr>
          <a:xfrm>
            <a:off x="295359" y="4667250"/>
            <a:ext cx="257175" cy="247650"/>
          </a:xfrm>
          <a:prstGeom prst="rect">
            <a:avLst/>
          </a:prstGeom>
        </p:spPr>
      </p:pic>
      <p:pic>
        <p:nvPicPr>
          <p:cNvPr id="106" name="81041778-4EC4-4CBC-DFA4-931F01424D0F"/>
          <p:cNvPicPr>
            <a:picLocks noChangeAspect="1"/>
          </p:cNvPicPr>
          <p:nvPr/>
        </p:nvPicPr>
        <p:blipFill>
          <a:blip r:embed="rId4" cstate="print">
            <a:extLst>
              <a:ext uri="{B569D1E5-43AE-4360-069A-19E2F12EBB7A}"/>
            </a:extLst>
          </a:blip>
          <a:stretch>
            <a:fillRect/>
          </a:stretch>
        </p:blipFill>
        <p:spPr>
          <a:xfrm>
            <a:off x="600176" y="4724400"/>
            <a:ext cx="638175" cy="161925"/>
          </a:xfrm>
          <a:prstGeom prst="rect">
            <a:avLst/>
          </a:prstGeom>
        </p:spPr>
      </p:pic>
      <p:pic>
        <p:nvPicPr>
          <p:cNvPr id="107" name="6C41404E-726D-4A46-BB1B-38220AF687A5"/>
          <p:cNvPicPr>
            <a:picLocks noChangeAspect="1"/>
          </p:cNvPicPr>
          <p:nvPr/>
        </p:nvPicPr>
        <p:blipFill>
          <a:blip r:embed="rId5" cstate="print">
            <a:extLst>
              <a:ext uri="{6711A390-ADF4-4450-0A2C-EFB204C823C6}"/>
            </a:extLst>
          </a:blip>
          <a:stretch>
            <a:fillRect/>
          </a:stretch>
        </p:blipFill>
        <p:spPr>
          <a:xfrm>
            <a:off x="914762" y="4676775"/>
            <a:ext cx="28575" cy="38100"/>
          </a:xfrm>
          <a:prstGeom prst="rect">
            <a:avLst/>
          </a:prstGeom>
        </p:spPr>
      </p:pic>
      <p:sp>
        <p:nvSpPr>
          <p:cNvPr id="108" name="TextBox108"/>
          <p:cNvSpPr txBox="1"/>
          <p:nvPr/>
        </p:nvSpPr>
        <p:spPr>
          <a:xfrm>
            <a:off x="304855" y="244792"/>
            <a:ext cx="7086600" cy="35433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04000"/>
              </a:lnSpc>
            </a:pPr>
            <a:r>
              <a:rPr lang="en-US" altLang="zh-CN" sz="2500" b="1" kern="0" spc="-135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Example:</a:t>
            </a:r>
            <a:r>
              <a:rPr lang="en-US" altLang="zh-CN" sz="2500" b="1" kern="0" spc="1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500" b="1" kern="0" spc="-85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RandomNumberExtension</a:t>
            </a:r>
          </a:p>
          <a:p>
            <a:pPr marL="841492" marR="0" indent="0" eaLnBrk="0">
              <a:lnSpc>
                <a:spcPct val="97000"/>
              </a:lnSpc>
              <a:spcBef>
                <a:spcPts val="3068"/>
              </a:spcBef>
            </a:pPr>
            <a:r>
              <a:rPr lang="en-US" altLang="zh-CN" sz="1350" b="1" kern="0" spc="0" baseline="0" noProof="0" dirty="0">
                <a:solidFill>
                  <a:srgbClr val="646464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@Target</a:t>
            </a:r>
            <a:r>
              <a:rPr lang="en-US" altLang="zh-CN" sz="1350" b="1" kern="0" spc="0" baseline="0" noProof="0" dirty="0">
                <a:solidFill>
                  <a:srgbClr val="191E1E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({</a:t>
            </a:r>
            <a:r>
              <a:rPr lang="en-US" altLang="zh-CN" sz="1350" b="1" kern="0" spc="380" noProof="0" dirty="0"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 </a:t>
            </a:r>
            <a:r>
              <a:rPr lang="en-US" altLang="zh-CN" sz="1350" b="1" kern="0" spc="0" baseline="0" noProof="0" dirty="0">
                <a:solidFill>
                  <a:srgbClr val="191E1E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ElementType.</a:t>
            </a:r>
            <a:r>
              <a:rPr lang="en-US" altLang="zh-CN" sz="1350" b="1" kern="0" spc="0" baseline="0" noProof="0" dirty="0">
                <a:solidFill>
                  <a:srgbClr val="0000C0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FIELD</a:t>
            </a:r>
            <a:r>
              <a:rPr lang="en-US" altLang="zh-CN" sz="1350" b="1" kern="0" spc="0" baseline="0" noProof="0" dirty="0">
                <a:solidFill>
                  <a:srgbClr val="191E1E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,</a:t>
            </a:r>
            <a:r>
              <a:rPr lang="en-US" altLang="zh-CN" sz="1350" b="1" kern="0" spc="755" noProof="0" dirty="0"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 </a:t>
            </a:r>
            <a:r>
              <a:rPr lang="en-US" altLang="zh-CN" sz="1350" b="1" kern="0" spc="0" baseline="0" noProof="0" dirty="0">
                <a:solidFill>
                  <a:srgbClr val="191E1E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ElementType.</a:t>
            </a:r>
            <a:r>
              <a:rPr lang="en-US" altLang="zh-CN" sz="1350" b="1" kern="0" spc="0" baseline="0" noProof="0" dirty="0">
                <a:solidFill>
                  <a:srgbClr val="0000C0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PARAMETER</a:t>
            </a:r>
            <a:r>
              <a:rPr lang="en-US" altLang="zh-CN" sz="1350" b="1" kern="0" spc="935" noProof="0" dirty="0"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 </a:t>
            </a:r>
            <a:r>
              <a:rPr lang="en-US" altLang="zh-CN" sz="1350" b="1" kern="0" spc="0" baseline="0" noProof="0" dirty="0">
                <a:solidFill>
                  <a:srgbClr val="191E1E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})</a:t>
            </a:r>
          </a:p>
          <a:p>
            <a:pPr marL="843448" marR="1862138" indent="0" eaLnBrk="0">
              <a:lnSpc>
                <a:spcPct val="110000"/>
              </a:lnSpc>
              <a:spcBef>
                <a:spcPts val="259"/>
              </a:spcBef>
            </a:pPr>
            <a:r>
              <a:rPr lang="en-US" altLang="zh-CN" sz="1350" kern="0" spc="0" baseline="0" noProof="0" dirty="0">
                <a:solidFill>
                  <a:srgbClr val="646464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@Retention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(RetentionPolicy.</a:t>
            </a:r>
            <a:r>
              <a:rPr lang="en-US" altLang="zh-CN" sz="1350" b="1" kern="0" spc="0" baseline="0" noProof="0" dirty="0">
                <a:solidFill>
                  <a:srgbClr val="0000C0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RUNTIME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)</a:t>
            </a:r>
            <a:r>
              <a:rPr lang="en-US" altLang="zh-CN" sz="1350" kern="0" spc="4935" noProof="0" dirty="0"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646464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@ExtendWith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(RandomNumberExtension.</a:t>
            </a:r>
            <a:r>
              <a:rPr lang="en-US" altLang="zh-CN" sz="1350" b="1" kern="0" spc="0" baseline="0" noProof="0" dirty="0">
                <a:solidFill>
                  <a:srgbClr val="7F0055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class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)</a:t>
            </a:r>
            <a:r>
              <a:rPr lang="en-US" altLang="zh-CN" sz="1350" kern="0" spc="800" noProof="0" dirty="0"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 </a:t>
            </a:r>
            <a:r>
              <a:rPr lang="en-US" altLang="zh-CN" sz="1350" b="1" kern="0" spc="0" baseline="0" noProof="0" dirty="0">
                <a:solidFill>
                  <a:srgbClr val="7F0055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public</a:t>
            </a:r>
            <a:r>
              <a:rPr lang="en-US" altLang="zh-CN" sz="1350" b="1" kern="0" spc="25" noProof="0" dirty="0"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 </a:t>
            </a:r>
            <a:r>
              <a:rPr lang="en-US" altLang="zh-CN" sz="1350" b="1" kern="0" spc="0" baseline="0" noProof="0" dirty="0">
                <a:solidFill>
                  <a:srgbClr val="7F0055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@interface</a:t>
            </a:r>
            <a:r>
              <a:rPr lang="en-US" altLang="zh-CN" sz="1350" b="1" kern="0" spc="585" noProof="0" dirty="0"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646464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Random</a:t>
            </a:r>
            <a:r>
              <a:rPr lang="en-US" altLang="zh-CN" sz="1350" kern="0" spc="300" noProof="0" dirty="0"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000000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{</a:t>
            </a:r>
          </a:p>
          <a:p>
            <a:pPr marL="868696" marR="0" indent="0" eaLnBrk="0">
              <a:lnSpc>
                <a:spcPct val="95000"/>
              </a:lnSpc>
              <a:spcBef>
                <a:spcPts val="370"/>
              </a:spcBef>
            </a:pPr>
            <a:r>
              <a:rPr lang="en-US" altLang="zh-CN" sz="1350" kern="0" spc="-200" baseline="0" noProof="0" dirty="0">
                <a:solidFill>
                  <a:srgbClr val="191E1E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}</a:t>
            </a:r>
          </a:p>
          <a:p>
            <a:pPr marL="854116" marR="0" indent="0" eaLnBrk="0">
              <a:lnSpc>
                <a:spcPct val="97000"/>
              </a:lnSpc>
              <a:spcBef>
                <a:spcPts val="2177"/>
              </a:spcBef>
            </a:pPr>
            <a:r>
              <a:rPr lang="en-US" altLang="zh-CN" sz="1350" b="1" kern="0" spc="0" baseline="0" noProof="0" dirty="0">
                <a:solidFill>
                  <a:srgbClr val="7F0055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class</a:t>
            </a:r>
            <a:r>
              <a:rPr lang="en-US" altLang="zh-CN" sz="1350" b="1" kern="0" spc="135" noProof="0" dirty="0"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RandomNumberExtension</a:t>
            </a:r>
            <a:r>
              <a:rPr lang="en-US" altLang="zh-CN" sz="1350" kern="0" spc="855" noProof="0" dirty="0"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 </a:t>
            </a:r>
            <a:r>
              <a:rPr lang="en-US" altLang="zh-CN" sz="1350" b="1" kern="0" spc="0" baseline="0" noProof="0" dirty="0">
                <a:solidFill>
                  <a:srgbClr val="7F0055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implements</a:t>
            </a:r>
            <a:r>
              <a:rPr lang="en-US" altLang="zh-CN" sz="1350" b="1" kern="0" spc="450" noProof="0" dirty="0"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BeforeAllCallback,</a:t>
            </a:r>
          </a:p>
          <a:p>
            <a:pPr marL="1633973" marR="0" indent="0" eaLnBrk="0">
              <a:lnSpc>
                <a:spcPct val="95000"/>
              </a:lnSpc>
              <a:spcBef>
                <a:spcPts val="276"/>
              </a:spcBef>
            </a:pPr>
            <a:r>
              <a:rPr lang="en-US" altLang="zh-CN" sz="1350" kern="0" spc="0" baseline="0" noProof="0" dirty="0">
                <a:solidFill>
                  <a:srgbClr val="191E1E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BeforeEachCallback,</a:t>
            </a:r>
            <a:r>
              <a:rPr lang="en-US" altLang="zh-CN" sz="1350" kern="0" spc="670" noProof="0" dirty="0"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ParameterResolver</a:t>
            </a:r>
            <a:r>
              <a:rPr lang="en-US" altLang="zh-CN" sz="1350" kern="0" spc="720" noProof="0" dirty="0"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{</a:t>
            </a:r>
          </a:p>
          <a:p>
            <a:pPr marL="868696" marR="3278091" indent="757276" eaLnBrk="0">
              <a:lnSpc>
                <a:spcPct val="165000"/>
              </a:lnSpc>
              <a:spcBef>
                <a:spcPts val="2190"/>
              </a:spcBef>
            </a:pPr>
            <a:r>
              <a:rPr lang="en-US" altLang="zh-CN" sz="1350" kern="0" spc="0" baseline="0" noProof="0" dirty="0">
                <a:solidFill>
                  <a:srgbClr val="3F7F5F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//</a:t>
            </a:r>
            <a:r>
              <a:rPr lang="en-US" altLang="zh-CN" sz="1350" kern="0" spc="65" noProof="0" dirty="0"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3F7F5F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implementation...</a:t>
            </a:r>
            <a:r>
              <a:rPr lang="en-US" altLang="zh-CN" sz="1350" kern="0" spc="400" noProof="0" dirty="0"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 </a:t>
            </a:r>
            <a:r>
              <a:rPr lang="en-US" altLang="zh-CN" sz="1350" kern="0" spc="-200" baseline="0" noProof="0" dirty="0">
                <a:solidFill>
                  <a:srgbClr val="191E1E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}</a:t>
            </a:r>
          </a:p>
        </p:txBody>
      </p:sp>
    </p:spTree>
    <p:extLst>
      <p:ext uri="{75FA535A-238D-4DC5-41E3-F3FE1FB780E3}"/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9ABD9656-3CA1-4622-7784-F5137D8F9B71"/>
          <p:cNvPicPr>
            <a:picLocks noChangeAspect="1"/>
          </p:cNvPicPr>
          <p:nvPr/>
        </p:nvPicPr>
        <p:blipFill>
          <a:blip r:embed="rId2" cstate="print">
            <a:extLst>
              <a:ext uri="{A936F1E1-56C0-422A-0A1D-C46146B42E54}"/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110" name="5F49C884-B151-4C72-AF94-76254FBA60F5"/>
          <p:cNvPicPr>
            <a:picLocks noChangeAspect="1"/>
          </p:cNvPicPr>
          <p:nvPr/>
        </p:nvPicPr>
        <p:blipFill>
          <a:blip r:embed="rId3" cstate="print">
            <a:extLst>
              <a:ext uri="{BB843BED-46AD-4971-87D7-48C630970651}"/>
            </a:extLst>
          </a:blip>
          <a:stretch>
            <a:fillRect/>
          </a:stretch>
        </p:blipFill>
        <p:spPr>
          <a:xfrm>
            <a:off x="295359" y="4667250"/>
            <a:ext cx="257175" cy="247650"/>
          </a:xfrm>
          <a:prstGeom prst="rect">
            <a:avLst/>
          </a:prstGeom>
        </p:spPr>
      </p:pic>
      <p:pic>
        <p:nvPicPr>
          <p:cNvPr id="111" name="70246DCD-2852-4227-414D-B0B81765CC40"/>
          <p:cNvPicPr>
            <a:picLocks noChangeAspect="1"/>
          </p:cNvPicPr>
          <p:nvPr/>
        </p:nvPicPr>
        <p:blipFill>
          <a:blip r:embed="rId4" cstate="print">
            <a:extLst>
              <a:ext uri="{39370E28-723C-4DA7-F249-1F62552D1A10}"/>
            </a:extLst>
          </a:blip>
          <a:stretch>
            <a:fillRect/>
          </a:stretch>
        </p:blipFill>
        <p:spPr>
          <a:xfrm>
            <a:off x="600176" y="4724400"/>
            <a:ext cx="638175" cy="161925"/>
          </a:xfrm>
          <a:prstGeom prst="rect">
            <a:avLst/>
          </a:prstGeom>
        </p:spPr>
      </p:pic>
      <p:pic>
        <p:nvPicPr>
          <p:cNvPr id="112" name="457A1D31-92BF-4761-9528-D030076BA4D5"/>
          <p:cNvPicPr>
            <a:picLocks noChangeAspect="1"/>
          </p:cNvPicPr>
          <p:nvPr/>
        </p:nvPicPr>
        <p:blipFill>
          <a:blip r:embed="rId5" cstate="print">
            <a:extLst>
              <a:ext uri="{94C98A2E-0872-4696-9653-E7204B53E9D7}"/>
            </a:extLst>
          </a:blip>
          <a:stretch>
            <a:fillRect/>
          </a:stretch>
        </p:blipFill>
        <p:spPr>
          <a:xfrm>
            <a:off x="914762" y="4676775"/>
            <a:ext cx="28575" cy="38100"/>
          </a:xfrm>
          <a:prstGeom prst="rect">
            <a:avLst/>
          </a:prstGeom>
        </p:spPr>
      </p:pic>
      <p:sp>
        <p:nvSpPr>
          <p:cNvPr id="113" name="TextBox113"/>
          <p:cNvSpPr txBox="1"/>
          <p:nvPr/>
        </p:nvSpPr>
        <p:spPr>
          <a:xfrm>
            <a:off x="304855" y="244792"/>
            <a:ext cx="6667500" cy="42545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04000"/>
              </a:lnSpc>
            </a:pPr>
            <a:r>
              <a:rPr lang="en-US" altLang="zh-CN" sz="2500" b="1" kern="0" spc="-135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Example:</a:t>
            </a:r>
            <a:r>
              <a:rPr lang="en-US" altLang="zh-CN" sz="2500" b="1" kern="0" spc="-6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500" b="1" kern="0" spc="-135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@Random</a:t>
            </a:r>
            <a:r>
              <a:rPr lang="en-US" altLang="zh-CN" sz="2500" b="1" kern="0" spc="-9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500" b="1" kern="0" spc="-10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in</a:t>
            </a:r>
            <a:r>
              <a:rPr lang="en-US" altLang="zh-CN" sz="2500" b="1" kern="0" spc="-14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500" b="1" kern="0" spc="-6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Action</a:t>
            </a:r>
          </a:p>
          <a:p>
            <a:pPr marL="854116" marR="0" indent="0" eaLnBrk="0">
              <a:lnSpc>
                <a:spcPct val="97000"/>
              </a:lnSpc>
              <a:spcBef>
                <a:spcPts val="3068"/>
              </a:spcBef>
            </a:pPr>
            <a:r>
              <a:rPr lang="en-US" altLang="zh-CN" sz="1350" b="1" kern="0" spc="0" baseline="0" noProof="0" dirty="0">
                <a:solidFill>
                  <a:srgbClr val="7F0055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class</a:t>
            </a:r>
            <a:r>
              <a:rPr lang="en-US" altLang="zh-CN" sz="1350" b="1" kern="0" spc="135" noProof="0" dirty="0"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RandomNumberTests</a:t>
            </a:r>
            <a:r>
              <a:rPr lang="en-US" altLang="zh-CN" sz="1350" kern="0" spc="740" noProof="0" dirty="0"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{</a:t>
            </a:r>
          </a:p>
          <a:p>
            <a:pPr marL="1616193" marR="0" indent="0" eaLnBrk="0">
              <a:lnSpc>
                <a:spcPct val="97000"/>
              </a:lnSpc>
              <a:spcBef>
                <a:spcPts val="259"/>
              </a:spcBef>
            </a:pPr>
            <a:r>
              <a:rPr lang="en-US" altLang="zh-CN" sz="1350" b="1" kern="0" spc="0" baseline="0" noProof="0" dirty="0">
                <a:solidFill>
                  <a:srgbClr val="646464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@Random</a:t>
            </a:r>
          </a:p>
          <a:p>
            <a:pPr marL="1629172" marR="0" indent="0" eaLnBrk="0">
              <a:lnSpc>
                <a:spcPct val="97000"/>
              </a:lnSpc>
              <a:spcBef>
                <a:spcPts val="357"/>
              </a:spcBef>
            </a:pPr>
            <a:r>
              <a:rPr lang="en-US" altLang="zh-CN" sz="1350" b="1" kern="0" spc="0" baseline="0" noProof="0" dirty="0">
                <a:solidFill>
                  <a:srgbClr val="7F0055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private</a:t>
            </a:r>
            <a:r>
              <a:rPr lang="en-US" altLang="zh-CN" sz="1350" b="1" kern="0" spc="190" noProof="0" dirty="0"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 </a:t>
            </a:r>
            <a:r>
              <a:rPr lang="en-US" altLang="zh-CN" sz="1350" b="1" kern="0" spc="0" baseline="0" noProof="0" dirty="0">
                <a:solidFill>
                  <a:srgbClr val="7F0055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int</a:t>
            </a:r>
            <a:r>
              <a:rPr lang="en-US" altLang="zh-CN" sz="1350" b="1" kern="0" spc="185" noProof="0" dirty="0"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0000C0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randomNumber1</a:t>
            </a:r>
            <a:r>
              <a:rPr lang="en-US" altLang="zh-CN" sz="1350" kern="0" spc="0" baseline="0" noProof="0" dirty="0">
                <a:solidFill>
                  <a:srgbClr val="000000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;</a:t>
            </a:r>
          </a:p>
          <a:p>
            <a:pPr marL="1634862" marR="0" indent="0" eaLnBrk="0">
              <a:lnSpc>
                <a:spcPct val="97000"/>
              </a:lnSpc>
              <a:spcBef>
                <a:spcPts val="2159"/>
              </a:spcBef>
            </a:pPr>
            <a:r>
              <a:rPr lang="en-US" altLang="zh-CN" sz="1350" kern="0" spc="0" baseline="0" noProof="0" dirty="0">
                <a:solidFill>
                  <a:srgbClr val="191E1E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RandomNumberTests</a:t>
            </a:r>
            <a:r>
              <a:rPr lang="en-US" altLang="zh-CN" sz="1350" b="1" kern="0" spc="0" baseline="0" noProof="0" dirty="0">
                <a:solidFill>
                  <a:srgbClr val="191E1E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(</a:t>
            </a:r>
            <a:r>
              <a:rPr lang="en-US" altLang="zh-CN" sz="1350" b="1" kern="0" spc="0" baseline="0" noProof="0" dirty="0">
                <a:solidFill>
                  <a:srgbClr val="646464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@Random</a:t>
            </a:r>
            <a:r>
              <a:rPr lang="en-US" altLang="zh-CN" sz="1350" b="1" kern="0" spc="860" noProof="0" dirty="0"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 </a:t>
            </a:r>
            <a:r>
              <a:rPr lang="en-US" altLang="zh-CN" sz="1350" b="1" kern="0" spc="0" baseline="0" noProof="0" dirty="0">
                <a:solidFill>
                  <a:srgbClr val="7F0055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int</a:t>
            </a:r>
            <a:r>
              <a:rPr lang="en-US" altLang="zh-CN" sz="1350" b="1" kern="0" spc="190" noProof="0" dirty="0"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6A3E3E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randomNumber2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)</a:t>
            </a:r>
            <a:r>
              <a:rPr lang="en-US" altLang="zh-CN" sz="1350" kern="0" spc="615" noProof="0" dirty="0"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{</a:t>
            </a:r>
          </a:p>
          <a:p>
            <a:pPr marL="1643396" marR="0" indent="0" eaLnBrk="0">
              <a:lnSpc>
                <a:spcPct val="95000"/>
              </a:lnSpc>
              <a:spcBef>
                <a:spcPts val="274"/>
              </a:spcBef>
            </a:pPr>
            <a:r>
              <a:rPr lang="en-US" altLang="zh-CN" sz="1350" kern="0" spc="-200" baseline="0" noProof="0" dirty="0">
                <a:solidFill>
                  <a:srgbClr val="191E1E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}</a:t>
            </a:r>
          </a:p>
          <a:p>
            <a:pPr marL="1618149" marR="0" indent="0" eaLnBrk="0">
              <a:lnSpc>
                <a:spcPct val="95000"/>
              </a:lnSpc>
              <a:spcBef>
                <a:spcPts val="2188"/>
              </a:spcBef>
            </a:pPr>
            <a:r>
              <a:rPr lang="en-US" altLang="zh-CN" sz="1350" kern="0" spc="0" baseline="0" noProof="0" dirty="0">
                <a:solidFill>
                  <a:srgbClr val="646464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@BeforeEach</a:t>
            </a:r>
          </a:p>
          <a:p>
            <a:pPr marL="1621705" marR="0" indent="0" eaLnBrk="0">
              <a:lnSpc>
                <a:spcPct val="97000"/>
              </a:lnSpc>
              <a:spcBef>
                <a:spcPts val="374"/>
              </a:spcBef>
            </a:pPr>
            <a:r>
              <a:rPr lang="en-US" altLang="zh-CN" sz="1350" b="1" kern="0" spc="0" baseline="0" noProof="0" dirty="0">
                <a:solidFill>
                  <a:srgbClr val="7F0055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void</a:t>
            </a:r>
            <a:r>
              <a:rPr lang="en-US" altLang="zh-CN" sz="1350" b="1" kern="0" spc="150" noProof="0" dirty="0"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beforeEach</a:t>
            </a:r>
            <a:r>
              <a:rPr lang="en-US" altLang="zh-CN" sz="1350" b="1" kern="0" spc="0" baseline="0" noProof="0" dirty="0">
                <a:solidFill>
                  <a:srgbClr val="191E1E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(</a:t>
            </a:r>
            <a:r>
              <a:rPr lang="en-US" altLang="zh-CN" sz="1350" b="1" kern="0" spc="0" baseline="0" noProof="0" dirty="0">
                <a:solidFill>
                  <a:srgbClr val="646464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@Random</a:t>
            </a:r>
            <a:r>
              <a:rPr lang="en-US" altLang="zh-CN" sz="1350" b="1" kern="0" spc="735" noProof="0" dirty="0"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 </a:t>
            </a:r>
            <a:r>
              <a:rPr lang="en-US" altLang="zh-CN" sz="1350" b="1" kern="0" spc="0" baseline="0" noProof="0" dirty="0">
                <a:solidFill>
                  <a:srgbClr val="7F0055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int</a:t>
            </a:r>
            <a:r>
              <a:rPr lang="en-US" altLang="zh-CN" sz="1350" b="1" kern="0" spc="185" noProof="0" dirty="0"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6A3E3E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randomNumber3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)</a:t>
            </a:r>
            <a:r>
              <a:rPr lang="en-US" altLang="zh-CN" sz="1350" kern="0" spc="615" noProof="0" dirty="0"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{</a:t>
            </a:r>
          </a:p>
          <a:p>
            <a:pPr marL="1643396" marR="0" indent="0" eaLnBrk="0">
              <a:lnSpc>
                <a:spcPct val="95000"/>
              </a:lnSpc>
              <a:spcBef>
                <a:spcPts val="274"/>
              </a:spcBef>
            </a:pPr>
            <a:r>
              <a:rPr lang="en-US" altLang="zh-CN" sz="1350" kern="0" spc="-200" baseline="0" noProof="0" dirty="0">
                <a:solidFill>
                  <a:srgbClr val="191E1E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}</a:t>
            </a:r>
          </a:p>
          <a:p>
            <a:pPr marL="1618149" marR="0" indent="0" eaLnBrk="0">
              <a:lnSpc>
                <a:spcPct val="96000"/>
              </a:lnSpc>
              <a:spcBef>
                <a:spcPts val="2212"/>
              </a:spcBef>
            </a:pPr>
            <a:r>
              <a:rPr lang="en-US" altLang="zh-CN" sz="1350" kern="0" spc="0" baseline="0" noProof="0" dirty="0">
                <a:solidFill>
                  <a:srgbClr val="646464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@Test</a:t>
            </a:r>
          </a:p>
          <a:p>
            <a:pPr marL="1621705" marR="0" indent="0" eaLnBrk="0">
              <a:lnSpc>
                <a:spcPct val="97000"/>
              </a:lnSpc>
              <a:spcBef>
                <a:spcPts val="363"/>
              </a:spcBef>
            </a:pPr>
            <a:r>
              <a:rPr lang="en-US" altLang="zh-CN" sz="1350" b="1" kern="0" spc="0" baseline="0" noProof="0" dirty="0">
                <a:solidFill>
                  <a:srgbClr val="7F0055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void</a:t>
            </a:r>
            <a:r>
              <a:rPr lang="en-US" altLang="zh-CN" sz="1350" b="1" kern="0" spc="120" noProof="0" dirty="0"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000000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test</a:t>
            </a:r>
            <a:r>
              <a:rPr lang="en-US" altLang="zh-CN" sz="1350" b="1" kern="0" spc="0" baseline="0" noProof="0" dirty="0">
                <a:solidFill>
                  <a:srgbClr val="000000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(</a:t>
            </a:r>
            <a:r>
              <a:rPr lang="en-US" altLang="zh-CN" sz="1350" b="1" kern="0" spc="0" baseline="0" noProof="0" dirty="0">
                <a:solidFill>
                  <a:srgbClr val="646464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@Random</a:t>
            </a:r>
            <a:r>
              <a:rPr lang="en-US" altLang="zh-CN" sz="1350" b="1" kern="0" spc="525" noProof="0" dirty="0"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 </a:t>
            </a:r>
            <a:r>
              <a:rPr lang="en-US" altLang="zh-CN" sz="1350" b="1" kern="0" spc="0" baseline="0" noProof="0" dirty="0">
                <a:solidFill>
                  <a:srgbClr val="7F0055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int</a:t>
            </a:r>
            <a:r>
              <a:rPr lang="en-US" altLang="zh-CN" sz="1350" b="1" kern="0" spc="190" noProof="0" dirty="0"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6A3E3E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randomNumber4</a:t>
            </a:r>
            <a:r>
              <a:rPr lang="en-US" altLang="zh-CN" sz="1350" kern="0" spc="0" baseline="0" noProof="0" dirty="0">
                <a:solidFill>
                  <a:srgbClr val="000000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)</a:t>
            </a:r>
            <a:r>
              <a:rPr lang="en-US" altLang="zh-CN" sz="1350" kern="0" spc="615" noProof="0" dirty="0"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000000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{</a:t>
            </a:r>
          </a:p>
          <a:p>
            <a:pPr marL="868696" marR="4929197" indent="774701" eaLnBrk="0">
              <a:lnSpc>
                <a:spcPct val="107000"/>
              </a:lnSpc>
              <a:spcBef>
                <a:spcPts val="272"/>
              </a:spcBef>
            </a:pPr>
            <a:r>
              <a:rPr lang="en-US" altLang="zh-CN" sz="1350" kern="0" spc="-200" baseline="0" noProof="0" dirty="0">
                <a:solidFill>
                  <a:srgbClr val="191E1E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}</a:t>
            </a:r>
            <a:r>
              <a:rPr lang="en-US" altLang="zh-CN" sz="1350" kern="0" spc="400" noProof="0" dirty="0"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 </a:t>
            </a:r>
            <a:r>
              <a:rPr lang="en-US" altLang="zh-CN" sz="1350" kern="0" spc="-200" baseline="0" noProof="0" dirty="0">
                <a:solidFill>
                  <a:srgbClr val="191E1E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}</a:t>
            </a:r>
          </a:p>
        </p:txBody>
      </p:sp>
    </p:spTree>
    <p:extLst>
      <p:ext uri="{9E462F14-02DA-4301-111E-17421E37A365}"/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706D2D2E-CE49-43FD-805F-2632A5F6644B"/>
          <p:cNvPicPr>
            <a:picLocks noChangeAspect="1"/>
          </p:cNvPicPr>
          <p:nvPr/>
        </p:nvPicPr>
        <p:blipFill>
          <a:blip r:embed="rId2" cstate="print">
            <a:extLst>
              <a:ext uri="{42C389DE-9D6B-49E0-75D0-E2411A352E20}"/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115" name="79845559-C509-49EA-FDE6-EA981DE519D1"/>
          <p:cNvPicPr>
            <a:picLocks noChangeAspect="1"/>
          </p:cNvPicPr>
          <p:nvPr/>
        </p:nvPicPr>
        <p:blipFill>
          <a:blip r:embed="rId3" cstate="print">
            <a:extLst>
              <a:ext uri="{71C8580F-4328-4AB8-D538-8E568DD21F12}"/>
            </a:extLst>
          </a:blip>
          <a:stretch>
            <a:fillRect/>
          </a:stretch>
        </p:blipFill>
        <p:spPr>
          <a:xfrm>
            <a:off x="295359" y="4667250"/>
            <a:ext cx="257175" cy="247650"/>
          </a:xfrm>
          <a:prstGeom prst="rect">
            <a:avLst/>
          </a:prstGeom>
        </p:spPr>
      </p:pic>
      <p:pic>
        <p:nvPicPr>
          <p:cNvPr id="116" name="DECC88ED-40D7-4106-3398-DC29CA66F37F"/>
          <p:cNvPicPr>
            <a:picLocks noChangeAspect="1"/>
          </p:cNvPicPr>
          <p:nvPr/>
        </p:nvPicPr>
        <p:blipFill>
          <a:blip r:embed="rId4" cstate="print">
            <a:extLst>
              <a:ext uri="{BD4C265C-DBA5-410E-C120-E1CB9DD9DCD0}"/>
            </a:extLst>
          </a:blip>
          <a:stretch>
            <a:fillRect/>
          </a:stretch>
        </p:blipFill>
        <p:spPr>
          <a:xfrm>
            <a:off x="600176" y="4724400"/>
            <a:ext cx="638175" cy="161925"/>
          </a:xfrm>
          <a:prstGeom prst="rect">
            <a:avLst/>
          </a:prstGeom>
        </p:spPr>
      </p:pic>
      <p:pic>
        <p:nvPicPr>
          <p:cNvPr id="117" name="E3B188A4-F6FF-48AB-A444-ABFA23910933"/>
          <p:cNvPicPr>
            <a:picLocks noChangeAspect="1"/>
          </p:cNvPicPr>
          <p:nvPr/>
        </p:nvPicPr>
        <p:blipFill>
          <a:blip r:embed="rId5" cstate="print">
            <a:extLst>
              <a:ext uri="{6E5A3F01-EAD7-4484-10B4-D21E9830DB3B}"/>
            </a:extLst>
          </a:blip>
          <a:stretch>
            <a:fillRect/>
          </a:stretch>
        </p:blipFill>
        <p:spPr>
          <a:xfrm>
            <a:off x="914762" y="4676775"/>
            <a:ext cx="28575" cy="38100"/>
          </a:xfrm>
          <a:prstGeom prst="rect">
            <a:avLst/>
          </a:prstGeom>
        </p:spPr>
      </p:pic>
      <p:sp>
        <p:nvSpPr>
          <p:cNvPr id="118" name="TextBox118"/>
          <p:cNvSpPr txBox="1"/>
          <p:nvPr/>
        </p:nvSpPr>
        <p:spPr>
          <a:xfrm>
            <a:off x="304855" y="244792"/>
            <a:ext cx="7848600" cy="41148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04000"/>
              </a:lnSpc>
            </a:pPr>
            <a:r>
              <a:rPr lang="en-US" altLang="zh-CN" sz="2500" b="1" kern="0" spc="-8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Named</a:t>
            </a:r>
            <a:r>
              <a:rPr lang="en-US" altLang="zh-CN" sz="2500" b="1" kern="0" spc="-19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500" b="1" kern="0" spc="-35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API</a:t>
            </a:r>
          </a:p>
          <a:p>
            <a:pPr marL="854116" marR="0" indent="0" eaLnBrk="0">
              <a:lnSpc>
                <a:spcPct val="70000"/>
              </a:lnSpc>
              <a:spcBef>
                <a:spcPts val="4013"/>
              </a:spcBef>
            </a:pPr>
            <a:r>
              <a:rPr lang="en-US" altLang="zh-CN" sz="1350" kern="0" spc="0" baseline="0" noProof="0" dirty="0">
                <a:solidFill>
                  <a:srgbClr val="191E1E"/>
                </a:solidFill>
                <a:latin typeface="Arial Unicode MS" pitchFamily="34" charset="0"/>
                <a:ea typeface="Arial Unicode MS" pitchFamily="34" charset="0"/>
                <a:cs typeface="Arial Unicode MS" pitchFamily="34" charset="0"/>
              </a:rPr>
              <a:t>●</a:t>
            </a:r>
            <a:r>
              <a:rPr lang="en-US" altLang="zh-CN" sz="1350" kern="0" spc="1175" noProof="0" dirty="0">
                <a:latin typeface="Arial Unicode MS" pitchFamily="34" charset="0"/>
                <a:ea typeface="Arial Unicode MS" pitchFamily="34" charset="0"/>
                <a:cs typeface="Arial Unicode MS" pitchFamily="34" charset="0"/>
              </a:rPr>
              <a:t> </a:t>
            </a:r>
            <a:r>
              <a:rPr lang="en-US" altLang="zh-CN" sz="1200" kern="0" spc="0" baseline="0" noProof="0" dirty="0">
                <a:solidFill>
                  <a:srgbClr val="646464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Named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:</a:t>
            </a:r>
            <a:r>
              <a:rPr lang="en-US" altLang="zh-CN" sz="1350" kern="0" spc="-8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container</a:t>
            </a:r>
            <a:r>
              <a:rPr lang="en-US" altLang="zh-CN" sz="1350" kern="0" spc="9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that</a:t>
            </a:r>
            <a:r>
              <a:rPr lang="en-US" altLang="zh-CN" sz="1350" kern="0" spc="9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associates</a:t>
            </a:r>
            <a:r>
              <a:rPr lang="en-US" altLang="zh-CN" sz="1350" kern="0" spc="-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1350" kern="0" spc="-7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name</a:t>
            </a:r>
            <a:r>
              <a:rPr lang="en-US" altLang="zh-CN" sz="1350" kern="0" spc="6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with</a:t>
            </a:r>
            <a:r>
              <a:rPr lang="en-US" altLang="zh-CN" sz="1350" kern="0" spc="15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1350" kern="0" spc="-4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given</a:t>
            </a:r>
            <a:r>
              <a:rPr lang="en-US" altLang="zh-CN" sz="1350" kern="0" spc="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payload</a:t>
            </a:r>
          </a:p>
          <a:p>
            <a:pPr marL="1314339" marR="0" indent="0" eaLnBrk="0">
              <a:lnSpc>
                <a:spcPct val="80000"/>
              </a:lnSpc>
              <a:spcBef>
                <a:spcPts val="975"/>
              </a:spcBef>
            </a:pPr>
            <a:r>
              <a:rPr lang="en-US" altLang="zh-CN" sz="1350" kern="0" spc="-100" baseline="0" noProof="0" dirty="0">
                <a:solidFill>
                  <a:srgbClr val="191E1E"/>
                </a:solidFill>
                <a:latin typeface="Arial Unicode MS" pitchFamily="34" charset="0"/>
                <a:ea typeface="Arial Unicode MS" pitchFamily="34" charset="0"/>
                <a:cs typeface="Arial Unicode MS" pitchFamily="34" charset="0"/>
              </a:rPr>
              <a:t>○</a:t>
            </a:r>
            <a:r>
              <a:rPr lang="en-US" altLang="zh-CN" sz="1350" kern="0" spc="1190" noProof="0" dirty="0">
                <a:latin typeface="Arial Unicode MS" pitchFamily="34" charset="0"/>
                <a:ea typeface="Arial Unicode MS" pitchFamily="34" charset="0"/>
                <a:cs typeface="Arial Unicode MS" pitchFamily="34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1350" kern="0" spc="6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meaning</a:t>
            </a:r>
            <a:r>
              <a:rPr lang="en-US" altLang="zh-CN" sz="1350" kern="0" spc="4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of</a:t>
            </a:r>
            <a:r>
              <a:rPr lang="en-US" altLang="zh-CN" sz="1350" kern="0" spc="-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1350" kern="0" spc="15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payload</a:t>
            </a:r>
            <a:r>
              <a:rPr lang="en-US" altLang="zh-CN" sz="1350" kern="0" spc="5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depends</a:t>
            </a:r>
            <a:r>
              <a:rPr lang="en-US" altLang="zh-CN" sz="1350" kern="0" spc="15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on</a:t>
            </a:r>
            <a:r>
              <a:rPr lang="en-US" altLang="zh-CN" sz="1350" kern="0" spc="-1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1350" kern="0" spc="11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context</a:t>
            </a:r>
          </a:p>
          <a:p>
            <a:pPr marL="1314339" marR="0" indent="0" eaLnBrk="0">
              <a:lnSpc>
                <a:spcPct val="80000"/>
              </a:lnSpc>
              <a:spcBef>
                <a:spcPts val="1023"/>
              </a:spcBef>
            </a:pPr>
            <a:r>
              <a:rPr lang="en-US" altLang="zh-CN" sz="1350" kern="0" spc="-100" baseline="0" noProof="0" dirty="0">
                <a:solidFill>
                  <a:srgbClr val="191E1E"/>
                </a:solidFill>
                <a:latin typeface="Arial Unicode MS" pitchFamily="34" charset="0"/>
                <a:ea typeface="Arial Unicode MS" pitchFamily="34" charset="0"/>
                <a:cs typeface="Arial Unicode MS" pitchFamily="34" charset="0"/>
              </a:rPr>
              <a:t>○</a:t>
            </a:r>
            <a:r>
              <a:rPr lang="en-US" altLang="zh-CN" sz="1350" kern="0" spc="1250" noProof="0" dirty="0">
                <a:latin typeface="Arial Unicode MS" pitchFamily="34" charset="0"/>
                <a:ea typeface="Arial Unicode MS" pitchFamily="34" charset="0"/>
                <a:cs typeface="Arial Unicode MS" pitchFamily="34" charset="0"/>
              </a:rPr>
              <a:t> </a:t>
            </a:r>
            <a:r>
              <a:rPr lang="en-US" altLang="zh-CN" sz="1200" kern="0" spc="0" baseline="0" noProof="0" dirty="0">
                <a:solidFill>
                  <a:srgbClr val="646464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Named.of()</a:t>
            </a:r>
            <a:r>
              <a:rPr lang="en-US" altLang="zh-CN" sz="1200" kern="0" spc="-405" noProof="0" dirty="0"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vs.</a:t>
            </a:r>
            <a:r>
              <a:rPr lang="en-US" altLang="zh-CN" sz="1350" kern="0" spc="1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200" kern="0" spc="0" baseline="0" noProof="0" dirty="0">
                <a:solidFill>
                  <a:srgbClr val="646464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Named.named()</a:t>
            </a:r>
          </a:p>
          <a:p>
            <a:pPr marL="1167705" marR="0" indent="-313589" eaLnBrk="0">
              <a:lnSpc>
                <a:spcPct val="88000"/>
              </a:lnSpc>
              <a:spcBef>
                <a:spcPts val="3989"/>
              </a:spcBef>
            </a:pPr>
            <a:r>
              <a:rPr lang="en-US" altLang="zh-CN" sz="1350" kern="0" spc="0" baseline="0" noProof="0" dirty="0">
                <a:solidFill>
                  <a:srgbClr val="191E1E"/>
                </a:solidFill>
                <a:latin typeface="Arial Unicode MS" pitchFamily="34" charset="0"/>
                <a:ea typeface="Arial Unicode MS" pitchFamily="34" charset="0"/>
                <a:cs typeface="Arial Unicode MS" pitchFamily="34" charset="0"/>
              </a:rPr>
              <a:t>●</a:t>
            </a:r>
            <a:r>
              <a:rPr lang="en-US" altLang="zh-CN" sz="1350" kern="0" spc="1175" noProof="0" dirty="0">
                <a:latin typeface="Arial Unicode MS" pitchFamily="34" charset="0"/>
                <a:ea typeface="Arial Unicode MS" pitchFamily="34" charset="0"/>
                <a:cs typeface="Arial Unicode MS" pitchFamily="34" charset="0"/>
              </a:rPr>
              <a:t> </a:t>
            </a:r>
            <a:r>
              <a:rPr lang="en-US" altLang="zh-CN" sz="1200" kern="0" spc="0" baseline="0" noProof="0" dirty="0">
                <a:solidFill>
                  <a:srgbClr val="646464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DynamicTests.stream()</a:t>
            </a:r>
            <a:r>
              <a:rPr lang="en-US" altLang="zh-CN" sz="1200" kern="0" spc="-280" noProof="0" dirty="0"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can</a:t>
            </a:r>
            <a:r>
              <a:rPr lang="en-US" altLang="zh-CN" sz="1350" kern="0" spc="-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consume</a:t>
            </a:r>
            <a:r>
              <a:rPr lang="en-US" altLang="zh-CN" sz="1350" kern="0" spc="11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200" kern="0" spc="0" baseline="0" noProof="0" dirty="0">
                <a:solidFill>
                  <a:srgbClr val="646464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Named</a:t>
            </a:r>
            <a:r>
              <a:rPr lang="en-US" altLang="zh-CN" sz="1200" kern="0" spc="-355" noProof="0" dirty="0"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input</a:t>
            </a:r>
            <a:r>
              <a:rPr lang="en-US" altLang="zh-CN" sz="1350" kern="0" spc="8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and</a:t>
            </a:r>
            <a:r>
              <a:rPr lang="en-US" altLang="zh-CN" sz="1350" kern="0" spc="-3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will</a:t>
            </a:r>
            <a:r>
              <a:rPr lang="en-US" altLang="zh-CN" sz="1350" kern="0" spc="18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use</a:t>
            </a:r>
            <a:r>
              <a:rPr lang="en-US" altLang="zh-CN" sz="1350" kern="0" spc="-4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each</a:t>
            </a:r>
            <a:r>
              <a:rPr lang="en-US" altLang="zh-CN" sz="1350" kern="0" spc="6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name-value</a:t>
            </a:r>
            <a:r>
              <a:rPr lang="en-US" altLang="zh-CN" sz="1350" kern="0" spc="4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pair</a:t>
            </a:r>
            <a:r>
              <a:rPr lang="en-US" altLang="zh-CN" sz="1350" kern="0" spc="40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350" kern="0" spc="-10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as</a:t>
            </a:r>
            <a:r>
              <a:rPr lang="en-US" altLang="zh-CN" sz="1350" kern="0" spc="-6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1350" kern="0" spc="11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display</a:t>
            </a:r>
            <a:r>
              <a:rPr lang="en-US" altLang="zh-CN" sz="1350" kern="0" spc="10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name</a:t>
            </a:r>
            <a:r>
              <a:rPr lang="en-US" altLang="zh-CN" sz="1350" kern="0" spc="-2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and</a:t>
            </a:r>
            <a:r>
              <a:rPr lang="en-US" altLang="zh-CN" sz="1350" kern="0" spc="-4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value</a:t>
            </a:r>
            <a:r>
              <a:rPr lang="en-US" altLang="zh-CN" sz="1350" kern="0" spc="5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for</a:t>
            </a:r>
            <a:r>
              <a:rPr lang="en-US" altLang="zh-CN" sz="1350" kern="0" spc="11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each</a:t>
            </a:r>
            <a:r>
              <a:rPr lang="en-US" altLang="zh-CN" sz="1350" kern="0" spc="1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generated</a:t>
            </a:r>
            <a:r>
              <a:rPr lang="en-US" altLang="zh-CN" sz="1350" kern="0" spc="20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dynamic</a:t>
            </a:r>
            <a:r>
              <a:rPr lang="en-US" altLang="zh-CN" sz="1350" kern="0" spc="1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test</a:t>
            </a:r>
          </a:p>
          <a:p>
            <a:pPr marL="1172506" marR="322757" indent="-318389" eaLnBrk="0">
              <a:lnSpc>
                <a:spcPct val="89000"/>
              </a:lnSpc>
              <a:spcBef>
                <a:spcPts val="4076"/>
              </a:spcBef>
            </a:pPr>
            <a:r>
              <a:rPr lang="en-US" altLang="zh-CN" sz="1350" kern="0" spc="0" baseline="0" noProof="0" dirty="0">
                <a:solidFill>
                  <a:srgbClr val="191E1E"/>
                </a:solidFill>
                <a:latin typeface="Arial Unicode MS" pitchFamily="34" charset="0"/>
                <a:ea typeface="Arial Unicode MS" pitchFamily="34" charset="0"/>
                <a:cs typeface="Arial Unicode MS" pitchFamily="34" charset="0"/>
              </a:rPr>
              <a:t>●</a:t>
            </a:r>
            <a:r>
              <a:rPr lang="en-US" altLang="zh-CN" sz="1350" kern="0" spc="1180" noProof="0" dirty="0">
                <a:latin typeface="Arial Unicode MS" pitchFamily="34" charset="0"/>
                <a:ea typeface="Arial Unicode MS" pitchFamily="34" charset="0"/>
                <a:cs typeface="Arial Unicode MS" pitchFamily="34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In</a:t>
            </a:r>
            <a:r>
              <a:rPr lang="en-US" altLang="zh-CN" sz="1350" kern="0" spc="-4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parameterized</a:t>
            </a:r>
            <a:r>
              <a:rPr lang="en-US" altLang="zh-CN" sz="1350" kern="0" spc="9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tests</a:t>
            </a:r>
            <a:r>
              <a:rPr lang="en-US" altLang="zh-CN" sz="1350" kern="0" spc="11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using</a:t>
            </a:r>
            <a:r>
              <a:rPr lang="en-US" altLang="zh-CN" sz="1350" kern="0" spc="-4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200" kern="0" spc="0" baseline="0" noProof="0" dirty="0">
                <a:solidFill>
                  <a:srgbClr val="646464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@MethodSource</a:t>
            </a:r>
            <a:r>
              <a:rPr lang="en-US" altLang="zh-CN" sz="1200" kern="0" spc="-235" noProof="0" dirty="0"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or</a:t>
            </a:r>
            <a:r>
              <a:rPr lang="en-US" altLang="zh-CN" sz="1350" kern="0" spc="-1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200" kern="0" spc="0" baseline="0" noProof="0" dirty="0">
                <a:solidFill>
                  <a:srgbClr val="646464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@ArgumentSource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,</a:t>
            </a:r>
            <a:r>
              <a:rPr lang="en-US" altLang="zh-CN" sz="1350" kern="0" spc="7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arguments</a:t>
            </a:r>
            <a:r>
              <a:rPr lang="en-US" altLang="zh-CN" sz="1350" kern="0" spc="9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can</a:t>
            </a:r>
            <a:r>
              <a:rPr lang="en-US" altLang="zh-CN" sz="1350" kern="0" spc="40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now</a:t>
            </a:r>
            <a:r>
              <a:rPr lang="en-US" altLang="zh-CN" sz="1350" kern="0" spc="-5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have</a:t>
            </a:r>
            <a:r>
              <a:rPr lang="en-US" altLang="zh-CN" sz="1350" kern="0" spc="-2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explicit</a:t>
            </a:r>
            <a:r>
              <a:rPr lang="en-US" altLang="zh-CN" sz="1350" kern="0" spc="18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names</a:t>
            </a:r>
            <a:r>
              <a:rPr lang="en-US" altLang="zh-CN" sz="1350" kern="0" spc="-7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supplied</a:t>
            </a:r>
            <a:r>
              <a:rPr lang="en-US" altLang="zh-CN" sz="1350" kern="0" spc="12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via</a:t>
            </a:r>
            <a:r>
              <a:rPr lang="en-US" altLang="zh-CN" sz="1350" kern="0" spc="-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1350" kern="0" spc="17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646464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Named</a:t>
            </a:r>
            <a:r>
              <a:rPr lang="en-US" altLang="zh-CN" sz="1350" kern="0" spc="-370" noProof="0" dirty="0"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API</a:t>
            </a:r>
          </a:p>
          <a:p>
            <a:pPr marL="1314339" marR="0" indent="0" eaLnBrk="0">
              <a:lnSpc>
                <a:spcPct val="80000"/>
              </a:lnSpc>
              <a:spcBef>
                <a:spcPts val="1008"/>
              </a:spcBef>
            </a:pPr>
            <a:r>
              <a:rPr lang="en-US" altLang="zh-CN" sz="1350" kern="0" spc="-100" baseline="0" noProof="0" dirty="0">
                <a:solidFill>
                  <a:srgbClr val="191E1E"/>
                </a:solidFill>
                <a:latin typeface="Arial Unicode MS" pitchFamily="34" charset="0"/>
                <a:ea typeface="Arial Unicode MS" pitchFamily="34" charset="0"/>
                <a:cs typeface="Arial Unicode MS" pitchFamily="34" charset="0"/>
              </a:rPr>
              <a:t>○</a:t>
            </a:r>
            <a:r>
              <a:rPr lang="en-US" altLang="zh-CN" sz="1350" kern="0" spc="1215" noProof="0" dirty="0">
                <a:latin typeface="Arial Unicode MS" pitchFamily="34" charset="0"/>
                <a:ea typeface="Arial Unicode MS" pitchFamily="34" charset="0"/>
                <a:cs typeface="Arial Unicode MS" pitchFamily="34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explicit</a:t>
            </a:r>
            <a:r>
              <a:rPr lang="en-US" altLang="zh-CN" sz="1350" kern="0" spc="18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name</a:t>
            </a:r>
            <a:r>
              <a:rPr lang="en-US" altLang="zh-CN" sz="1350" kern="0" spc="1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used</a:t>
            </a:r>
            <a:r>
              <a:rPr lang="en-US" altLang="zh-CN" sz="1350" kern="0" spc="2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in</a:t>
            </a:r>
            <a:r>
              <a:rPr lang="en-US" altLang="zh-CN" sz="1350" kern="0" spc="-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display</a:t>
            </a:r>
            <a:r>
              <a:rPr lang="en-US" altLang="zh-CN" sz="1350" kern="0" spc="10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name</a:t>
            </a:r>
            <a:r>
              <a:rPr lang="en-US" altLang="zh-CN" sz="1350" kern="0" spc="-1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instead</a:t>
            </a:r>
            <a:r>
              <a:rPr lang="en-US" altLang="zh-CN" sz="1350" kern="0" spc="5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of</a:t>
            </a:r>
            <a:r>
              <a:rPr lang="en-US" altLang="zh-CN" sz="1350" kern="0" spc="-1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1350" kern="0" spc="11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argument</a:t>
            </a:r>
            <a:r>
              <a:rPr lang="en-US" altLang="zh-CN" sz="1350" kern="0" spc="5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value</a:t>
            </a:r>
          </a:p>
        </p:txBody>
      </p:sp>
    </p:spTree>
    <p:extLst>
      <p:ext uri="{708A7FF2-C80E-47FA-2FE8-943065656439}"/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03F8FE6D-A6EB-44C1-B7B5-070F0D5389E6"/>
          <p:cNvPicPr>
            <a:picLocks noChangeAspect="1"/>
          </p:cNvPicPr>
          <p:nvPr/>
        </p:nvPicPr>
        <p:blipFill>
          <a:blip r:embed="rId2" cstate="print">
            <a:extLst>
              <a:ext uri="{15DDA8C6-D81F-4831-E4BB-8D0750CC5547}"/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3" name="TextBox33"/>
          <p:cNvSpPr txBox="1"/>
          <p:nvPr/>
        </p:nvSpPr>
        <p:spPr>
          <a:xfrm>
            <a:off x="6426327" y="2493899"/>
            <a:ext cx="914400" cy="1524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07000"/>
              </a:lnSpc>
            </a:pPr>
            <a:r>
              <a:rPr lang="en-US" altLang="zh-CN" sz="950" kern="0" spc="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Cover</a:t>
            </a:r>
            <a:r>
              <a:rPr lang="en-US" altLang="zh-CN" sz="950" kern="0" spc="-10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950" kern="0" spc="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w/</a:t>
            </a:r>
            <a:r>
              <a:rPr lang="en-US" altLang="zh-CN" sz="950" kern="0" spc="15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950" kern="0" spc="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Image</a:t>
            </a:r>
          </a:p>
        </p:txBody>
      </p:sp>
      <p:pic>
        <p:nvPicPr>
          <p:cNvPr id="34" name="3416C2B1-8D14-4699-397F-D8EFC00ED99A"/>
          <p:cNvPicPr>
            <a:picLocks noChangeAspect="1"/>
          </p:cNvPicPr>
          <p:nvPr/>
        </p:nvPicPr>
        <p:blipFill>
          <a:blip r:embed="rId3" cstate="print">
            <a:extLst>
              <a:ext uri="{ECE006E4-A7DC-40F7-D9C4-E28878077E20}"/>
            </a:extLst>
          </a:blip>
          <a:stretch>
            <a:fillRect/>
          </a:stretch>
        </p:blipFill>
        <p:spPr>
          <a:xfrm>
            <a:off x="295359" y="4667250"/>
            <a:ext cx="257175" cy="247650"/>
          </a:xfrm>
          <a:prstGeom prst="rect">
            <a:avLst/>
          </a:prstGeom>
        </p:spPr>
      </p:pic>
      <p:pic>
        <p:nvPicPr>
          <p:cNvPr id="35" name="C33AA854-CFFA-4C38-FA3B-86DA92BA7F17"/>
          <p:cNvPicPr>
            <a:picLocks noChangeAspect="1"/>
          </p:cNvPicPr>
          <p:nvPr/>
        </p:nvPicPr>
        <p:blipFill>
          <a:blip r:embed="rId4" cstate="print">
            <a:extLst>
              <a:ext uri="{4BD1174D-0453-4ABA-0D47-2F374707AA48}"/>
            </a:extLst>
          </a:blip>
          <a:stretch>
            <a:fillRect/>
          </a:stretch>
        </p:blipFill>
        <p:spPr>
          <a:xfrm>
            <a:off x="4562856" y="0"/>
            <a:ext cx="4581525" cy="5143500"/>
          </a:xfrm>
          <a:prstGeom prst="rect">
            <a:avLst/>
          </a:prstGeom>
        </p:spPr>
      </p:pic>
      <p:pic>
        <p:nvPicPr>
          <p:cNvPr id="36" name="5045A70D-BB12-46DB-A7E9-A2540FBFEB24"/>
          <p:cNvPicPr>
            <a:picLocks noChangeAspect="1"/>
          </p:cNvPicPr>
          <p:nvPr/>
        </p:nvPicPr>
        <p:blipFill>
          <a:blip r:embed="rId5" cstate="print">
            <a:extLst>
              <a:ext uri="{2FCAF64B-8F6F-466F-3C96-8C2C502D213F}"/>
            </a:extLst>
          </a:blip>
          <a:stretch>
            <a:fillRect/>
          </a:stretch>
        </p:blipFill>
        <p:spPr>
          <a:xfrm>
            <a:off x="600176" y="4724400"/>
            <a:ext cx="638175" cy="161925"/>
          </a:xfrm>
          <a:prstGeom prst="rect">
            <a:avLst/>
          </a:prstGeom>
        </p:spPr>
      </p:pic>
      <p:pic>
        <p:nvPicPr>
          <p:cNvPr id="37" name="A465A554-9E35-44E8-ABD4-251BF0A9776A"/>
          <p:cNvPicPr>
            <a:picLocks noChangeAspect="1"/>
          </p:cNvPicPr>
          <p:nvPr/>
        </p:nvPicPr>
        <p:blipFill>
          <a:blip r:embed="rId6" cstate="print">
            <a:extLst>
              <a:ext uri="{FEE10418-8476-4DC0-946A-DB1279254D06}"/>
            </a:extLst>
          </a:blip>
          <a:stretch>
            <a:fillRect/>
          </a:stretch>
        </p:blipFill>
        <p:spPr>
          <a:xfrm>
            <a:off x="914762" y="4676775"/>
            <a:ext cx="28575" cy="38100"/>
          </a:xfrm>
          <a:prstGeom prst="rect">
            <a:avLst/>
          </a:prstGeom>
        </p:spPr>
      </p:pic>
      <p:sp>
        <p:nvSpPr>
          <p:cNvPr id="38" name="TextBox38"/>
          <p:cNvSpPr txBox="1"/>
          <p:nvPr/>
        </p:nvSpPr>
        <p:spPr>
          <a:xfrm>
            <a:off x="282630" y="244792"/>
            <a:ext cx="1397000" cy="29845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04000"/>
              </a:lnSpc>
            </a:pPr>
            <a:r>
              <a:rPr lang="en-US" altLang="zh-CN" sz="2500" b="1" kern="0" spc="-6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Agenda</a:t>
            </a:r>
          </a:p>
          <a:p>
            <a:pPr marL="142494" marR="0" indent="0" eaLnBrk="0">
              <a:lnSpc>
                <a:spcPct val="69000"/>
              </a:lnSpc>
              <a:spcBef>
                <a:spcPts val="2943"/>
              </a:spcBef>
            </a:pPr>
            <a:r>
              <a:rPr lang="en-US" altLang="zh-CN" sz="1550" kern="0" spc="0" baseline="0" noProof="0" dirty="0">
                <a:solidFill>
                  <a:srgbClr val="191E1E"/>
                </a:solidFill>
                <a:latin typeface="Arial Unicode MS" pitchFamily="34" charset="0"/>
                <a:ea typeface="Arial Unicode MS" pitchFamily="34" charset="0"/>
                <a:cs typeface="Arial Unicode MS" pitchFamily="34" charset="0"/>
              </a:rPr>
              <a:t>●</a:t>
            </a:r>
            <a:r>
              <a:rPr lang="en-US" altLang="zh-CN" sz="1550" kern="0" spc="1000" noProof="0" dirty="0">
                <a:latin typeface="Arial Unicode MS" pitchFamily="34" charset="0"/>
                <a:ea typeface="Arial Unicode MS" pitchFamily="34" charset="0"/>
                <a:cs typeface="Arial Unicode MS" pitchFamily="34" charset="0"/>
              </a:rPr>
              <a:t> </a:t>
            </a:r>
            <a:r>
              <a:rPr lang="en-US" altLang="zh-CN" sz="1550" kern="0" spc="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JUnit</a:t>
            </a:r>
            <a:r>
              <a:rPr lang="en-US" altLang="zh-CN" sz="1550" kern="0" spc="14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550" kern="0" spc="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5.7</a:t>
            </a:r>
          </a:p>
          <a:p>
            <a:pPr marL="142494" marR="0" indent="0" eaLnBrk="0">
              <a:lnSpc>
                <a:spcPct val="80000"/>
              </a:lnSpc>
              <a:spcBef>
                <a:spcPts val="1932"/>
              </a:spcBef>
            </a:pPr>
            <a:r>
              <a:rPr lang="en-US" altLang="zh-CN" sz="1550" kern="0" spc="0" baseline="0" noProof="0" dirty="0">
                <a:solidFill>
                  <a:srgbClr val="191E1E"/>
                </a:solidFill>
                <a:latin typeface="Arial Unicode MS" pitchFamily="34" charset="0"/>
                <a:ea typeface="Arial Unicode MS" pitchFamily="34" charset="0"/>
                <a:cs typeface="Arial Unicode MS" pitchFamily="34" charset="0"/>
              </a:rPr>
              <a:t>●</a:t>
            </a:r>
            <a:r>
              <a:rPr lang="en-US" altLang="zh-CN" sz="1550" kern="0" spc="1025" noProof="0" dirty="0">
                <a:latin typeface="Arial Unicode MS" pitchFamily="34" charset="0"/>
                <a:ea typeface="Arial Unicode MS" pitchFamily="34" charset="0"/>
                <a:cs typeface="Arial Unicode MS" pitchFamily="34" charset="0"/>
              </a:rPr>
              <a:t> </a:t>
            </a:r>
            <a:r>
              <a:rPr lang="en-US" altLang="zh-CN" sz="1550" kern="0" spc="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JUnit</a:t>
            </a:r>
            <a:r>
              <a:rPr lang="en-US" altLang="zh-CN" sz="1550" kern="0" spc="14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550" kern="0" spc="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5.8</a:t>
            </a:r>
          </a:p>
          <a:p>
            <a:pPr marL="142494" marR="0" indent="0" eaLnBrk="0">
              <a:lnSpc>
                <a:spcPct val="80000"/>
              </a:lnSpc>
              <a:spcBef>
                <a:spcPts val="1730"/>
              </a:spcBef>
            </a:pPr>
            <a:r>
              <a:rPr lang="en-US" altLang="zh-CN" sz="1550" kern="0" spc="0" baseline="0" noProof="0" dirty="0">
                <a:solidFill>
                  <a:srgbClr val="191E1E"/>
                </a:solidFill>
                <a:latin typeface="Arial Unicode MS" pitchFamily="34" charset="0"/>
                <a:ea typeface="Arial Unicode MS" pitchFamily="34" charset="0"/>
                <a:cs typeface="Arial Unicode MS" pitchFamily="34" charset="0"/>
              </a:rPr>
              <a:t>●</a:t>
            </a:r>
            <a:r>
              <a:rPr lang="en-US" altLang="zh-CN" sz="1550" kern="0" spc="1055" noProof="0" dirty="0">
                <a:latin typeface="Arial Unicode MS" pitchFamily="34" charset="0"/>
                <a:ea typeface="Arial Unicode MS" pitchFamily="34" charset="0"/>
                <a:cs typeface="Arial Unicode MS" pitchFamily="34" charset="0"/>
              </a:rPr>
              <a:t> </a:t>
            </a:r>
            <a:r>
              <a:rPr lang="en-US" altLang="zh-CN" sz="1550" kern="0" spc="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Spring</a:t>
            </a:r>
            <a:r>
              <a:rPr lang="en-US" altLang="zh-CN" sz="1550" kern="0" spc="12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550" kern="0" spc="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5.3</a:t>
            </a:r>
          </a:p>
          <a:p>
            <a:pPr marL="142494" marR="0" indent="0" eaLnBrk="0">
              <a:lnSpc>
                <a:spcPct val="80000"/>
              </a:lnSpc>
              <a:spcBef>
                <a:spcPts val="1753"/>
              </a:spcBef>
            </a:pPr>
            <a:r>
              <a:rPr lang="en-US" altLang="zh-CN" sz="1550" kern="0" spc="0" baseline="0" noProof="0" dirty="0">
                <a:solidFill>
                  <a:srgbClr val="191E1E"/>
                </a:solidFill>
                <a:latin typeface="Arial Unicode MS" pitchFamily="34" charset="0"/>
                <a:ea typeface="Arial Unicode MS" pitchFamily="34" charset="0"/>
                <a:cs typeface="Arial Unicode MS" pitchFamily="34" charset="0"/>
              </a:rPr>
              <a:t>●</a:t>
            </a:r>
            <a:r>
              <a:rPr lang="en-US" altLang="zh-CN" sz="1550" kern="0" spc="1065" noProof="0" dirty="0">
                <a:latin typeface="Arial Unicode MS" pitchFamily="34" charset="0"/>
                <a:ea typeface="Arial Unicode MS" pitchFamily="34" charset="0"/>
                <a:cs typeface="Arial Unicode MS" pitchFamily="34" charset="0"/>
              </a:rPr>
              <a:t> </a:t>
            </a:r>
            <a:r>
              <a:rPr lang="en-US" altLang="zh-CN" sz="1550" kern="0" spc="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GraalVM</a:t>
            </a:r>
          </a:p>
          <a:p>
            <a:pPr marL="142494" marR="0" indent="0" eaLnBrk="0">
              <a:lnSpc>
                <a:spcPct val="69000"/>
              </a:lnSpc>
              <a:spcBef>
                <a:spcPts val="1841"/>
              </a:spcBef>
            </a:pPr>
            <a:r>
              <a:rPr lang="en-US" altLang="zh-CN" sz="1550" kern="0" spc="0" baseline="0" noProof="0" dirty="0">
                <a:solidFill>
                  <a:srgbClr val="191E1E"/>
                </a:solidFill>
                <a:latin typeface="Arial Unicode MS" pitchFamily="34" charset="0"/>
                <a:ea typeface="Arial Unicode MS" pitchFamily="34" charset="0"/>
                <a:cs typeface="Arial Unicode MS" pitchFamily="34" charset="0"/>
              </a:rPr>
              <a:t>●</a:t>
            </a:r>
            <a:r>
              <a:rPr lang="en-US" altLang="zh-CN" sz="1550" kern="0" spc="1065" noProof="0" dirty="0">
                <a:latin typeface="Arial Unicode MS" pitchFamily="34" charset="0"/>
                <a:ea typeface="Arial Unicode MS" pitchFamily="34" charset="0"/>
                <a:cs typeface="Arial Unicode MS" pitchFamily="34" charset="0"/>
              </a:rPr>
              <a:t> </a:t>
            </a:r>
            <a:r>
              <a:rPr lang="en-US" altLang="zh-CN" sz="1550" kern="0" spc="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Q&amp;A</a:t>
            </a:r>
          </a:p>
        </p:txBody>
      </p:sp>
    </p:spTree>
    <p:extLst>
      <p:ext uri="{5DC85B22-B4F2-4DFC-5EFE-AB4C26B54073}"/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7F5056DA-EE36-4DC3-D722-969BB7DD05EF"/>
          <p:cNvPicPr>
            <a:picLocks noChangeAspect="1"/>
          </p:cNvPicPr>
          <p:nvPr/>
        </p:nvPicPr>
        <p:blipFill>
          <a:blip r:embed="rId2" cstate="print">
            <a:extLst>
              <a:ext uri="{8F18FFD0-0479-495B-F2EA-A3D2BE4D31A3}"/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120" name="DBEB44D4-EBB7-4500-A682-BC0F79489C36"/>
          <p:cNvPicPr>
            <a:picLocks noChangeAspect="1"/>
          </p:cNvPicPr>
          <p:nvPr/>
        </p:nvPicPr>
        <p:blipFill>
          <a:blip r:embed="rId3" cstate="print">
            <a:extLst>
              <a:ext uri="{3AAC53DD-7D35-4420-4A06-7AFCA6F30BC0}"/>
            </a:extLst>
          </a:blip>
          <a:stretch>
            <a:fillRect/>
          </a:stretch>
        </p:blipFill>
        <p:spPr>
          <a:xfrm>
            <a:off x="295359" y="4667250"/>
            <a:ext cx="257175" cy="247650"/>
          </a:xfrm>
          <a:prstGeom prst="rect">
            <a:avLst/>
          </a:prstGeom>
        </p:spPr>
      </p:pic>
      <p:pic>
        <p:nvPicPr>
          <p:cNvPr id="121" name="B8F71F54-2587-4B10-E697-0C99038C23DC"/>
          <p:cNvPicPr>
            <a:picLocks noChangeAspect="1"/>
          </p:cNvPicPr>
          <p:nvPr/>
        </p:nvPicPr>
        <p:blipFill>
          <a:blip r:embed="rId4" cstate="print">
            <a:extLst>
              <a:ext uri="{4D7C9907-CF47-47B8-3743-1D6B8FD3DDBF}"/>
            </a:extLst>
          </a:blip>
          <a:stretch>
            <a:fillRect/>
          </a:stretch>
        </p:blipFill>
        <p:spPr>
          <a:xfrm>
            <a:off x="600176" y="4724400"/>
            <a:ext cx="638175" cy="161925"/>
          </a:xfrm>
          <a:prstGeom prst="rect">
            <a:avLst/>
          </a:prstGeom>
        </p:spPr>
      </p:pic>
      <p:pic>
        <p:nvPicPr>
          <p:cNvPr id="122" name="8AE48B53-C549-404C-F01D-26FDDD474231"/>
          <p:cNvPicPr>
            <a:picLocks noChangeAspect="1"/>
          </p:cNvPicPr>
          <p:nvPr/>
        </p:nvPicPr>
        <p:blipFill>
          <a:blip r:embed="rId5" cstate="print">
            <a:extLst>
              <a:ext uri="{8CDB5D34-BF76-4A8E-35AF-CDD18569644A}"/>
            </a:extLst>
          </a:blip>
          <a:stretch>
            <a:fillRect/>
          </a:stretch>
        </p:blipFill>
        <p:spPr>
          <a:xfrm>
            <a:off x="914762" y="4676775"/>
            <a:ext cx="28575" cy="38100"/>
          </a:xfrm>
          <a:prstGeom prst="rect">
            <a:avLst/>
          </a:prstGeom>
        </p:spPr>
      </p:pic>
      <p:sp>
        <p:nvSpPr>
          <p:cNvPr id="123" name="TextBox123"/>
          <p:cNvSpPr txBox="1"/>
          <p:nvPr/>
        </p:nvSpPr>
        <p:spPr>
          <a:xfrm>
            <a:off x="304855" y="244792"/>
            <a:ext cx="6985000" cy="35433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04000"/>
              </a:lnSpc>
            </a:pPr>
            <a:r>
              <a:rPr lang="en-US" altLang="zh-CN" sz="2500" b="1" kern="0" spc="-135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Example:</a:t>
            </a:r>
            <a:r>
              <a:rPr lang="en-US" altLang="zh-CN" sz="2500" b="1" kern="0" spc="1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500" b="1" kern="0" spc="-6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Named</a:t>
            </a:r>
            <a:r>
              <a:rPr lang="en-US" altLang="zh-CN" sz="2500" b="1" kern="0" spc="4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500" b="1" kern="0" spc="-9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Dynamic</a:t>
            </a:r>
            <a:r>
              <a:rPr lang="en-US" altLang="zh-CN" sz="2500" b="1" kern="0" spc="-9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500" b="1" kern="0" spc="-10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Tests</a:t>
            </a:r>
          </a:p>
          <a:p>
            <a:pPr marL="843448" marR="0" indent="0" eaLnBrk="0">
              <a:lnSpc>
                <a:spcPct val="95000"/>
              </a:lnSpc>
              <a:spcBef>
                <a:spcPts val="3080"/>
              </a:spcBef>
            </a:pPr>
            <a:r>
              <a:rPr lang="en-US" altLang="zh-CN" sz="1350" kern="0" spc="0" baseline="0" noProof="0" dirty="0">
                <a:solidFill>
                  <a:srgbClr val="646464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@TestFactory</a:t>
            </a:r>
          </a:p>
          <a:p>
            <a:pPr marL="868696" marR="0" indent="-19025" eaLnBrk="0">
              <a:lnSpc>
                <a:spcPct val="113000"/>
              </a:lnSpc>
              <a:spcBef>
                <a:spcPts val="294"/>
              </a:spcBef>
            </a:pPr>
            <a:r>
              <a:rPr lang="en-US" altLang="zh-CN" sz="1350" kern="0" spc="0" baseline="0" noProof="0" dirty="0">
                <a:solidFill>
                  <a:srgbClr val="191E1E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Stream&lt;DynamicTest&gt;</a:t>
            </a:r>
            <a:r>
              <a:rPr lang="en-US" altLang="zh-CN" sz="1350" kern="0" spc="680" noProof="0" dirty="0"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dynamicTests()</a:t>
            </a:r>
            <a:r>
              <a:rPr lang="en-US" altLang="zh-CN" sz="1350" kern="0" spc="670" noProof="0" dirty="0"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{</a:t>
            </a:r>
            <a:r>
              <a:rPr lang="en-US" altLang="zh-CN" sz="1350" kern="0" spc="16510" noProof="0" dirty="0"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 </a:t>
            </a:r>
            <a:br>
              <a:rPr lang="zh-CN" altLang="en-US" dirty="0"/>
            </a:br>
            <a:r>
              <a:rPr lang="en-US" altLang="zh-CN" sz="1522" kern="0" spc="2010" noProof="0" dirty="0"/>
              <a:t> 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Stream&lt;</a:t>
            </a:r>
            <a:r>
              <a:rPr lang="en-US" altLang="zh-CN" sz="1350" b="1" kern="0" spc="0" baseline="0" noProof="0" dirty="0">
                <a:solidFill>
                  <a:srgbClr val="191E1E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Named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&lt;String&gt;&gt;</a:t>
            </a:r>
            <a:r>
              <a:rPr lang="en-US" altLang="zh-CN" sz="1350" kern="0" spc="835" noProof="0" dirty="0"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6A3E3E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inputStream</a:t>
            </a:r>
            <a:r>
              <a:rPr lang="en-US" altLang="zh-CN" sz="1350" kern="0" spc="455" noProof="0" dirty="0"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=</a:t>
            </a:r>
            <a:r>
              <a:rPr lang="en-US" altLang="zh-CN" sz="1350" kern="0" spc="-10" noProof="0" dirty="0"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Stream.of(</a:t>
            </a:r>
            <a:r>
              <a:rPr lang="en-US" altLang="zh-CN" sz="1350" kern="0" spc="5765" noProof="0" dirty="0"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 </a:t>
            </a:r>
            <a:br>
              <a:rPr lang="zh-CN" altLang="en-US" dirty="0"/>
            </a:br>
            <a:r>
              <a:rPr lang="en-US" altLang="zh-CN" sz="1550" kern="0" spc="4627" noProof="0" dirty="0"/>
              <a:t> </a:t>
            </a:r>
            <a:r>
              <a:rPr lang="en-US" altLang="zh-CN" sz="1350" b="1" kern="0" spc="0" baseline="0" noProof="0" dirty="0">
                <a:solidFill>
                  <a:srgbClr val="000000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named</a:t>
            </a:r>
            <a:r>
              <a:rPr lang="en-US" altLang="zh-CN" sz="1350" kern="0" spc="0" baseline="0" noProof="0" dirty="0">
                <a:solidFill>
                  <a:srgbClr val="000000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(</a:t>
            </a:r>
            <a:r>
              <a:rPr lang="en-US" altLang="zh-CN" sz="1350" kern="0" spc="0" baseline="0" noProof="0" dirty="0">
                <a:solidFill>
                  <a:srgbClr val="2A00FF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"racecar</a:t>
            </a:r>
            <a:r>
              <a:rPr lang="en-US" altLang="zh-CN" sz="1350" kern="0" spc="520" noProof="0" dirty="0"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2A00FF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is</a:t>
            </a:r>
            <a:r>
              <a:rPr lang="en-US" altLang="zh-CN" sz="1350" kern="0" spc="45" noProof="0" dirty="0"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2A00FF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a</a:t>
            </a:r>
            <a:r>
              <a:rPr lang="en-US" altLang="zh-CN" sz="1350" kern="0" spc="125" noProof="0" dirty="0"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2A00FF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palindrome"</a:t>
            </a:r>
            <a:r>
              <a:rPr lang="en-US" altLang="zh-CN" sz="1350" kern="0" spc="0" baseline="0" noProof="0" dirty="0">
                <a:solidFill>
                  <a:srgbClr val="000000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,</a:t>
            </a:r>
            <a:r>
              <a:rPr lang="en-US" altLang="zh-CN" sz="1350" kern="0" spc="605" noProof="0" dirty="0"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2A00FF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"racecar"</a:t>
            </a:r>
            <a:r>
              <a:rPr lang="en-US" altLang="zh-CN" sz="1350" kern="0" spc="0" baseline="0" noProof="0" dirty="0">
                <a:solidFill>
                  <a:srgbClr val="000000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),</a:t>
            </a:r>
            <a:r>
              <a:rPr lang="en-US" altLang="zh-CN" sz="1350" kern="0" spc="4775" noProof="0" dirty="0"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 </a:t>
            </a:r>
            <a:br>
              <a:rPr lang="zh-CN" altLang="en-US" dirty="0"/>
            </a:br>
            <a:r>
              <a:rPr lang="en-US" altLang="zh-CN" sz="1550" kern="0" spc="4627" noProof="0" dirty="0"/>
              <a:t> </a:t>
            </a:r>
            <a:r>
              <a:rPr lang="en-US" altLang="zh-CN" sz="1350" b="1" kern="0" spc="0" baseline="0" noProof="0" dirty="0">
                <a:solidFill>
                  <a:srgbClr val="000000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named</a:t>
            </a:r>
            <a:r>
              <a:rPr lang="en-US" altLang="zh-CN" sz="1350" kern="0" spc="0" baseline="0" noProof="0" dirty="0">
                <a:solidFill>
                  <a:srgbClr val="000000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(</a:t>
            </a:r>
            <a:r>
              <a:rPr lang="en-US" altLang="zh-CN" sz="1350" kern="0" spc="0" baseline="0" noProof="0" dirty="0">
                <a:solidFill>
                  <a:srgbClr val="2A00FF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"radar</a:t>
            </a:r>
            <a:r>
              <a:rPr lang="en-US" altLang="zh-CN" sz="1350" kern="0" spc="440" noProof="0" dirty="0"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2A00FF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is</a:t>
            </a:r>
            <a:r>
              <a:rPr lang="en-US" altLang="zh-CN" sz="1350" kern="0" spc="45" noProof="0" dirty="0"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2A00FF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also</a:t>
            </a:r>
            <a:r>
              <a:rPr lang="en-US" altLang="zh-CN" sz="1350" kern="0" spc="200" noProof="0" dirty="0"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2A00FF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a</a:t>
            </a:r>
            <a:r>
              <a:rPr lang="en-US" altLang="zh-CN" sz="1350" kern="0" spc="125" noProof="0" dirty="0"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2A00FF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palindrome"</a:t>
            </a:r>
            <a:r>
              <a:rPr lang="en-US" altLang="zh-CN" sz="1350" kern="0" spc="0" baseline="0" noProof="0" dirty="0">
                <a:solidFill>
                  <a:srgbClr val="000000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,</a:t>
            </a:r>
            <a:r>
              <a:rPr lang="en-US" altLang="zh-CN" sz="1350" kern="0" spc="605" noProof="0" dirty="0"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2A00FF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"radar"</a:t>
            </a:r>
            <a:r>
              <a:rPr lang="en-US" altLang="zh-CN" sz="1350" kern="0" spc="0" baseline="0" noProof="0" dirty="0">
                <a:solidFill>
                  <a:srgbClr val="000000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),</a:t>
            </a:r>
            <a:r>
              <a:rPr lang="en-US" altLang="zh-CN" sz="1350" kern="0" spc="3800" noProof="0" dirty="0"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 </a:t>
            </a:r>
            <a:br>
              <a:rPr lang="zh-CN" altLang="en-US" dirty="0"/>
            </a:br>
            <a:r>
              <a:rPr lang="en-US" altLang="zh-CN" sz="1550" kern="0" spc="4627" noProof="0" dirty="0"/>
              <a:t> </a:t>
            </a:r>
            <a:r>
              <a:rPr lang="en-US" altLang="zh-CN" sz="1350" b="1" kern="0" spc="0" baseline="0" noProof="0" dirty="0">
                <a:solidFill>
                  <a:srgbClr val="000000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named</a:t>
            </a:r>
            <a:r>
              <a:rPr lang="en-US" altLang="zh-CN" sz="1350" kern="0" spc="0" baseline="0" noProof="0" dirty="0">
                <a:solidFill>
                  <a:srgbClr val="000000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(</a:t>
            </a:r>
            <a:r>
              <a:rPr lang="en-US" altLang="zh-CN" sz="1350" kern="0" spc="0" baseline="0" noProof="0" dirty="0">
                <a:solidFill>
                  <a:srgbClr val="2A00FF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"mom</a:t>
            </a:r>
            <a:r>
              <a:rPr lang="en-US" altLang="zh-CN" sz="1350" kern="0" spc="285" noProof="0" dirty="0"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2A00FF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also</a:t>
            </a:r>
            <a:r>
              <a:rPr lang="en-US" altLang="zh-CN" sz="1350" kern="0" spc="205" noProof="0" dirty="0"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2A00FF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seems</a:t>
            </a:r>
            <a:r>
              <a:rPr lang="en-US" altLang="zh-CN" sz="1350" kern="0" spc="250" noProof="0" dirty="0"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2A00FF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to</a:t>
            </a:r>
            <a:r>
              <a:rPr lang="en-US" altLang="zh-CN" sz="1350" kern="0" spc="150" noProof="0" dirty="0"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2A00FF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be</a:t>
            </a:r>
            <a:r>
              <a:rPr lang="en-US" altLang="zh-CN" sz="1350" kern="0" spc="70" noProof="0" dirty="0"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2A00FF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a</a:t>
            </a:r>
            <a:r>
              <a:rPr lang="en-US" altLang="zh-CN" sz="1350" kern="0" spc="125" noProof="0" dirty="0"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2A00FF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palindrome"</a:t>
            </a:r>
            <a:r>
              <a:rPr lang="en-US" altLang="zh-CN" sz="1350" kern="0" spc="0" baseline="0" noProof="0" dirty="0">
                <a:solidFill>
                  <a:srgbClr val="000000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,</a:t>
            </a:r>
            <a:r>
              <a:rPr lang="en-US" altLang="zh-CN" sz="1350" kern="0" spc="610" noProof="0" dirty="0"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2A00FF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"mom"</a:t>
            </a:r>
            <a:r>
              <a:rPr lang="en-US" altLang="zh-CN" sz="1350" kern="0" spc="0" baseline="0" noProof="0" dirty="0">
                <a:solidFill>
                  <a:srgbClr val="000000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),</a:t>
            </a:r>
            <a:r>
              <a:rPr lang="en-US" altLang="zh-CN" sz="1350" kern="0" spc="400" noProof="0" dirty="0"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 </a:t>
            </a:r>
            <a:br>
              <a:rPr lang="zh-CN" altLang="en-US" dirty="0"/>
            </a:br>
            <a:r>
              <a:rPr lang="en-US" altLang="zh-CN" sz="1550" kern="0" spc="4627" noProof="0" dirty="0"/>
              <a:t> </a:t>
            </a:r>
            <a:r>
              <a:rPr lang="en-US" altLang="zh-CN" sz="1350" b="1" kern="0" spc="0" baseline="0" noProof="0" dirty="0">
                <a:solidFill>
                  <a:srgbClr val="000000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named</a:t>
            </a:r>
            <a:r>
              <a:rPr lang="en-US" altLang="zh-CN" sz="1350" kern="0" spc="0" baseline="0" noProof="0" dirty="0">
                <a:solidFill>
                  <a:srgbClr val="000000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(</a:t>
            </a:r>
            <a:r>
              <a:rPr lang="en-US" altLang="zh-CN" sz="1350" kern="0" spc="0" baseline="0" noProof="0" dirty="0">
                <a:solidFill>
                  <a:srgbClr val="2A00FF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"dad</a:t>
            </a:r>
            <a:r>
              <a:rPr lang="en-US" altLang="zh-CN" sz="1350" kern="0" spc="360" noProof="0" dirty="0"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2A00FF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is</a:t>
            </a:r>
            <a:r>
              <a:rPr lang="en-US" altLang="zh-CN" sz="1350" kern="0" spc="35" noProof="0" dirty="0"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2A00FF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yet</a:t>
            </a:r>
            <a:r>
              <a:rPr lang="en-US" altLang="zh-CN" sz="1350" kern="0" spc="170" noProof="0" dirty="0"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2A00FF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another</a:t>
            </a:r>
            <a:r>
              <a:rPr lang="en-US" altLang="zh-CN" sz="1350" kern="0" spc="365" noProof="0" dirty="0"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2A00FF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palindrome"</a:t>
            </a:r>
            <a:r>
              <a:rPr lang="en-US" altLang="zh-CN" sz="1350" kern="0" spc="0" baseline="0" noProof="0" dirty="0">
                <a:solidFill>
                  <a:srgbClr val="000000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,</a:t>
            </a:r>
            <a:r>
              <a:rPr lang="en-US" altLang="zh-CN" sz="1350" kern="0" spc="605" noProof="0" dirty="0"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2A00FF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"dad"</a:t>
            </a:r>
            <a:r>
              <a:rPr lang="en-US" altLang="zh-CN" sz="1350" kern="0" spc="0" baseline="0" noProof="0" dirty="0">
                <a:solidFill>
                  <a:srgbClr val="000000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)</a:t>
            </a:r>
            <a:r>
              <a:rPr lang="en-US" altLang="zh-CN" sz="1350" kern="0" spc="3700" noProof="0" dirty="0"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 </a:t>
            </a:r>
            <a:br>
              <a:rPr lang="zh-CN" altLang="en-US" dirty="0"/>
            </a:br>
            <a:r>
              <a:rPr lang="en-US" altLang="zh-CN" sz="1522" kern="0" spc="2196" noProof="0" dirty="0"/>
              <a:t> </a:t>
            </a:r>
            <a:r>
              <a:rPr lang="en-US" altLang="zh-CN" sz="1350" kern="0" spc="-100" baseline="0" noProof="0" dirty="0">
                <a:solidFill>
                  <a:srgbClr val="191E1E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);</a:t>
            </a:r>
            <a:r>
              <a:rPr lang="en-US" altLang="zh-CN" sz="1350" kern="0" spc="43260" noProof="0" dirty="0"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 </a:t>
            </a:r>
            <a:br>
              <a:rPr lang="zh-CN" altLang="en-US" dirty="0"/>
            </a:br>
            <a:r>
              <a:rPr lang="en-US" altLang="zh-CN" sz="1550" kern="0" spc="2047" noProof="0" dirty="0"/>
              <a:t> </a:t>
            </a:r>
            <a:r>
              <a:rPr lang="en-US" altLang="zh-CN" sz="1350" b="1" kern="0" spc="0" baseline="0" noProof="0" dirty="0">
                <a:solidFill>
                  <a:srgbClr val="7F0055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return</a:t>
            </a:r>
            <a:r>
              <a:rPr lang="en-US" altLang="zh-CN" sz="1350" b="1" kern="0" spc="140" noProof="0" dirty="0"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DynamicTest.stream(</a:t>
            </a:r>
            <a:r>
              <a:rPr lang="en-US" altLang="zh-CN" sz="1350" kern="0" spc="0" baseline="0" noProof="0" dirty="0">
                <a:solidFill>
                  <a:srgbClr val="6A3E3E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inputStream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,</a:t>
            </a:r>
            <a:r>
              <a:rPr lang="en-US" altLang="zh-CN" sz="1350" kern="0" spc="13445" noProof="0" dirty="0"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 </a:t>
            </a:r>
            <a:br>
              <a:rPr lang="zh-CN" altLang="en-US" dirty="0"/>
            </a:br>
            <a:r>
              <a:rPr lang="en-US" altLang="zh-CN" sz="1522" kern="0" spc="10686" noProof="0" dirty="0"/>
              <a:t> </a:t>
            </a:r>
            <a:r>
              <a:rPr lang="en-US" altLang="zh-CN" sz="1350" kern="0" spc="0" baseline="0" noProof="0" dirty="0">
                <a:solidFill>
                  <a:srgbClr val="6A3E3E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text</a:t>
            </a:r>
            <a:r>
              <a:rPr lang="en-US" altLang="zh-CN" sz="1350" kern="0" spc="75" noProof="0" dirty="0"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-&gt;</a:t>
            </a:r>
            <a:r>
              <a:rPr lang="en-US" altLang="zh-CN" sz="1350" kern="0" spc="75" noProof="0" dirty="0"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assertTrue(isPalindrome(</a:t>
            </a:r>
            <a:r>
              <a:rPr lang="en-US" altLang="zh-CN" sz="1350" kern="0" spc="0" baseline="0" noProof="0" dirty="0">
                <a:solidFill>
                  <a:srgbClr val="6A3E3E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text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)));</a:t>
            </a:r>
            <a:r>
              <a:rPr lang="en-US" altLang="zh-CN" sz="1350" kern="0" spc="3100" noProof="0" dirty="0"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 </a:t>
            </a:r>
            <a:r>
              <a:rPr lang="en-US" altLang="zh-CN" sz="1350" kern="0" spc="-200" baseline="0" noProof="0" dirty="0">
                <a:solidFill>
                  <a:srgbClr val="191E1E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}</a:t>
            </a:r>
          </a:p>
        </p:txBody>
      </p:sp>
    </p:spTree>
    <p:extLst>
      <p:ext uri="{4E0C5CEB-B3A8-4E6D-4E3C-56789D4709C4}"/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AD9334B1-133C-4FCB-25D0-F13EAF9A7A87"/>
          <p:cNvPicPr>
            <a:picLocks noChangeAspect="1"/>
          </p:cNvPicPr>
          <p:nvPr/>
        </p:nvPicPr>
        <p:blipFill>
          <a:blip r:embed="rId2" cstate="print">
            <a:extLst>
              <a:ext uri="{667979A8-390C-4DB3-0A49-FFC5A55270A3}"/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125" name="7F5DDD73-26C8-47F6-D6A0-AC04CF51CFA3"/>
          <p:cNvPicPr>
            <a:picLocks noChangeAspect="1"/>
          </p:cNvPicPr>
          <p:nvPr/>
        </p:nvPicPr>
        <p:blipFill>
          <a:blip r:embed="rId3" cstate="print">
            <a:extLst>
              <a:ext uri="{208E1466-439B-44BF-DE9C-D51885F59B4B}"/>
            </a:extLst>
          </a:blip>
          <a:stretch>
            <a:fillRect/>
          </a:stretch>
        </p:blipFill>
        <p:spPr>
          <a:xfrm>
            <a:off x="295359" y="4667250"/>
            <a:ext cx="257175" cy="247650"/>
          </a:xfrm>
          <a:prstGeom prst="rect">
            <a:avLst/>
          </a:prstGeom>
        </p:spPr>
      </p:pic>
      <p:pic>
        <p:nvPicPr>
          <p:cNvPr id="126" name="E3FBD341-961A-4AE0-4E5C-270025C71452"/>
          <p:cNvPicPr>
            <a:picLocks noChangeAspect="1"/>
          </p:cNvPicPr>
          <p:nvPr/>
        </p:nvPicPr>
        <p:blipFill>
          <a:blip r:embed="rId4" cstate="print">
            <a:extLst>
              <a:ext uri="{5143055F-3196-4577-AF68-9EF78CF09A4B}"/>
            </a:extLst>
          </a:blip>
          <a:stretch>
            <a:fillRect/>
          </a:stretch>
        </p:blipFill>
        <p:spPr>
          <a:xfrm>
            <a:off x="600176" y="4724400"/>
            <a:ext cx="638175" cy="161925"/>
          </a:xfrm>
          <a:prstGeom prst="rect">
            <a:avLst/>
          </a:prstGeom>
        </p:spPr>
      </p:pic>
      <p:pic>
        <p:nvPicPr>
          <p:cNvPr id="127" name="9C98A106-AFD1-4F2A-CBF0-056AB7C90DD5"/>
          <p:cNvPicPr>
            <a:picLocks noChangeAspect="1"/>
          </p:cNvPicPr>
          <p:nvPr/>
        </p:nvPicPr>
        <p:blipFill>
          <a:blip r:embed="rId5" cstate="print">
            <a:extLst>
              <a:ext uri="{333FA045-C565-4699-94F1-03E21E9A481E}"/>
            </a:extLst>
          </a:blip>
          <a:stretch>
            <a:fillRect/>
          </a:stretch>
        </p:blipFill>
        <p:spPr>
          <a:xfrm>
            <a:off x="914762" y="4676775"/>
            <a:ext cx="28575" cy="38100"/>
          </a:xfrm>
          <a:prstGeom prst="rect">
            <a:avLst/>
          </a:prstGeom>
        </p:spPr>
      </p:pic>
      <p:sp>
        <p:nvSpPr>
          <p:cNvPr id="128" name="TextBox128"/>
          <p:cNvSpPr txBox="1"/>
          <p:nvPr/>
        </p:nvSpPr>
        <p:spPr>
          <a:xfrm>
            <a:off x="282630" y="244792"/>
            <a:ext cx="7226300" cy="37465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04000"/>
              </a:lnSpc>
            </a:pPr>
            <a:r>
              <a:rPr lang="en-US" altLang="zh-CN" sz="2500" b="1" kern="0" spc="-7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AutoCloseable</a:t>
            </a:r>
            <a:r>
              <a:rPr lang="en-US" altLang="zh-CN" sz="2500" b="1" kern="0" spc="-18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500" b="1" kern="0" spc="-6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Arguments</a:t>
            </a:r>
            <a:r>
              <a:rPr lang="en-US" altLang="zh-CN" sz="2500" b="1" kern="0" spc="-7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500" b="1" kern="0" spc="-10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in</a:t>
            </a:r>
            <a:r>
              <a:rPr lang="en-US" altLang="zh-CN" sz="2500" b="1" kern="0" spc="3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500" b="1" kern="0" spc="-6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Parameterized</a:t>
            </a:r>
            <a:r>
              <a:rPr lang="en-US" altLang="zh-CN" sz="2500" b="1" kern="0" spc="-5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500" b="1" kern="0" spc="-10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Tests</a:t>
            </a:r>
          </a:p>
          <a:p>
            <a:pPr marL="1189930" marR="0" indent="-313589" eaLnBrk="0">
              <a:lnSpc>
                <a:spcPct val="88000"/>
              </a:lnSpc>
              <a:spcBef>
                <a:spcPts val="4013"/>
              </a:spcBef>
            </a:pPr>
            <a:r>
              <a:rPr lang="en-US" altLang="zh-CN" sz="1350" kern="0" spc="0" baseline="0" noProof="0" dirty="0">
                <a:solidFill>
                  <a:srgbClr val="191E1E"/>
                </a:solidFill>
                <a:latin typeface="Arial Unicode MS" pitchFamily="34" charset="0"/>
                <a:ea typeface="Arial Unicode MS" pitchFamily="34" charset="0"/>
                <a:cs typeface="Arial Unicode MS" pitchFamily="34" charset="0"/>
              </a:rPr>
              <a:t>●</a:t>
            </a:r>
            <a:r>
              <a:rPr lang="en-US" altLang="zh-CN" sz="1350" kern="0" spc="1180" noProof="0" dirty="0">
                <a:latin typeface="Arial Unicode MS" pitchFamily="34" charset="0"/>
                <a:ea typeface="Arial Unicode MS" pitchFamily="34" charset="0"/>
                <a:cs typeface="Arial Unicode MS" pitchFamily="34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In</a:t>
            </a:r>
            <a:r>
              <a:rPr lang="en-US" altLang="zh-CN" sz="1350" kern="0" spc="-4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parameterized</a:t>
            </a:r>
            <a:r>
              <a:rPr lang="en-US" altLang="zh-CN" sz="1350" kern="0" spc="9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tests,</a:t>
            </a:r>
            <a:r>
              <a:rPr lang="en-US" altLang="zh-CN" sz="1350" kern="0" spc="2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arguments</a:t>
            </a:r>
            <a:r>
              <a:rPr lang="en-US" altLang="zh-CN" sz="1350" kern="0" spc="4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that</a:t>
            </a:r>
            <a:r>
              <a:rPr lang="en-US" altLang="zh-CN" sz="1350" kern="0" spc="11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implement</a:t>
            </a:r>
            <a:r>
              <a:rPr lang="en-US" altLang="zh-CN" sz="1350" kern="0" spc="12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200" kern="0" spc="0" baseline="0" noProof="0" dirty="0">
                <a:solidFill>
                  <a:srgbClr val="646464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AutoCloseable</a:t>
            </a:r>
            <a:r>
              <a:rPr lang="en-US" altLang="zh-CN" sz="1200" kern="0" spc="-295" noProof="0" dirty="0"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will</a:t>
            </a:r>
            <a:r>
              <a:rPr lang="en-US" altLang="zh-CN" sz="1350" kern="0" spc="17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now</a:t>
            </a:r>
            <a:r>
              <a:rPr lang="en-US" altLang="zh-CN" sz="1350" kern="0" spc="9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be</a:t>
            </a:r>
            <a:r>
              <a:rPr lang="en-US" altLang="zh-CN" sz="1350" kern="0" spc="40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automatically</a:t>
            </a:r>
            <a:r>
              <a:rPr lang="en-US" altLang="zh-CN" sz="1350" kern="0" spc="-3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closed</a:t>
            </a:r>
            <a:r>
              <a:rPr lang="en-US" altLang="zh-CN" sz="1350" kern="0" spc="10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after</a:t>
            </a:r>
            <a:r>
              <a:rPr lang="en-US" altLang="zh-CN" sz="1350" kern="0" spc="1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1350" kern="0" spc="6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test</a:t>
            </a:r>
            <a:r>
              <a:rPr lang="en-US" altLang="zh-CN" sz="1350" kern="0" spc="10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completes</a:t>
            </a:r>
          </a:p>
          <a:p>
            <a:pPr marL="876341" marR="0" indent="0" eaLnBrk="0">
              <a:lnSpc>
                <a:spcPct val="70000"/>
              </a:lnSpc>
              <a:spcBef>
                <a:spcPts val="4074"/>
              </a:spcBef>
            </a:pPr>
            <a:r>
              <a:rPr lang="en-US" altLang="zh-CN" sz="1350" kern="0" spc="0" baseline="0" noProof="0" dirty="0">
                <a:solidFill>
                  <a:srgbClr val="191E1E"/>
                </a:solidFill>
                <a:latin typeface="Arial Unicode MS" pitchFamily="34" charset="0"/>
                <a:ea typeface="Arial Unicode MS" pitchFamily="34" charset="0"/>
                <a:cs typeface="Arial Unicode MS" pitchFamily="34" charset="0"/>
              </a:rPr>
              <a:t>●</a:t>
            </a:r>
            <a:r>
              <a:rPr lang="en-US" altLang="zh-CN" sz="1350" kern="0" spc="1085" noProof="0" dirty="0">
                <a:latin typeface="Arial Unicode MS" pitchFamily="34" charset="0"/>
                <a:ea typeface="Arial Unicode MS" pitchFamily="34" charset="0"/>
                <a:cs typeface="Arial Unicode MS" pitchFamily="34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Allows</a:t>
            </a:r>
            <a:r>
              <a:rPr lang="en-US" altLang="zh-CN" sz="1350" kern="0" spc="11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for</a:t>
            </a:r>
            <a:r>
              <a:rPr lang="en-US" altLang="zh-CN" sz="1350" kern="0" spc="11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automatic</a:t>
            </a:r>
            <a:r>
              <a:rPr lang="en-US" altLang="zh-CN" sz="1350" kern="0" spc="9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cleanup</a:t>
            </a:r>
            <a:r>
              <a:rPr lang="en-US" altLang="zh-CN" sz="1350" kern="0" spc="9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of</a:t>
            </a:r>
            <a:r>
              <a:rPr lang="en-US" altLang="zh-CN" sz="1350" kern="0" spc="8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resources</a:t>
            </a:r>
          </a:p>
          <a:p>
            <a:pPr marL="1336564" marR="0" indent="0" eaLnBrk="0">
              <a:lnSpc>
                <a:spcPct val="80000"/>
              </a:lnSpc>
              <a:spcBef>
                <a:spcPts val="1072"/>
              </a:spcBef>
            </a:pPr>
            <a:r>
              <a:rPr lang="en-US" altLang="zh-CN" sz="1350" kern="0" spc="-100" baseline="0" noProof="0" dirty="0">
                <a:solidFill>
                  <a:srgbClr val="191E1E"/>
                </a:solidFill>
                <a:latin typeface="Arial Unicode MS" pitchFamily="34" charset="0"/>
                <a:ea typeface="Arial Unicode MS" pitchFamily="34" charset="0"/>
                <a:cs typeface="Arial Unicode MS" pitchFamily="34" charset="0"/>
              </a:rPr>
              <a:t>○</a:t>
            </a:r>
            <a:r>
              <a:rPr lang="en-US" altLang="zh-CN" sz="1350" kern="0" spc="1215" noProof="0" dirty="0">
                <a:latin typeface="Arial Unicode MS" pitchFamily="34" charset="0"/>
                <a:ea typeface="Arial Unicode MS" pitchFamily="34" charset="0"/>
                <a:cs typeface="Arial Unicode MS" pitchFamily="34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closing</a:t>
            </a:r>
            <a:r>
              <a:rPr lang="en-US" altLang="zh-CN" sz="1350" kern="0" spc="10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1350" kern="0" spc="-8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file</a:t>
            </a:r>
          </a:p>
          <a:p>
            <a:pPr marL="1336564" marR="0" indent="0" eaLnBrk="0">
              <a:lnSpc>
                <a:spcPct val="80000"/>
              </a:lnSpc>
              <a:spcBef>
                <a:spcPts val="905"/>
              </a:spcBef>
            </a:pPr>
            <a:r>
              <a:rPr lang="en-US" altLang="zh-CN" sz="1350" kern="0" spc="-100" baseline="0" noProof="0" dirty="0">
                <a:solidFill>
                  <a:srgbClr val="191E1E"/>
                </a:solidFill>
                <a:latin typeface="Arial Unicode MS" pitchFamily="34" charset="0"/>
                <a:ea typeface="Arial Unicode MS" pitchFamily="34" charset="0"/>
                <a:cs typeface="Arial Unicode MS" pitchFamily="34" charset="0"/>
              </a:rPr>
              <a:t>○</a:t>
            </a:r>
            <a:r>
              <a:rPr lang="en-US" altLang="zh-CN" sz="1350" kern="0" spc="1195" noProof="0" dirty="0">
                <a:latin typeface="Arial Unicode MS" pitchFamily="34" charset="0"/>
                <a:ea typeface="Arial Unicode MS" pitchFamily="34" charset="0"/>
                <a:cs typeface="Arial Unicode MS" pitchFamily="34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stopping</a:t>
            </a:r>
            <a:r>
              <a:rPr lang="en-US" altLang="zh-CN" sz="1350" kern="0" spc="20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1350" kern="0" spc="-6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server</a:t>
            </a:r>
          </a:p>
          <a:p>
            <a:pPr marL="1336564" marR="0" indent="0" eaLnBrk="0">
              <a:lnSpc>
                <a:spcPct val="80000"/>
              </a:lnSpc>
              <a:spcBef>
                <a:spcPts val="1023"/>
              </a:spcBef>
            </a:pPr>
            <a:r>
              <a:rPr lang="en-US" altLang="zh-CN" sz="1350" kern="0" spc="-100" baseline="0" noProof="0" dirty="0">
                <a:solidFill>
                  <a:srgbClr val="191E1E"/>
                </a:solidFill>
                <a:latin typeface="Arial Unicode MS" pitchFamily="34" charset="0"/>
                <a:ea typeface="Arial Unicode MS" pitchFamily="34" charset="0"/>
                <a:cs typeface="Arial Unicode MS" pitchFamily="34" charset="0"/>
              </a:rPr>
              <a:t>○</a:t>
            </a:r>
            <a:r>
              <a:rPr lang="en-US" altLang="zh-CN" sz="1350" kern="0" spc="1215" noProof="0" dirty="0">
                <a:latin typeface="Arial Unicode MS" pitchFamily="34" charset="0"/>
                <a:ea typeface="Arial Unicode MS" pitchFamily="34" charset="0"/>
                <a:cs typeface="Arial Unicode MS" pitchFamily="34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etc.</a:t>
            </a:r>
          </a:p>
          <a:p>
            <a:pPr marL="876341" marR="0" indent="0" eaLnBrk="0">
              <a:lnSpc>
                <a:spcPct val="70000"/>
              </a:lnSpc>
              <a:spcBef>
                <a:spcPts val="3006"/>
              </a:spcBef>
            </a:pPr>
            <a:r>
              <a:rPr lang="en-US" altLang="zh-CN" sz="1350" kern="0" spc="0" baseline="0" noProof="0" dirty="0">
                <a:solidFill>
                  <a:srgbClr val="191E1E"/>
                </a:solidFill>
                <a:latin typeface="Arial Unicode MS" pitchFamily="34" charset="0"/>
                <a:ea typeface="Arial Unicode MS" pitchFamily="34" charset="0"/>
                <a:cs typeface="Arial Unicode MS" pitchFamily="34" charset="0"/>
              </a:rPr>
              <a:t>●</a:t>
            </a:r>
            <a:r>
              <a:rPr lang="en-US" altLang="zh-CN" sz="1350" kern="0" spc="1125" noProof="0" dirty="0">
                <a:latin typeface="Arial Unicode MS" pitchFamily="34" charset="0"/>
                <a:ea typeface="Arial Unicode MS" pitchFamily="34" charset="0"/>
                <a:cs typeface="Arial Unicode MS" pitchFamily="34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Similar</a:t>
            </a:r>
            <a:r>
              <a:rPr lang="en-US" altLang="zh-CN" sz="1350" kern="0" spc="-8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to</a:t>
            </a:r>
            <a:r>
              <a:rPr lang="en-US" altLang="zh-CN" sz="1350" kern="0" spc="5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1350" kern="0" spc="12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200" kern="0" spc="0" baseline="0" noProof="0" dirty="0">
                <a:solidFill>
                  <a:srgbClr val="646464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CloseableResource</a:t>
            </a:r>
            <a:r>
              <a:rPr lang="en-US" altLang="zh-CN" sz="1200" kern="0" spc="-295" noProof="0" dirty="0"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support</a:t>
            </a:r>
            <a:r>
              <a:rPr lang="en-US" altLang="zh-CN" sz="1350" kern="0" spc="19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in</a:t>
            </a:r>
            <a:r>
              <a:rPr lang="en-US" altLang="zh-CN" sz="1350" kern="0" spc="-6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1350" kern="0" spc="20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200" kern="0" spc="0" baseline="0" noProof="0" dirty="0">
                <a:solidFill>
                  <a:srgbClr val="646464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ExtensionContext.Store</a:t>
            </a:r>
          </a:p>
        </p:txBody>
      </p:sp>
    </p:spTree>
    <p:extLst>
      <p:ext uri="{ADC8071B-DAFF-4C4D-C093-CCD444B73C3C}"/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BC38A4D5-4615-4428-19E2-FE2A18245FE7"/>
          <p:cNvPicPr>
            <a:picLocks noChangeAspect="1"/>
          </p:cNvPicPr>
          <p:nvPr/>
        </p:nvPicPr>
        <p:blipFill>
          <a:blip r:embed="rId2" cstate="print">
            <a:extLst>
              <a:ext uri="{5B2977A4-A7DF-44EC-6944-A73B220F703B}"/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30" name="TextBox130"/>
          <p:cNvSpPr txBox="1"/>
          <p:nvPr/>
        </p:nvSpPr>
        <p:spPr>
          <a:xfrm>
            <a:off x="2026705" y="2104644"/>
            <a:ext cx="5130800" cy="6096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04000"/>
              </a:lnSpc>
            </a:pPr>
            <a:r>
              <a:rPr lang="en-US" altLang="zh-CN" sz="4000" b="1" kern="0" spc="-165" baseline="0" noProof="0" dirty="0">
                <a:solidFill>
                  <a:srgbClr val="FFFFFF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Spring</a:t>
            </a:r>
            <a:r>
              <a:rPr lang="en-US" altLang="zh-CN" sz="4000" b="1" kern="0" spc="7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4000" b="1" kern="0" spc="-120" baseline="0" noProof="0" dirty="0">
                <a:solidFill>
                  <a:srgbClr val="FFFFFF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Framework</a:t>
            </a:r>
            <a:r>
              <a:rPr lang="en-US" altLang="zh-CN" sz="4000" b="1" kern="0" spc="-5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4000" b="1" kern="0" spc="0" baseline="0" noProof="0" dirty="0">
                <a:solidFill>
                  <a:srgbClr val="FFFFFF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5.3</a:t>
            </a:r>
          </a:p>
        </p:txBody>
      </p:sp>
    </p:spTree>
    <p:extLst>
      <p:ext uri="{3BCAC67B-5372-4EDF-A998-F9FFCE4DB1E5}"/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43115966-36CA-4B45-1088-16B78F76D307"/>
          <p:cNvPicPr>
            <a:picLocks noChangeAspect="1"/>
          </p:cNvPicPr>
          <p:nvPr/>
        </p:nvPicPr>
        <p:blipFill>
          <a:blip r:embed="rId2" cstate="print">
            <a:extLst>
              <a:ext uri="{0DB4DF93-C20A-4036-2369-CE7EA0FA84CE}"/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132" name="F33C905A-1FD6-4055-636C-88D217E5EB63"/>
          <p:cNvPicPr>
            <a:picLocks noChangeAspect="1"/>
          </p:cNvPicPr>
          <p:nvPr/>
        </p:nvPicPr>
        <p:blipFill>
          <a:blip r:embed="rId3" cstate="print">
            <a:extLst>
              <a:ext uri="{CFBE9171-0730-4703-F65F-ECCC1075E7AC}"/>
            </a:extLst>
          </a:blip>
          <a:stretch>
            <a:fillRect/>
          </a:stretch>
        </p:blipFill>
        <p:spPr>
          <a:xfrm>
            <a:off x="295359" y="4667250"/>
            <a:ext cx="257175" cy="247650"/>
          </a:xfrm>
          <a:prstGeom prst="rect">
            <a:avLst/>
          </a:prstGeom>
        </p:spPr>
      </p:pic>
      <p:pic>
        <p:nvPicPr>
          <p:cNvPr id="133" name="9FACB472-AA87-41EB-4EC8-D24C94F1D1EF"/>
          <p:cNvPicPr>
            <a:picLocks noChangeAspect="1"/>
          </p:cNvPicPr>
          <p:nvPr/>
        </p:nvPicPr>
        <p:blipFill>
          <a:blip r:embed="rId4" cstate="print">
            <a:extLst>
              <a:ext uri="{4C49DECB-B9CC-4169-70AA-4FCEF2566A45}"/>
            </a:extLst>
          </a:blip>
          <a:stretch>
            <a:fillRect/>
          </a:stretch>
        </p:blipFill>
        <p:spPr>
          <a:xfrm>
            <a:off x="600176" y="4724400"/>
            <a:ext cx="638175" cy="161925"/>
          </a:xfrm>
          <a:prstGeom prst="rect">
            <a:avLst/>
          </a:prstGeom>
        </p:spPr>
      </p:pic>
      <p:pic>
        <p:nvPicPr>
          <p:cNvPr id="134" name="0839B19C-8E89-4100-B99C-FE11A1884E59"/>
          <p:cNvPicPr>
            <a:picLocks noChangeAspect="1"/>
          </p:cNvPicPr>
          <p:nvPr/>
        </p:nvPicPr>
        <p:blipFill>
          <a:blip r:embed="rId5" cstate="print">
            <a:extLst>
              <a:ext uri="{D7012BCF-0D14-41D0-092D-155A86E0BD24}"/>
            </a:extLst>
          </a:blip>
          <a:stretch>
            <a:fillRect/>
          </a:stretch>
        </p:blipFill>
        <p:spPr>
          <a:xfrm>
            <a:off x="914762" y="4676775"/>
            <a:ext cx="28575" cy="38100"/>
          </a:xfrm>
          <a:prstGeom prst="rect">
            <a:avLst/>
          </a:prstGeom>
        </p:spPr>
      </p:pic>
      <p:sp>
        <p:nvSpPr>
          <p:cNvPr id="135" name="TextBox135"/>
          <p:cNvSpPr txBox="1"/>
          <p:nvPr/>
        </p:nvSpPr>
        <p:spPr>
          <a:xfrm>
            <a:off x="304855" y="244792"/>
            <a:ext cx="7785101" cy="40132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04000"/>
              </a:lnSpc>
            </a:pPr>
            <a:r>
              <a:rPr lang="en-US" altLang="zh-CN" sz="2500" b="1" kern="0" spc="-7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New</a:t>
            </a:r>
            <a:r>
              <a:rPr lang="en-US" altLang="zh-CN" sz="2500" b="1" kern="0" spc="-6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500" b="1" kern="0" spc="-10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in</a:t>
            </a:r>
            <a:r>
              <a:rPr lang="en-US" altLang="zh-CN" sz="2500" b="1" kern="0" spc="-7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500" b="1" kern="0" spc="-75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Spring</a:t>
            </a:r>
            <a:r>
              <a:rPr lang="en-US" altLang="zh-CN" sz="2500" b="1" kern="0" spc="-2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500" b="1" kern="0" spc="-7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Framework</a:t>
            </a:r>
            <a:r>
              <a:rPr lang="en-US" altLang="zh-CN" sz="2500" b="1" kern="0" spc="-7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500" b="1" kern="0" spc="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5.3</a:t>
            </a:r>
            <a:r>
              <a:rPr lang="en-US" altLang="zh-CN" sz="2500" b="1" kern="0" spc="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500" b="1" kern="0" spc="-10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GA</a:t>
            </a:r>
            <a:r>
              <a:rPr lang="en-US" altLang="zh-CN" sz="2500" b="1" kern="0" spc="-16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500" b="1" kern="0" spc="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to</a:t>
            </a:r>
            <a:r>
              <a:rPr lang="en-US" altLang="zh-CN" sz="2500" b="1" kern="0" spc="-2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500" b="1" kern="0" spc="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5.3.9</a:t>
            </a:r>
          </a:p>
          <a:p>
            <a:pPr marL="854116" marR="0" indent="0" eaLnBrk="0">
              <a:lnSpc>
                <a:spcPct val="70000"/>
              </a:lnSpc>
              <a:spcBef>
                <a:spcPts val="6413"/>
              </a:spcBef>
            </a:pPr>
            <a:r>
              <a:rPr lang="en-US" altLang="zh-CN" sz="1350" kern="0" spc="0" baseline="0" noProof="0" dirty="0">
                <a:solidFill>
                  <a:srgbClr val="191E1E"/>
                </a:solidFill>
                <a:latin typeface="Arial Unicode MS" pitchFamily="34" charset="0"/>
                <a:ea typeface="Arial Unicode MS" pitchFamily="34" charset="0"/>
                <a:cs typeface="Arial Unicode MS" pitchFamily="34" charset="0"/>
              </a:rPr>
              <a:t>●</a:t>
            </a:r>
            <a:r>
              <a:rPr lang="en-US" altLang="zh-CN" sz="1350" kern="0" spc="1115" noProof="0" dirty="0">
                <a:latin typeface="Arial Unicode MS" pitchFamily="34" charset="0"/>
                <a:ea typeface="Arial Unicode MS" pitchFamily="34" charset="0"/>
                <a:cs typeface="Arial Unicode MS" pitchFamily="34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Test</a:t>
            </a:r>
            <a:r>
              <a:rPr lang="en-US" altLang="zh-CN" sz="1350" kern="0" spc="2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configuration</a:t>
            </a:r>
            <a:r>
              <a:rPr lang="en-US" altLang="zh-CN" sz="1350" kern="0" spc="27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is</a:t>
            </a:r>
            <a:r>
              <a:rPr lang="en-US" altLang="zh-CN" sz="1350" kern="0" spc="-1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now</a:t>
            </a:r>
            <a:r>
              <a:rPr lang="en-US" altLang="zh-CN" sz="1350" kern="0" spc="5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discovered</a:t>
            </a:r>
            <a:r>
              <a:rPr lang="en-US" altLang="zh-CN" sz="1350" kern="0" spc="20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on</a:t>
            </a:r>
            <a:r>
              <a:rPr lang="en-US" altLang="zh-CN" sz="1350" kern="0" spc="4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enclosing</a:t>
            </a:r>
            <a:r>
              <a:rPr lang="en-US" altLang="zh-CN" sz="1350" kern="0" spc="14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classes</a:t>
            </a:r>
            <a:r>
              <a:rPr lang="en-US" altLang="zh-CN" sz="1350" kern="0" spc="-9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for</a:t>
            </a:r>
            <a:r>
              <a:rPr lang="en-US" altLang="zh-CN" sz="1350" kern="0" spc="4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200" kern="0" spc="0" baseline="0" noProof="0" dirty="0">
                <a:solidFill>
                  <a:srgbClr val="646464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@Nested</a:t>
            </a:r>
            <a:r>
              <a:rPr lang="en-US" altLang="zh-CN" sz="1200" kern="0" spc="-325" noProof="0" dirty="0"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test</a:t>
            </a:r>
            <a:r>
              <a:rPr lang="en-US" altLang="zh-CN" sz="1350" kern="0" spc="10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classes</a:t>
            </a:r>
          </a:p>
          <a:p>
            <a:pPr marL="1162371" marR="332390" indent="-308255" eaLnBrk="0">
              <a:lnSpc>
                <a:spcPct val="90000"/>
              </a:lnSpc>
              <a:spcBef>
                <a:spcPts val="1160"/>
              </a:spcBef>
            </a:pPr>
            <a:r>
              <a:rPr lang="en-US" altLang="zh-CN" sz="1350" kern="0" spc="0" baseline="0" noProof="0" dirty="0">
                <a:solidFill>
                  <a:srgbClr val="191E1E"/>
                </a:solidFill>
                <a:latin typeface="Arial Unicode MS" pitchFamily="34" charset="0"/>
                <a:ea typeface="Arial Unicode MS" pitchFamily="34" charset="0"/>
                <a:cs typeface="Arial Unicode MS" pitchFamily="34" charset="0"/>
              </a:rPr>
              <a:t>●</a:t>
            </a:r>
            <a:r>
              <a:rPr lang="en-US" altLang="zh-CN" sz="1350" kern="0" spc="1095" noProof="0" dirty="0">
                <a:latin typeface="Arial Unicode MS" pitchFamily="34" charset="0"/>
                <a:ea typeface="Arial Unicode MS" pitchFamily="34" charset="0"/>
                <a:cs typeface="Arial Unicode MS" pitchFamily="34" charset="0"/>
              </a:rPr>
              <a:t> </a:t>
            </a:r>
            <a:r>
              <a:rPr lang="en-US" altLang="zh-CN" sz="1200" kern="0" spc="0" baseline="0" noProof="0" dirty="0">
                <a:solidFill>
                  <a:srgbClr val="646464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ApplicationEvents</a:t>
            </a:r>
            <a:r>
              <a:rPr lang="en-US" altLang="zh-CN" sz="1200" kern="0" spc="-220" noProof="0" dirty="0"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abstraction</a:t>
            </a:r>
            <a:r>
              <a:rPr lang="en-US" altLang="zh-CN" sz="1350" kern="0" spc="8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for</a:t>
            </a:r>
            <a:r>
              <a:rPr lang="en-US" altLang="zh-CN" sz="1350" kern="0" spc="11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capturing</a:t>
            </a:r>
            <a:r>
              <a:rPr lang="en-US" altLang="zh-CN" sz="1350" kern="0" spc="16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application</a:t>
            </a:r>
            <a:r>
              <a:rPr lang="en-US" altLang="zh-CN" sz="1350" kern="0" spc="17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events</a:t>
            </a:r>
            <a:r>
              <a:rPr lang="en-US" altLang="zh-CN" sz="1350" kern="0" spc="11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published</a:t>
            </a:r>
            <a:r>
              <a:rPr lang="en-US" altLang="zh-CN" sz="1350" kern="0" spc="16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in</a:t>
            </a:r>
            <a:r>
              <a:rPr lang="en-US" altLang="zh-CN" sz="1350" kern="0" spc="-6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1350" kern="0" spc="40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200" kern="0" spc="0" baseline="0" noProof="0" dirty="0">
                <a:solidFill>
                  <a:srgbClr val="646464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ApplicationContext</a:t>
            </a:r>
            <a:r>
              <a:rPr lang="en-US" altLang="zh-CN" sz="1200" kern="0" spc="-365" noProof="0" dirty="0"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during</a:t>
            </a:r>
            <a:r>
              <a:rPr lang="en-US" altLang="zh-CN" sz="1350" kern="0" spc="13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1350" kern="0" spc="-9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test</a:t>
            </a:r>
          </a:p>
          <a:p>
            <a:pPr marL="854116" marR="0" indent="0" eaLnBrk="0">
              <a:lnSpc>
                <a:spcPct val="70000"/>
              </a:lnSpc>
              <a:spcBef>
                <a:spcPts val="1190"/>
              </a:spcBef>
            </a:pPr>
            <a:r>
              <a:rPr lang="en-US" altLang="zh-CN" sz="1350" kern="0" spc="0" baseline="0" noProof="0" dirty="0">
                <a:solidFill>
                  <a:srgbClr val="191E1E"/>
                </a:solidFill>
                <a:latin typeface="Arial Unicode MS" pitchFamily="34" charset="0"/>
                <a:ea typeface="Arial Unicode MS" pitchFamily="34" charset="0"/>
                <a:cs typeface="Arial Unicode MS" pitchFamily="34" charset="0"/>
              </a:rPr>
              <a:t>●</a:t>
            </a:r>
            <a:r>
              <a:rPr lang="en-US" altLang="zh-CN" sz="1350" kern="0" spc="1125" noProof="0" dirty="0">
                <a:latin typeface="Arial Unicode MS" pitchFamily="34" charset="0"/>
                <a:ea typeface="Arial Unicode MS" pitchFamily="34" charset="0"/>
                <a:cs typeface="Arial Unicode MS" pitchFamily="34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Set</a:t>
            </a:r>
            <a:r>
              <a:rPr lang="en-US" altLang="zh-CN" sz="1350" kern="0" spc="-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200" kern="0" spc="0" baseline="0" noProof="0" dirty="0">
                <a:solidFill>
                  <a:srgbClr val="646464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spring.test.constructor.autowire.mode</a:t>
            </a:r>
            <a:r>
              <a:rPr lang="en-US" altLang="zh-CN" sz="1200" kern="0" spc="-140" noProof="0" dirty="0"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in</a:t>
            </a:r>
            <a:r>
              <a:rPr lang="en-US" altLang="zh-CN" sz="1350" kern="0" spc="4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200" kern="0" spc="0" baseline="0" noProof="0" dirty="0">
                <a:solidFill>
                  <a:srgbClr val="646464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junit-platform.properties</a:t>
            </a:r>
          </a:p>
          <a:p>
            <a:pPr marL="854116" marR="0" indent="0" eaLnBrk="0">
              <a:lnSpc>
                <a:spcPct val="70000"/>
              </a:lnSpc>
              <a:spcBef>
                <a:spcPts val="1258"/>
              </a:spcBef>
            </a:pPr>
            <a:r>
              <a:rPr lang="en-US" altLang="zh-CN" sz="1350" kern="0" spc="0" baseline="0" noProof="0" dirty="0">
                <a:solidFill>
                  <a:srgbClr val="191E1E"/>
                </a:solidFill>
                <a:latin typeface="Arial Unicode MS" pitchFamily="34" charset="0"/>
                <a:ea typeface="Arial Unicode MS" pitchFamily="34" charset="0"/>
                <a:cs typeface="Arial Unicode MS" pitchFamily="34" charset="0"/>
              </a:rPr>
              <a:t>●</a:t>
            </a:r>
            <a:r>
              <a:rPr lang="en-US" altLang="zh-CN" sz="1350" kern="0" spc="1180" noProof="0" dirty="0">
                <a:latin typeface="Arial Unicode MS" pitchFamily="34" charset="0"/>
                <a:ea typeface="Arial Unicode MS" pitchFamily="34" charset="0"/>
                <a:cs typeface="Arial Unicode MS" pitchFamily="34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Detection</a:t>
            </a:r>
            <a:r>
              <a:rPr lang="en-US" altLang="zh-CN" sz="1350" kern="0" spc="11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for</a:t>
            </a:r>
            <a:r>
              <a:rPr lang="en-US" altLang="zh-CN" sz="1350" kern="0" spc="5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200" kern="0" spc="0" baseline="0" noProof="0" dirty="0">
                <a:solidFill>
                  <a:srgbClr val="646464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@Autowired</a:t>
            </a:r>
            <a:r>
              <a:rPr lang="en-US" altLang="zh-CN" sz="1200" kern="0" spc="-315" noProof="0" dirty="0"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violations</a:t>
            </a:r>
            <a:r>
              <a:rPr lang="en-US" altLang="zh-CN" sz="1350" kern="0" spc="21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in</a:t>
            </a:r>
            <a:r>
              <a:rPr lang="en-US" altLang="zh-CN" sz="1350" kern="0" spc="-5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JUnit</a:t>
            </a:r>
            <a:r>
              <a:rPr lang="en-US" altLang="zh-CN" sz="1350" kern="0" spc="4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Jupiter</a:t>
            </a:r>
          </a:p>
          <a:p>
            <a:pPr marL="1163895" marR="1377391" indent="-309779" eaLnBrk="0">
              <a:lnSpc>
                <a:spcPct val="86000"/>
              </a:lnSpc>
              <a:spcBef>
                <a:spcPts val="1136"/>
              </a:spcBef>
            </a:pPr>
            <a:r>
              <a:rPr lang="en-US" altLang="zh-CN" sz="1350" kern="0" spc="0" baseline="0" noProof="0" dirty="0">
                <a:solidFill>
                  <a:srgbClr val="191E1E"/>
                </a:solidFill>
                <a:latin typeface="Arial Unicode MS" pitchFamily="34" charset="0"/>
                <a:ea typeface="Arial Unicode MS" pitchFamily="34" charset="0"/>
                <a:cs typeface="Arial Unicode MS" pitchFamily="34" charset="0"/>
              </a:rPr>
              <a:t>●</a:t>
            </a:r>
            <a:r>
              <a:rPr lang="en-US" altLang="zh-CN" sz="1350" kern="0" spc="1180" noProof="0" dirty="0">
                <a:latin typeface="Arial Unicode MS" pitchFamily="34" charset="0"/>
                <a:ea typeface="Arial Unicode MS" pitchFamily="34" charset="0"/>
                <a:cs typeface="Arial Unicode MS" pitchFamily="34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Improvements</a:t>
            </a:r>
            <a:r>
              <a:rPr lang="en-US" altLang="zh-CN" sz="1350" kern="0" spc="5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for</a:t>
            </a:r>
            <a:r>
              <a:rPr lang="en-US" altLang="zh-CN" sz="1350" kern="0" spc="6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file</a:t>
            </a:r>
            <a:r>
              <a:rPr lang="en-US" altLang="zh-CN" sz="1350" kern="0" spc="15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uploads</a:t>
            </a:r>
            <a:r>
              <a:rPr lang="en-US" altLang="zh-CN" sz="1350" kern="0" spc="5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and</a:t>
            </a:r>
            <a:r>
              <a:rPr lang="en-US" altLang="zh-CN" sz="1350" kern="0" spc="5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multipart</a:t>
            </a:r>
            <a:r>
              <a:rPr lang="en-US" altLang="zh-CN" sz="1350" kern="0" spc="8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support</a:t>
            </a:r>
            <a:r>
              <a:rPr lang="en-US" altLang="zh-CN" sz="1350" kern="0" spc="18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in</a:t>
            </a:r>
            <a:r>
              <a:rPr lang="en-US" altLang="zh-CN" sz="1350" kern="0" spc="-2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200" kern="0" spc="0" baseline="0" noProof="0" dirty="0">
                <a:solidFill>
                  <a:srgbClr val="646464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MockMvc</a:t>
            </a:r>
            <a:r>
              <a:rPr lang="en-US" altLang="zh-CN" sz="1200" kern="0" spc="-295" noProof="0" dirty="0"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and</a:t>
            </a:r>
            <a:r>
              <a:rPr lang="en-US" altLang="zh-CN" sz="1350" kern="0" spc="40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200" kern="0" spc="0" baseline="0" noProof="0" dirty="0">
                <a:solidFill>
                  <a:srgbClr val="646464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MockRestServiceServer</a:t>
            </a:r>
          </a:p>
          <a:p>
            <a:pPr marL="854116" marR="0" indent="0" eaLnBrk="0">
              <a:lnSpc>
                <a:spcPct val="70000"/>
              </a:lnSpc>
              <a:spcBef>
                <a:spcPts val="1182"/>
              </a:spcBef>
            </a:pPr>
            <a:r>
              <a:rPr lang="en-US" altLang="zh-CN" sz="1350" kern="0" spc="0" baseline="0" noProof="0" dirty="0">
                <a:solidFill>
                  <a:srgbClr val="191E1E"/>
                </a:solidFill>
                <a:latin typeface="Arial Unicode MS" pitchFamily="34" charset="0"/>
                <a:ea typeface="Arial Unicode MS" pitchFamily="34" charset="0"/>
                <a:cs typeface="Arial Unicode MS" pitchFamily="34" charset="0"/>
              </a:rPr>
              <a:t>●</a:t>
            </a:r>
            <a:r>
              <a:rPr lang="en-US" altLang="zh-CN" sz="1350" kern="0" spc="1085" noProof="0" dirty="0">
                <a:latin typeface="Arial Unicode MS" pitchFamily="34" charset="0"/>
                <a:ea typeface="Arial Unicode MS" pitchFamily="34" charset="0"/>
                <a:cs typeface="Arial Unicode MS" pitchFamily="34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Various</a:t>
            </a:r>
            <a:r>
              <a:rPr lang="en-US" altLang="zh-CN" sz="1350" kern="0" spc="10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enhancements</a:t>
            </a:r>
            <a:r>
              <a:rPr lang="en-US" altLang="zh-CN" sz="1350" kern="0" spc="15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in</a:t>
            </a:r>
            <a:r>
              <a:rPr lang="en-US" altLang="zh-CN" sz="1350" kern="0" spc="-3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200" kern="0" spc="0" baseline="0" noProof="0" dirty="0">
                <a:solidFill>
                  <a:srgbClr val="646464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MockHttpServletRequest</a:t>
            </a:r>
            <a:r>
              <a:rPr lang="en-US" altLang="zh-CN" sz="1200" kern="0" spc="-205" noProof="0" dirty="0"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and</a:t>
            </a:r>
            <a:r>
              <a:rPr lang="en-US" altLang="zh-CN" sz="1350" kern="0" spc="-1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200" kern="0" spc="0" baseline="0" noProof="0" dirty="0">
                <a:solidFill>
                  <a:srgbClr val="646464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MockHttpServletResponse</a:t>
            </a:r>
          </a:p>
          <a:p>
            <a:pPr marL="854116" marR="0" indent="0" eaLnBrk="0">
              <a:lnSpc>
                <a:spcPct val="70000"/>
              </a:lnSpc>
              <a:spcBef>
                <a:spcPts val="1260"/>
              </a:spcBef>
            </a:pPr>
            <a:r>
              <a:rPr lang="en-US" altLang="zh-CN" sz="1350" kern="0" spc="0" baseline="0" noProof="0" dirty="0">
                <a:solidFill>
                  <a:srgbClr val="191E1E"/>
                </a:solidFill>
                <a:latin typeface="Arial Unicode MS" pitchFamily="34" charset="0"/>
                <a:ea typeface="Arial Unicode MS" pitchFamily="34" charset="0"/>
                <a:cs typeface="Arial Unicode MS" pitchFamily="34" charset="0"/>
              </a:rPr>
              <a:t>●</a:t>
            </a:r>
            <a:r>
              <a:rPr lang="en-US" altLang="zh-CN" sz="1350" kern="0" spc="1180" noProof="0" dirty="0">
                <a:latin typeface="Arial Unicode MS" pitchFamily="34" charset="0"/>
                <a:ea typeface="Arial Unicode MS" pitchFamily="34" charset="0"/>
                <a:cs typeface="Arial Unicode MS" pitchFamily="34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Improved</a:t>
            </a:r>
            <a:r>
              <a:rPr lang="en-US" altLang="zh-CN" sz="1350" kern="0" spc="7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350" kern="0" spc="-35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SQL</a:t>
            </a:r>
            <a:r>
              <a:rPr lang="en-US" altLang="zh-CN" sz="1350" kern="0" spc="-2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script</a:t>
            </a:r>
            <a:r>
              <a:rPr lang="en-US" altLang="zh-CN" sz="1350" kern="0" spc="13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parsing</a:t>
            </a:r>
            <a:r>
              <a:rPr lang="en-US" altLang="zh-CN" sz="1350" kern="0" spc="7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regarding</a:t>
            </a:r>
            <a:r>
              <a:rPr lang="en-US" altLang="zh-CN" sz="1350" kern="0" spc="14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delimiters</a:t>
            </a:r>
            <a:r>
              <a:rPr lang="en-US" altLang="zh-CN" sz="1350" kern="0" spc="16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and</a:t>
            </a:r>
            <a:r>
              <a:rPr lang="en-US" altLang="zh-CN" sz="1350" kern="0" spc="1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comments</a:t>
            </a:r>
          </a:p>
        </p:txBody>
      </p:sp>
      <p:pic>
        <p:nvPicPr>
          <p:cNvPr id="136" name="F594DA6E-F795-46B4-0118-296467B68F3B"/>
          <p:cNvPicPr>
            <a:picLocks noChangeAspect="1"/>
          </p:cNvPicPr>
          <p:nvPr/>
        </p:nvPicPr>
        <p:blipFill>
          <a:blip r:embed="rId6" cstate="print">
            <a:extLst>
              <a:ext uri="{92FDA598-0BFD-45BD-27C3-A8F016E897C5}"/>
            </a:extLst>
          </a:blip>
          <a:stretch>
            <a:fillRect/>
          </a:stretch>
        </p:blipFill>
        <p:spPr>
          <a:xfrm>
            <a:off x="1006825" y="1238250"/>
            <a:ext cx="6391275" cy="28575"/>
          </a:xfrm>
          <a:prstGeom prst="rect">
            <a:avLst/>
          </a:prstGeom>
        </p:spPr>
      </p:pic>
      <p:pic>
        <p:nvPicPr>
          <p:cNvPr id="137" name="D7FA12E3-C4CE-4144-2C70-641CCD576166"/>
          <p:cNvPicPr>
            <a:picLocks noChangeAspect="1"/>
          </p:cNvPicPr>
          <p:nvPr/>
        </p:nvPicPr>
        <p:blipFill>
          <a:blip r:embed="rId7" cstate="print">
            <a:extLst>
              <a:ext uri="{2370B221-D54D-4FD1-A38F-77A6D80AFD29}"/>
            </a:extLst>
          </a:blip>
          <a:stretch>
            <a:fillRect/>
          </a:stretch>
        </p:blipFill>
        <p:spPr>
          <a:xfrm>
            <a:off x="1005840" y="1009650"/>
            <a:ext cx="6391275" cy="276225"/>
          </a:xfrm>
          <a:prstGeom prst="rect">
            <a:avLst/>
          </a:prstGeom>
        </p:spPr>
      </p:pic>
    </p:spTree>
    <p:extLst>
      <p:ext uri="{2CCE8665-1A49-4889-ABA8-B2C005391DCE}"/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5BA1704E-717C-4703-7FA9-033B652CE6A3"/>
          <p:cNvPicPr>
            <a:picLocks noChangeAspect="1"/>
          </p:cNvPicPr>
          <p:nvPr/>
        </p:nvPicPr>
        <p:blipFill>
          <a:blip r:embed="rId2" cstate="print">
            <a:extLst>
              <a:ext uri="{4AFCEF3B-7002-4BA2-D99D-D4C58AA9A215}"/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139" name="9F93D264-E1A8-42CB-29E9-6197AF7AE437"/>
          <p:cNvPicPr>
            <a:picLocks noChangeAspect="1"/>
          </p:cNvPicPr>
          <p:nvPr/>
        </p:nvPicPr>
        <p:blipFill>
          <a:blip r:embed="rId3" cstate="print">
            <a:extLst>
              <a:ext uri="{56018899-A36A-4843-CB13-45DF479C9B08}"/>
            </a:extLst>
          </a:blip>
          <a:stretch>
            <a:fillRect/>
          </a:stretch>
        </p:blipFill>
        <p:spPr>
          <a:xfrm>
            <a:off x="295359" y="4667250"/>
            <a:ext cx="257175" cy="247650"/>
          </a:xfrm>
          <a:prstGeom prst="rect">
            <a:avLst/>
          </a:prstGeom>
        </p:spPr>
      </p:pic>
      <p:pic>
        <p:nvPicPr>
          <p:cNvPr id="140" name="9811C35D-68C3-4ECD-4880-F99293E7DD1D"/>
          <p:cNvPicPr>
            <a:picLocks noChangeAspect="1"/>
          </p:cNvPicPr>
          <p:nvPr/>
        </p:nvPicPr>
        <p:blipFill>
          <a:blip r:embed="rId4" cstate="print">
            <a:extLst>
              <a:ext uri="{0031092C-B12B-4FAF-2E9F-483D8F67B07F}"/>
            </a:extLst>
          </a:blip>
          <a:stretch>
            <a:fillRect/>
          </a:stretch>
        </p:blipFill>
        <p:spPr>
          <a:xfrm>
            <a:off x="600176" y="4724400"/>
            <a:ext cx="638175" cy="161925"/>
          </a:xfrm>
          <a:prstGeom prst="rect">
            <a:avLst/>
          </a:prstGeom>
        </p:spPr>
      </p:pic>
      <p:pic>
        <p:nvPicPr>
          <p:cNvPr id="141" name="711FFCAE-ABC7-4B1C-523A-66D4D2C1F38B"/>
          <p:cNvPicPr>
            <a:picLocks noChangeAspect="1"/>
          </p:cNvPicPr>
          <p:nvPr/>
        </p:nvPicPr>
        <p:blipFill>
          <a:blip r:embed="rId5" cstate="print">
            <a:extLst>
              <a:ext uri="{8A6FDAF7-557E-4C5C-C28B-3887F1EB98B9}"/>
            </a:extLst>
          </a:blip>
          <a:stretch>
            <a:fillRect/>
          </a:stretch>
        </p:blipFill>
        <p:spPr>
          <a:xfrm>
            <a:off x="914762" y="4676775"/>
            <a:ext cx="28575" cy="38100"/>
          </a:xfrm>
          <a:prstGeom prst="rect">
            <a:avLst/>
          </a:prstGeom>
        </p:spPr>
      </p:pic>
      <p:sp>
        <p:nvSpPr>
          <p:cNvPr id="142" name="TextBox142"/>
          <p:cNvSpPr txBox="1"/>
          <p:nvPr/>
        </p:nvSpPr>
        <p:spPr>
          <a:xfrm>
            <a:off x="304855" y="244792"/>
            <a:ext cx="5892800" cy="42545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04000"/>
              </a:lnSpc>
            </a:pPr>
            <a:r>
              <a:rPr lang="en-US" altLang="zh-CN" sz="2500" b="1" kern="0" spc="-135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Example:</a:t>
            </a:r>
            <a:r>
              <a:rPr lang="en-US" altLang="zh-CN" sz="2500" b="1" kern="0" spc="-6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500" b="1" kern="0" spc="-105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@Nested</a:t>
            </a:r>
            <a:r>
              <a:rPr lang="en-US" altLang="zh-CN" sz="2500" b="1" kern="0" spc="-12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500" b="1" kern="0" spc="-6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tests</a:t>
            </a:r>
            <a:r>
              <a:rPr lang="en-US" altLang="zh-CN" sz="2500" b="1" kern="0" spc="-2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500" b="1" kern="0" spc="-6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before</a:t>
            </a:r>
            <a:r>
              <a:rPr lang="en-US" altLang="zh-CN" sz="2500" b="1" kern="0" spc="-1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500" b="1" kern="0" spc="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5.3</a:t>
            </a:r>
          </a:p>
          <a:p>
            <a:pPr marL="841492" marR="1103312" indent="0" eaLnBrk="0">
              <a:lnSpc>
                <a:spcPct val="110000"/>
              </a:lnSpc>
              <a:spcBef>
                <a:spcPts val="3068"/>
              </a:spcBef>
            </a:pPr>
            <a:r>
              <a:rPr lang="en-US" altLang="zh-CN" sz="1350" b="1" kern="0" spc="0" baseline="0" noProof="0" dirty="0">
                <a:solidFill>
                  <a:srgbClr val="646464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@SpringJUnitConfig(</a:t>
            </a:r>
            <a:r>
              <a:rPr lang="en-US" altLang="zh-CN" sz="1350" b="1" kern="0" spc="0" baseline="0" noProof="0" dirty="0">
                <a:solidFill>
                  <a:srgbClr val="191E1E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TestConfig.</a:t>
            </a:r>
            <a:r>
              <a:rPr lang="en-US" altLang="zh-CN" sz="1350" b="1" kern="0" spc="0" baseline="0" noProof="0" dirty="0">
                <a:solidFill>
                  <a:srgbClr val="7F0055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class</a:t>
            </a:r>
            <a:r>
              <a:rPr lang="en-US" altLang="zh-CN" sz="1350" b="1" kern="0" spc="0" baseline="0" noProof="0" dirty="0">
                <a:solidFill>
                  <a:srgbClr val="646464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)</a:t>
            </a:r>
            <a:r>
              <a:rPr lang="en-US" altLang="zh-CN" sz="1350" b="1" kern="0" spc="700" noProof="0" dirty="0"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 </a:t>
            </a:r>
            <a:r>
              <a:rPr lang="en-US" altLang="zh-CN" sz="1350" b="1" kern="0" spc="0" baseline="0" noProof="0" dirty="0">
                <a:solidFill>
                  <a:srgbClr val="646464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@ActiveProfiles(</a:t>
            </a:r>
            <a:r>
              <a:rPr lang="en-US" altLang="zh-CN" sz="1350" b="1" kern="0" spc="0" baseline="0" noProof="0" dirty="0">
                <a:solidFill>
                  <a:srgbClr val="2A00FF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"dev"</a:t>
            </a:r>
            <a:r>
              <a:rPr lang="en-US" altLang="zh-CN" sz="1350" b="1" kern="0" spc="0" baseline="0" noProof="0" dirty="0">
                <a:solidFill>
                  <a:srgbClr val="646464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)</a:t>
            </a:r>
            <a:r>
              <a:rPr lang="en-US" altLang="zh-CN" sz="1350" b="1" kern="0" spc="12195" noProof="0" dirty="0"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 </a:t>
            </a:r>
            <a:r>
              <a:rPr lang="en-US" altLang="zh-CN" sz="1350" b="1" kern="0" spc="0" baseline="0" noProof="0" dirty="0">
                <a:solidFill>
                  <a:srgbClr val="646464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@Transactional</a:t>
            </a:r>
          </a:p>
          <a:p>
            <a:pPr marL="854116" marR="0" indent="0" eaLnBrk="0">
              <a:lnSpc>
                <a:spcPct val="97000"/>
              </a:lnSpc>
              <a:spcBef>
                <a:spcPts val="260"/>
              </a:spcBef>
            </a:pPr>
            <a:r>
              <a:rPr lang="en-US" altLang="zh-CN" sz="1350" b="1" kern="0" spc="0" baseline="0" noProof="0" dirty="0">
                <a:solidFill>
                  <a:srgbClr val="7F0055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class</a:t>
            </a:r>
            <a:r>
              <a:rPr lang="en-US" altLang="zh-CN" sz="1350" b="1" kern="0" spc="110" noProof="0" dirty="0"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DevTests</a:t>
            </a:r>
            <a:r>
              <a:rPr lang="en-US" altLang="zh-CN" sz="1350" kern="0" spc="410" noProof="0" dirty="0"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{</a:t>
            </a:r>
          </a:p>
          <a:p>
            <a:pPr marL="1618149" marR="0" indent="0" eaLnBrk="0">
              <a:lnSpc>
                <a:spcPct val="95000"/>
              </a:lnSpc>
              <a:spcBef>
                <a:spcPts val="2170"/>
              </a:spcBef>
            </a:pPr>
            <a:r>
              <a:rPr lang="en-US" altLang="zh-CN" sz="1350" kern="0" spc="0" baseline="0" noProof="0" dirty="0">
                <a:solidFill>
                  <a:srgbClr val="646464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@Nested</a:t>
            </a:r>
          </a:p>
          <a:p>
            <a:pPr marL="1616193" marR="328612" indent="0" eaLnBrk="0">
              <a:lnSpc>
                <a:spcPct val="110000"/>
              </a:lnSpc>
              <a:spcBef>
                <a:spcPts val="377"/>
              </a:spcBef>
            </a:pPr>
            <a:r>
              <a:rPr lang="en-US" altLang="zh-CN" sz="1350" b="1" kern="0" spc="0" baseline="0" noProof="0" dirty="0">
                <a:solidFill>
                  <a:srgbClr val="646464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@SpringJUnitConfig(</a:t>
            </a:r>
            <a:r>
              <a:rPr lang="en-US" altLang="zh-CN" sz="1350" b="1" kern="0" spc="0" baseline="0" noProof="0" dirty="0">
                <a:solidFill>
                  <a:srgbClr val="191E1E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TestConfig.</a:t>
            </a:r>
            <a:r>
              <a:rPr lang="en-US" altLang="zh-CN" sz="1350" b="1" kern="0" spc="0" baseline="0" noProof="0" dirty="0">
                <a:solidFill>
                  <a:srgbClr val="7F0055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class</a:t>
            </a:r>
            <a:r>
              <a:rPr lang="en-US" altLang="zh-CN" sz="1350" b="1" kern="0" spc="0" baseline="0" noProof="0" dirty="0">
                <a:solidFill>
                  <a:srgbClr val="646464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)</a:t>
            </a:r>
            <a:r>
              <a:rPr lang="en-US" altLang="zh-CN" sz="1350" b="1" kern="0" spc="700" noProof="0" dirty="0"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 </a:t>
            </a:r>
            <a:r>
              <a:rPr lang="en-US" altLang="zh-CN" sz="1350" b="1" kern="0" spc="0" baseline="0" noProof="0" dirty="0">
                <a:solidFill>
                  <a:srgbClr val="646464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@ActiveProfiles(</a:t>
            </a:r>
            <a:r>
              <a:rPr lang="en-US" altLang="zh-CN" sz="1350" b="1" kern="0" spc="0" baseline="0" noProof="0" dirty="0">
                <a:solidFill>
                  <a:srgbClr val="2A00FF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"dev"</a:t>
            </a:r>
            <a:r>
              <a:rPr lang="en-US" altLang="zh-CN" sz="1350" b="1" kern="0" spc="0" baseline="0" noProof="0" dirty="0">
                <a:solidFill>
                  <a:srgbClr val="646464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)</a:t>
            </a:r>
            <a:r>
              <a:rPr lang="en-US" altLang="zh-CN" sz="1350" b="1" kern="0" spc="12195" noProof="0" dirty="0"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 </a:t>
            </a:r>
            <a:r>
              <a:rPr lang="en-US" altLang="zh-CN" sz="1350" b="1" kern="0" spc="0" baseline="0" noProof="0" dirty="0">
                <a:solidFill>
                  <a:srgbClr val="646464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@Transactional</a:t>
            </a:r>
          </a:p>
          <a:p>
            <a:pPr marL="868696" marR="0" indent="760121" eaLnBrk="0">
              <a:lnSpc>
                <a:spcPct val="126000"/>
              </a:lnSpc>
              <a:spcBef>
                <a:spcPts val="264"/>
              </a:spcBef>
            </a:pPr>
            <a:r>
              <a:rPr lang="en-US" altLang="zh-CN" sz="1350" b="1" kern="0" spc="0" baseline="0" noProof="0" dirty="0">
                <a:solidFill>
                  <a:srgbClr val="7F0055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class</a:t>
            </a:r>
            <a:r>
              <a:rPr lang="en-US" altLang="zh-CN" sz="1350" b="1" kern="0" spc="60" noProof="0" dirty="0"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OrderTests</a:t>
            </a:r>
            <a:r>
              <a:rPr lang="en-US" altLang="zh-CN" sz="1350" kern="0" spc="535" noProof="0" dirty="0"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{</a:t>
            </a:r>
            <a:r>
              <a:rPr lang="en-US" altLang="zh-CN" sz="1350" kern="0" spc="-10" noProof="0" dirty="0"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3F7F5F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/*</a:t>
            </a:r>
            <a:r>
              <a:rPr lang="en-US" altLang="zh-CN" sz="1350" kern="0" spc="155" noProof="0" dirty="0"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3F7F5F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tests</a:t>
            </a:r>
            <a:r>
              <a:rPr lang="en-US" altLang="zh-CN" sz="1350" kern="0" spc="195" noProof="0" dirty="0"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3F7F5F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*/</a:t>
            </a:r>
            <a:r>
              <a:rPr lang="en-US" altLang="zh-CN" sz="1350" kern="0" spc="260" noProof="0" dirty="0"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 </a:t>
            </a:r>
            <a:r>
              <a:rPr lang="en-US" altLang="zh-CN" sz="1350" kern="0" spc="-100" baseline="0" noProof="0" dirty="0">
                <a:solidFill>
                  <a:srgbClr val="191E1E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}</a:t>
            </a:r>
            <a:r>
              <a:rPr lang="en-US" altLang="zh-CN" sz="1350" kern="0" spc="5360" noProof="0" dirty="0"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 </a:t>
            </a:r>
            <a:br>
              <a:rPr lang="zh-CN" altLang="en-US" dirty="0"/>
            </a:br>
            <a:r>
              <a:rPr lang="en-US" altLang="zh-CN" sz="1522" kern="0" spc="5473" noProof="0" dirty="0"/>
              <a:t> </a:t>
            </a:r>
            <a:r>
              <a:rPr lang="en-US" altLang="zh-CN" sz="1350" kern="0" spc="0" baseline="0" noProof="0" dirty="0">
                <a:solidFill>
                  <a:srgbClr val="646464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@Nested</a:t>
            </a:r>
            <a:r>
              <a:rPr lang="en-US" altLang="zh-CN" sz="1350" kern="0" spc="27110" noProof="0" dirty="0"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 </a:t>
            </a:r>
            <a:br>
              <a:rPr lang="zh-CN" altLang="en-US" dirty="0"/>
            </a:br>
            <a:r>
              <a:rPr lang="en-US" altLang="zh-CN" sz="1522" kern="0" spc="5473" noProof="0" dirty="0"/>
              <a:t> </a:t>
            </a:r>
            <a:r>
              <a:rPr lang="en-US" altLang="zh-CN" sz="1350" kern="0" spc="0" baseline="0" noProof="0" dirty="0">
                <a:solidFill>
                  <a:srgbClr val="646464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@SpringJUnitConfig(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PricingConfig.</a:t>
            </a:r>
            <a:r>
              <a:rPr lang="en-US" altLang="zh-CN" sz="1350" b="1" kern="0" spc="0" baseline="0" noProof="0" dirty="0">
                <a:solidFill>
                  <a:srgbClr val="7F0055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class</a:t>
            </a:r>
            <a:r>
              <a:rPr lang="en-US" altLang="zh-CN" sz="1350" kern="0" spc="0" baseline="0" noProof="0" dirty="0">
                <a:solidFill>
                  <a:srgbClr val="646464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)</a:t>
            </a:r>
            <a:r>
              <a:rPr lang="en-US" altLang="zh-CN" sz="1350" kern="0" spc="800" noProof="0" dirty="0"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 </a:t>
            </a:r>
            <a:br>
              <a:rPr lang="zh-CN" altLang="en-US" dirty="0"/>
            </a:br>
            <a:r>
              <a:rPr lang="en-US" altLang="zh-CN" sz="1550" kern="0" spc="5549" noProof="0" dirty="0"/>
              <a:t> </a:t>
            </a:r>
            <a:r>
              <a:rPr lang="en-US" altLang="zh-CN" sz="1350" b="1" kern="0" spc="0" baseline="0" noProof="0" dirty="0">
                <a:solidFill>
                  <a:srgbClr val="7F0055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class</a:t>
            </a:r>
            <a:r>
              <a:rPr lang="en-US" altLang="zh-CN" sz="1350" b="1" kern="0" spc="155" noProof="0" dirty="0"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PricingTests</a:t>
            </a:r>
            <a:r>
              <a:rPr lang="en-US" altLang="zh-CN" sz="1350" kern="0" spc="520" noProof="0" dirty="0"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{</a:t>
            </a:r>
            <a:r>
              <a:rPr lang="en-US" altLang="zh-CN" sz="1350" kern="0" spc="-15" noProof="0" dirty="0"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3F7F5F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/*</a:t>
            </a:r>
            <a:r>
              <a:rPr lang="en-US" altLang="zh-CN" sz="1350" kern="0" spc="160" noProof="0" dirty="0"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3F7F5F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tests</a:t>
            </a:r>
            <a:r>
              <a:rPr lang="en-US" altLang="zh-CN" sz="1350" kern="0" spc="195" noProof="0" dirty="0"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3F7F5F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*/</a:t>
            </a:r>
            <a:r>
              <a:rPr lang="en-US" altLang="zh-CN" sz="1350" kern="0" spc="260" noProof="0" dirty="0"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 </a:t>
            </a:r>
            <a:r>
              <a:rPr lang="en-US" altLang="zh-CN" sz="1350" kern="0" spc="-100" baseline="0" noProof="0" dirty="0">
                <a:solidFill>
                  <a:srgbClr val="191E1E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}</a:t>
            </a:r>
            <a:r>
              <a:rPr lang="en-US" altLang="zh-CN" sz="1350" kern="0" spc="3600" noProof="0" dirty="0"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 </a:t>
            </a:r>
            <a:r>
              <a:rPr lang="en-US" altLang="zh-CN" sz="1350" kern="0" spc="-200" baseline="0" noProof="0" dirty="0">
                <a:solidFill>
                  <a:srgbClr val="191E1E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}</a:t>
            </a:r>
          </a:p>
        </p:txBody>
      </p:sp>
    </p:spTree>
    <p:extLst>
      <p:ext uri="{2029A8F3-E177-43F7-6EAB-CD2BE4BA8462}"/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E32E342F-707A-48E5-DA36-B800D73D5F74"/>
          <p:cNvPicPr>
            <a:picLocks noChangeAspect="1"/>
          </p:cNvPicPr>
          <p:nvPr/>
        </p:nvPicPr>
        <p:blipFill>
          <a:blip r:embed="rId2" cstate="print">
            <a:extLst>
              <a:ext uri="{69E63670-517F-4C72-9A2D-439403917540}"/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144" name="684359FF-BDCA-45EE-9734-6410B34FD0E9"/>
          <p:cNvPicPr>
            <a:picLocks noChangeAspect="1"/>
          </p:cNvPicPr>
          <p:nvPr/>
        </p:nvPicPr>
        <p:blipFill>
          <a:blip r:embed="rId3" cstate="print">
            <a:extLst>
              <a:ext uri="{1BA8A459-0675-4C63-FC88-449D1964C385}"/>
            </a:extLst>
          </a:blip>
          <a:stretch>
            <a:fillRect/>
          </a:stretch>
        </p:blipFill>
        <p:spPr>
          <a:xfrm>
            <a:off x="295359" y="4667250"/>
            <a:ext cx="257175" cy="247650"/>
          </a:xfrm>
          <a:prstGeom prst="rect">
            <a:avLst/>
          </a:prstGeom>
        </p:spPr>
      </p:pic>
      <p:pic>
        <p:nvPicPr>
          <p:cNvPr id="145" name="91947224-FEB2-4702-825D-E55630739801"/>
          <p:cNvPicPr>
            <a:picLocks noChangeAspect="1"/>
          </p:cNvPicPr>
          <p:nvPr/>
        </p:nvPicPr>
        <p:blipFill>
          <a:blip r:embed="rId4" cstate="print">
            <a:extLst>
              <a:ext uri="{0594975E-EB06-4280-D9A8-65BFA1B08EB2}"/>
            </a:extLst>
          </a:blip>
          <a:stretch>
            <a:fillRect/>
          </a:stretch>
        </p:blipFill>
        <p:spPr>
          <a:xfrm>
            <a:off x="600176" y="4724400"/>
            <a:ext cx="638175" cy="161925"/>
          </a:xfrm>
          <a:prstGeom prst="rect">
            <a:avLst/>
          </a:prstGeom>
        </p:spPr>
      </p:pic>
      <p:pic>
        <p:nvPicPr>
          <p:cNvPr id="146" name="0E5EE8E6-40FC-4A71-68C4-9595D7F2A1A8"/>
          <p:cNvPicPr>
            <a:picLocks noChangeAspect="1"/>
          </p:cNvPicPr>
          <p:nvPr/>
        </p:nvPicPr>
        <p:blipFill>
          <a:blip r:embed="rId5" cstate="print">
            <a:extLst>
              <a:ext uri="{12048A83-87A7-4F79-338B-A6FEBA6DF9BB}"/>
            </a:extLst>
          </a:blip>
          <a:stretch>
            <a:fillRect/>
          </a:stretch>
        </p:blipFill>
        <p:spPr>
          <a:xfrm>
            <a:off x="914762" y="4676775"/>
            <a:ext cx="28575" cy="38100"/>
          </a:xfrm>
          <a:prstGeom prst="rect">
            <a:avLst/>
          </a:prstGeom>
        </p:spPr>
      </p:pic>
      <p:sp>
        <p:nvSpPr>
          <p:cNvPr id="147" name="TextBox147"/>
          <p:cNvSpPr txBox="1"/>
          <p:nvPr/>
        </p:nvSpPr>
        <p:spPr>
          <a:xfrm>
            <a:off x="304855" y="244792"/>
            <a:ext cx="5892800" cy="40132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04000"/>
              </a:lnSpc>
            </a:pPr>
            <a:r>
              <a:rPr lang="en-US" altLang="zh-CN" sz="2500" b="1" kern="0" spc="-135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Example:</a:t>
            </a:r>
            <a:r>
              <a:rPr lang="en-US" altLang="zh-CN" sz="2500" b="1" kern="0" spc="-6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500" b="1" kern="0" spc="-105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@Nested</a:t>
            </a:r>
            <a:r>
              <a:rPr lang="en-US" altLang="zh-CN" sz="2500" b="1" kern="0" spc="-12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500" b="1" kern="0" spc="-6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tests</a:t>
            </a:r>
            <a:r>
              <a:rPr lang="en-US" altLang="zh-CN" sz="2500" b="1" kern="0" spc="-10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500" b="1" kern="0" spc="-2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after</a:t>
            </a:r>
            <a:r>
              <a:rPr lang="en-US" altLang="zh-CN" sz="2500" b="1" kern="0" spc="-4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500" b="1" kern="0" spc="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5.3</a:t>
            </a:r>
          </a:p>
          <a:p>
            <a:pPr marL="843448" marR="1103312" indent="0" eaLnBrk="0">
              <a:lnSpc>
                <a:spcPct val="109000"/>
              </a:lnSpc>
              <a:spcBef>
                <a:spcPts val="3068"/>
              </a:spcBef>
            </a:pPr>
            <a:r>
              <a:rPr lang="en-US" altLang="zh-CN" sz="1350" kern="0" spc="0" baseline="0" noProof="0" dirty="0">
                <a:solidFill>
                  <a:srgbClr val="646464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@SpringJUnitConfig(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TestConfig.</a:t>
            </a:r>
            <a:r>
              <a:rPr lang="en-US" altLang="zh-CN" sz="1350" b="1" kern="0" spc="0" baseline="0" noProof="0" dirty="0">
                <a:solidFill>
                  <a:srgbClr val="7F0055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class</a:t>
            </a:r>
            <a:r>
              <a:rPr lang="en-US" altLang="zh-CN" sz="1350" kern="0" spc="0" baseline="0" noProof="0" dirty="0">
                <a:solidFill>
                  <a:srgbClr val="646464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)</a:t>
            </a:r>
            <a:r>
              <a:rPr lang="en-US" altLang="zh-CN" sz="1350" kern="0" spc="600" noProof="0" dirty="0"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646464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@ActiveProfiles(</a:t>
            </a:r>
            <a:r>
              <a:rPr lang="en-US" altLang="zh-CN" sz="1350" kern="0" spc="0" baseline="0" noProof="0" dirty="0">
                <a:solidFill>
                  <a:srgbClr val="2A00FF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"dev"</a:t>
            </a:r>
            <a:r>
              <a:rPr lang="en-US" altLang="zh-CN" sz="1350" kern="0" spc="0" baseline="0" noProof="0" dirty="0">
                <a:solidFill>
                  <a:srgbClr val="646464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)</a:t>
            </a:r>
            <a:r>
              <a:rPr lang="en-US" altLang="zh-CN" sz="1350" kern="0" spc="12180" noProof="0" dirty="0"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646464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@Transactional</a:t>
            </a:r>
          </a:p>
          <a:p>
            <a:pPr marL="854116" marR="0" indent="0" eaLnBrk="0">
              <a:lnSpc>
                <a:spcPct val="97000"/>
              </a:lnSpc>
              <a:spcBef>
                <a:spcPts val="307"/>
              </a:spcBef>
            </a:pPr>
            <a:r>
              <a:rPr lang="en-US" altLang="zh-CN" sz="1350" b="1" kern="0" spc="0" baseline="0" noProof="0" dirty="0">
                <a:solidFill>
                  <a:srgbClr val="7F0055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class</a:t>
            </a:r>
            <a:r>
              <a:rPr lang="en-US" altLang="zh-CN" sz="1350" b="1" kern="0" spc="110" noProof="0" dirty="0"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DevTests</a:t>
            </a:r>
            <a:r>
              <a:rPr lang="en-US" altLang="zh-CN" sz="1350" kern="0" spc="410" noProof="0" dirty="0"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{</a:t>
            </a:r>
          </a:p>
          <a:p>
            <a:pPr marL="1618149" marR="0" indent="0" eaLnBrk="0">
              <a:lnSpc>
                <a:spcPct val="95000"/>
              </a:lnSpc>
              <a:spcBef>
                <a:spcPts val="7765"/>
              </a:spcBef>
            </a:pPr>
            <a:r>
              <a:rPr lang="en-US" altLang="zh-CN" sz="1350" kern="0" spc="0" baseline="0" noProof="0" dirty="0">
                <a:solidFill>
                  <a:srgbClr val="646464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@Nested</a:t>
            </a:r>
          </a:p>
          <a:p>
            <a:pPr marL="868696" marR="0" indent="747497" eaLnBrk="0">
              <a:lnSpc>
                <a:spcPct val="131000"/>
              </a:lnSpc>
              <a:spcBef>
                <a:spcPts val="280"/>
              </a:spcBef>
            </a:pPr>
            <a:r>
              <a:rPr lang="en-US" altLang="zh-CN" sz="1350" b="1" kern="0" spc="0" baseline="0" noProof="0" dirty="0">
                <a:solidFill>
                  <a:srgbClr val="646464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@NestedTestConfiguration</a:t>
            </a:r>
            <a:r>
              <a:rPr lang="en-US" altLang="zh-CN" sz="1350" b="1" kern="0" spc="0" baseline="0" noProof="0" dirty="0">
                <a:solidFill>
                  <a:srgbClr val="000000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(</a:t>
            </a:r>
            <a:r>
              <a:rPr lang="en-US" altLang="zh-CN" sz="1350" b="1" kern="0" spc="0" baseline="0" noProof="0" dirty="0">
                <a:solidFill>
                  <a:srgbClr val="0000C0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OVERRIDE</a:t>
            </a:r>
            <a:r>
              <a:rPr lang="en-US" altLang="zh-CN" sz="1350" b="1" kern="0" spc="0" baseline="0" noProof="0" dirty="0">
                <a:solidFill>
                  <a:srgbClr val="000000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)</a:t>
            </a:r>
            <a:r>
              <a:rPr lang="en-US" altLang="zh-CN" sz="1350" b="1" kern="0" spc="4910" noProof="0" dirty="0"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 </a:t>
            </a:r>
            <a:br>
              <a:rPr lang="zh-CN" altLang="en-US" dirty="0"/>
            </a:br>
            <a:r>
              <a:rPr lang="en-US" altLang="zh-CN" sz="1522" kern="0" spc="5473" noProof="0" dirty="0"/>
              <a:t> </a:t>
            </a:r>
            <a:r>
              <a:rPr lang="en-US" altLang="zh-CN" sz="1350" kern="0" spc="0" baseline="0" noProof="0" dirty="0">
                <a:solidFill>
                  <a:srgbClr val="646464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@SpringJUnitConfig(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PricingConfig.</a:t>
            </a:r>
            <a:r>
              <a:rPr lang="en-US" altLang="zh-CN" sz="1350" b="1" kern="0" spc="0" baseline="0" noProof="0" dirty="0">
                <a:solidFill>
                  <a:srgbClr val="7F0055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class</a:t>
            </a:r>
            <a:r>
              <a:rPr lang="en-US" altLang="zh-CN" sz="1350" kern="0" spc="0" baseline="0" noProof="0" dirty="0">
                <a:solidFill>
                  <a:srgbClr val="646464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)</a:t>
            </a:r>
            <a:r>
              <a:rPr lang="en-US" altLang="zh-CN" sz="1350" kern="0" spc="800" noProof="0" dirty="0"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 </a:t>
            </a:r>
            <a:br>
              <a:rPr lang="zh-CN" altLang="en-US" dirty="0"/>
            </a:br>
            <a:r>
              <a:rPr lang="en-US" altLang="zh-CN" sz="1550" kern="0" spc="5549" noProof="0" dirty="0"/>
              <a:t> </a:t>
            </a:r>
            <a:r>
              <a:rPr lang="en-US" altLang="zh-CN" sz="1350" b="1" kern="0" spc="0" baseline="0" noProof="0" dirty="0">
                <a:solidFill>
                  <a:srgbClr val="7F0055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class</a:t>
            </a:r>
            <a:r>
              <a:rPr lang="en-US" altLang="zh-CN" sz="1350" b="1" kern="0" spc="155" noProof="0" dirty="0"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PricingTests</a:t>
            </a:r>
            <a:r>
              <a:rPr lang="en-US" altLang="zh-CN" sz="1350" kern="0" spc="520" noProof="0" dirty="0"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{</a:t>
            </a:r>
            <a:r>
              <a:rPr lang="en-US" altLang="zh-CN" sz="1350" kern="0" spc="-15" noProof="0" dirty="0"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3F7F5F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/*</a:t>
            </a:r>
            <a:r>
              <a:rPr lang="en-US" altLang="zh-CN" sz="1350" kern="0" spc="160" noProof="0" dirty="0"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3F7F5F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tests</a:t>
            </a:r>
            <a:r>
              <a:rPr lang="en-US" altLang="zh-CN" sz="1350" kern="0" spc="195" noProof="0" dirty="0"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3F7F5F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*/</a:t>
            </a:r>
            <a:r>
              <a:rPr lang="en-US" altLang="zh-CN" sz="1350" kern="0" spc="260" noProof="0" dirty="0"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 </a:t>
            </a:r>
            <a:r>
              <a:rPr lang="en-US" altLang="zh-CN" sz="1350" kern="0" spc="-100" baseline="0" noProof="0" dirty="0">
                <a:solidFill>
                  <a:srgbClr val="191E1E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}</a:t>
            </a:r>
            <a:r>
              <a:rPr lang="en-US" altLang="zh-CN" sz="1350" kern="0" spc="3600" noProof="0" dirty="0"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 </a:t>
            </a:r>
            <a:r>
              <a:rPr lang="en-US" altLang="zh-CN" sz="1350" kern="0" spc="-200" baseline="0" noProof="0" dirty="0">
                <a:solidFill>
                  <a:srgbClr val="191E1E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}</a:t>
            </a:r>
          </a:p>
        </p:txBody>
      </p:sp>
      <p:sp>
        <p:nvSpPr>
          <p:cNvPr id="148" name="TextBox148"/>
          <p:cNvSpPr txBox="1"/>
          <p:nvPr/>
        </p:nvSpPr>
        <p:spPr>
          <a:xfrm>
            <a:off x="1923004" y="2183130"/>
            <a:ext cx="3505200" cy="4445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0668" marR="0" indent="-10668" eaLnBrk="0">
              <a:lnSpc>
                <a:spcPct val="108000"/>
              </a:lnSpc>
            </a:pPr>
            <a:r>
              <a:rPr lang="en-US" altLang="zh-CN" sz="1350" kern="0" spc="0" baseline="0" noProof="0" dirty="0">
                <a:solidFill>
                  <a:srgbClr val="646464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@Nested</a:t>
            </a:r>
            <a:r>
              <a:rPr lang="en-US" altLang="zh-CN" sz="1350" kern="0" spc="21070" noProof="0" dirty="0"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 </a:t>
            </a:r>
            <a:r>
              <a:rPr lang="en-US" altLang="zh-CN" sz="1350" b="1" kern="0" spc="0" baseline="0" noProof="0" dirty="0">
                <a:solidFill>
                  <a:srgbClr val="7F0055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class</a:t>
            </a:r>
            <a:r>
              <a:rPr lang="en-US" altLang="zh-CN" sz="1350" b="1" kern="0" spc="60" noProof="0" dirty="0"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OrderTests</a:t>
            </a:r>
            <a:r>
              <a:rPr lang="en-US" altLang="zh-CN" sz="1350" kern="0" spc="535" noProof="0" dirty="0"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{</a:t>
            </a:r>
            <a:r>
              <a:rPr lang="en-US" altLang="zh-CN" sz="1350" kern="0" spc="-10" noProof="0" dirty="0"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3F7F5F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/*</a:t>
            </a:r>
            <a:r>
              <a:rPr lang="en-US" altLang="zh-CN" sz="1350" kern="0" spc="155" noProof="0" dirty="0"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3F7F5F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tests</a:t>
            </a:r>
            <a:r>
              <a:rPr lang="en-US" altLang="zh-CN" sz="1350" kern="0" spc="195" noProof="0" dirty="0"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3F7F5F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*/</a:t>
            </a:r>
            <a:r>
              <a:rPr lang="en-US" altLang="zh-CN" sz="1350" kern="0" spc="260" noProof="0" dirty="0"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 </a:t>
            </a:r>
            <a:r>
              <a:rPr lang="en-US" altLang="zh-CN" sz="1350" kern="0" spc="-100" baseline="0" noProof="0" dirty="0">
                <a:solidFill>
                  <a:srgbClr val="191E1E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}</a:t>
            </a:r>
          </a:p>
        </p:txBody>
      </p:sp>
    </p:spTree>
    <p:extLst>
      <p:ext uri="{ACCDC234-5494-4498-A9C3-879637F8AE94}"/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CB7FB4B8-39F7-4748-E4DA-1462831FF458"/>
          <p:cNvPicPr>
            <a:picLocks noChangeAspect="1"/>
          </p:cNvPicPr>
          <p:nvPr/>
        </p:nvPicPr>
        <p:blipFill>
          <a:blip r:embed="rId2" cstate="print">
            <a:extLst>
              <a:ext uri="{15281658-4834-4D49-24CB-7F37F598242E}"/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150" name="586EEE2F-3992-4F81-6355-A0891F100863"/>
          <p:cNvPicPr>
            <a:picLocks noChangeAspect="1"/>
          </p:cNvPicPr>
          <p:nvPr/>
        </p:nvPicPr>
        <p:blipFill>
          <a:blip r:embed="rId3" cstate="print">
            <a:extLst>
              <a:ext uri="{94D1A2D0-47ED-41E0-F0EE-03538119518D}"/>
            </a:extLst>
          </a:blip>
          <a:stretch>
            <a:fillRect/>
          </a:stretch>
        </p:blipFill>
        <p:spPr>
          <a:xfrm>
            <a:off x="295359" y="4667250"/>
            <a:ext cx="257175" cy="247650"/>
          </a:xfrm>
          <a:prstGeom prst="rect">
            <a:avLst/>
          </a:prstGeom>
        </p:spPr>
      </p:pic>
      <p:pic>
        <p:nvPicPr>
          <p:cNvPr id="151" name="54CA64FF-AADC-4787-6F27-95FC3DC85994"/>
          <p:cNvPicPr>
            <a:picLocks noChangeAspect="1"/>
          </p:cNvPicPr>
          <p:nvPr/>
        </p:nvPicPr>
        <p:blipFill>
          <a:blip r:embed="rId4" cstate="print">
            <a:extLst>
              <a:ext uri="{665A201D-0388-4D45-17A5-632B6200B48D}"/>
            </a:extLst>
          </a:blip>
          <a:stretch>
            <a:fillRect/>
          </a:stretch>
        </p:blipFill>
        <p:spPr>
          <a:xfrm>
            <a:off x="600176" y="4724400"/>
            <a:ext cx="638175" cy="161925"/>
          </a:xfrm>
          <a:prstGeom prst="rect">
            <a:avLst/>
          </a:prstGeom>
        </p:spPr>
      </p:pic>
      <p:pic>
        <p:nvPicPr>
          <p:cNvPr id="152" name="AFF6D386-A825-4E83-AC45-CDEF6582FBDC"/>
          <p:cNvPicPr>
            <a:picLocks noChangeAspect="1"/>
          </p:cNvPicPr>
          <p:nvPr/>
        </p:nvPicPr>
        <p:blipFill>
          <a:blip r:embed="rId5" cstate="print">
            <a:extLst>
              <a:ext uri="{806F5E9B-0692-4AE7-3C96-E266F0392395}"/>
            </a:extLst>
          </a:blip>
          <a:stretch>
            <a:fillRect/>
          </a:stretch>
        </p:blipFill>
        <p:spPr>
          <a:xfrm>
            <a:off x="914762" y="4676775"/>
            <a:ext cx="28575" cy="38100"/>
          </a:xfrm>
          <a:prstGeom prst="rect">
            <a:avLst/>
          </a:prstGeom>
        </p:spPr>
      </p:pic>
      <p:sp>
        <p:nvSpPr>
          <p:cNvPr id="153" name="TextBox153"/>
          <p:cNvSpPr txBox="1"/>
          <p:nvPr/>
        </p:nvSpPr>
        <p:spPr>
          <a:xfrm>
            <a:off x="304855" y="244792"/>
            <a:ext cx="7747000" cy="42545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04000"/>
              </a:lnSpc>
            </a:pPr>
            <a:r>
              <a:rPr lang="en-US" altLang="zh-CN" sz="2500" b="1" kern="0" spc="-135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Example:</a:t>
            </a:r>
            <a:r>
              <a:rPr lang="en-US" altLang="zh-CN" sz="2500" b="1" kern="0" spc="-16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500" b="1" kern="0" spc="-7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ApplicationEvents</a:t>
            </a:r>
          </a:p>
          <a:p>
            <a:pPr marL="843448" marR="0" indent="0" eaLnBrk="0">
              <a:lnSpc>
                <a:spcPct val="95000"/>
              </a:lnSpc>
              <a:spcBef>
                <a:spcPts val="3080"/>
              </a:spcBef>
            </a:pPr>
            <a:r>
              <a:rPr lang="en-US" altLang="zh-CN" sz="1350" kern="0" spc="0" baseline="0" noProof="0" dirty="0">
                <a:solidFill>
                  <a:srgbClr val="646464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@SpringJUnitConfig</a:t>
            </a:r>
            <a:r>
              <a:rPr lang="en-US" altLang="zh-CN" sz="1350" kern="0" spc="0" baseline="0" noProof="0" dirty="0">
                <a:solidFill>
                  <a:srgbClr val="000000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(</a:t>
            </a:r>
            <a:r>
              <a:rPr lang="en-US" altLang="zh-CN" sz="1350" kern="0" spc="0" baseline="0" noProof="0" dirty="0">
                <a:solidFill>
                  <a:srgbClr val="3F7F5F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/*</a:t>
            </a:r>
            <a:r>
              <a:rPr lang="en-US" altLang="zh-CN" sz="1350" kern="0" spc="1015" noProof="0" dirty="0"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 </a:t>
            </a:r>
            <a:r>
              <a:rPr lang="en-US" altLang="zh-CN" sz="1350" kern="0" spc="-35" baseline="0" noProof="0" dirty="0">
                <a:solidFill>
                  <a:srgbClr val="3F7F5F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...</a:t>
            </a:r>
            <a:r>
              <a:rPr lang="en-US" altLang="zh-CN" sz="1350" kern="0" spc="30" noProof="0" dirty="0"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3F7F5F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*/</a:t>
            </a:r>
            <a:r>
              <a:rPr lang="en-US" altLang="zh-CN" sz="1350" kern="0" spc="0" baseline="0" noProof="0" dirty="0">
                <a:solidFill>
                  <a:srgbClr val="000000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)</a:t>
            </a:r>
          </a:p>
          <a:p>
            <a:pPr marL="841492" marR="0" indent="0" eaLnBrk="0">
              <a:lnSpc>
                <a:spcPct val="97000"/>
              </a:lnSpc>
              <a:spcBef>
                <a:spcPts val="281"/>
              </a:spcBef>
            </a:pPr>
            <a:r>
              <a:rPr lang="en-US" altLang="zh-CN" sz="1350" b="1" kern="0" spc="0" baseline="0" noProof="0" dirty="0">
                <a:solidFill>
                  <a:srgbClr val="646464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@RecordApplicationEvents</a:t>
            </a:r>
          </a:p>
          <a:p>
            <a:pPr marL="854116" marR="0" indent="0" eaLnBrk="0">
              <a:lnSpc>
                <a:spcPct val="97000"/>
              </a:lnSpc>
              <a:spcBef>
                <a:spcPts val="359"/>
              </a:spcBef>
            </a:pPr>
            <a:r>
              <a:rPr lang="en-US" altLang="zh-CN" sz="1350" b="1" kern="0" spc="0" baseline="0" noProof="0" dirty="0">
                <a:solidFill>
                  <a:srgbClr val="7F0055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class</a:t>
            </a:r>
            <a:r>
              <a:rPr lang="en-US" altLang="zh-CN" sz="1350" b="1" kern="0" spc="60" noProof="0" dirty="0"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OrderServiceTests</a:t>
            </a:r>
            <a:r>
              <a:rPr lang="en-US" altLang="zh-CN" sz="1350" kern="0" spc="815" noProof="0" dirty="0"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{</a:t>
            </a:r>
          </a:p>
          <a:p>
            <a:pPr marL="1062524" marR="0" indent="0" eaLnBrk="0">
              <a:lnSpc>
                <a:spcPct val="95000"/>
              </a:lnSpc>
              <a:spcBef>
                <a:spcPts val="2169"/>
              </a:spcBef>
            </a:pPr>
            <a:r>
              <a:rPr lang="en-US" altLang="zh-CN" sz="1350" kern="0" spc="0" baseline="0" noProof="0" dirty="0">
                <a:solidFill>
                  <a:srgbClr val="646464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@Autowired</a:t>
            </a:r>
            <a:r>
              <a:rPr lang="en-US" altLang="zh-CN" sz="1350" kern="0" spc="340" noProof="0" dirty="0"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OrderService</a:t>
            </a:r>
            <a:r>
              <a:rPr lang="en-US" altLang="zh-CN" sz="1350" kern="0" spc="555" noProof="0" dirty="0"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0000C0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orderService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;</a:t>
            </a:r>
          </a:p>
          <a:p>
            <a:pPr marL="1060568" marR="0" indent="0" eaLnBrk="0">
              <a:lnSpc>
                <a:spcPct val="97000"/>
              </a:lnSpc>
              <a:spcBef>
                <a:spcPts val="279"/>
              </a:spcBef>
            </a:pPr>
            <a:r>
              <a:rPr lang="en-US" altLang="zh-CN" sz="1350" b="1" kern="0" spc="0" baseline="0" noProof="0" dirty="0">
                <a:solidFill>
                  <a:srgbClr val="646464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@Autowired</a:t>
            </a:r>
            <a:r>
              <a:rPr lang="en-US" altLang="zh-CN" sz="1350" b="1" kern="0" spc="275" noProof="0" dirty="0"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 </a:t>
            </a:r>
            <a:r>
              <a:rPr lang="en-US" altLang="zh-CN" sz="1350" b="1" kern="0" spc="0" baseline="0" noProof="0" dirty="0">
                <a:solidFill>
                  <a:srgbClr val="191E1E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ApplicationEvents</a:t>
            </a:r>
            <a:r>
              <a:rPr lang="en-US" altLang="zh-CN" sz="1350" b="1" kern="0" spc="845" noProof="0" dirty="0"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0000C0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events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;</a:t>
            </a:r>
          </a:p>
          <a:p>
            <a:pPr marL="1062524" marR="0" indent="0" eaLnBrk="0">
              <a:lnSpc>
                <a:spcPct val="95000"/>
              </a:lnSpc>
              <a:spcBef>
                <a:spcPts val="2170"/>
              </a:spcBef>
            </a:pPr>
            <a:r>
              <a:rPr lang="en-US" altLang="zh-CN" sz="1350" kern="0" spc="0" baseline="0" noProof="0" dirty="0">
                <a:solidFill>
                  <a:srgbClr val="646464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@Test</a:t>
            </a:r>
          </a:p>
          <a:p>
            <a:pPr marL="1066080" marR="0" indent="0" eaLnBrk="0">
              <a:lnSpc>
                <a:spcPct val="97000"/>
              </a:lnSpc>
              <a:spcBef>
                <a:spcPts val="376"/>
              </a:spcBef>
            </a:pPr>
            <a:r>
              <a:rPr lang="en-US" altLang="zh-CN" sz="1350" b="1" kern="0" spc="0" baseline="0" noProof="0" dirty="0">
                <a:solidFill>
                  <a:srgbClr val="7F0055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void</a:t>
            </a:r>
            <a:r>
              <a:rPr lang="en-US" altLang="zh-CN" sz="1350" b="1" kern="0" spc="110" noProof="0" dirty="0"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submitOrder()</a:t>
            </a:r>
            <a:r>
              <a:rPr lang="en-US" altLang="zh-CN" sz="1350" kern="0" spc="625" noProof="0" dirty="0"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{</a:t>
            </a:r>
          </a:p>
          <a:p>
            <a:pPr marL="1289422" marR="0" indent="0" eaLnBrk="0">
              <a:lnSpc>
                <a:spcPct val="95000"/>
              </a:lnSpc>
              <a:spcBef>
                <a:spcPts val="275"/>
              </a:spcBef>
            </a:pPr>
            <a:r>
              <a:rPr lang="en-US" altLang="zh-CN" sz="1350" kern="0" spc="0" baseline="0" noProof="0" dirty="0">
                <a:solidFill>
                  <a:srgbClr val="3F7F5F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//</a:t>
            </a:r>
            <a:r>
              <a:rPr lang="en-US" altLang="zh-CN" sz="1350" kern="0" spc="40" noProof="0" dirty="0"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3F7F5F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Invoke</a:t>
            </a:r>
            <a:r>
              <a:rPr lang="en-US" altLang="zh-CN" sz="1350" kern="0" spc="205" noProof="0" dirty="0"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3F7F5F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method</a:t>
            </a:r>
            <a:r>
              <a:rPr lang="en-US" altLang="zh-CN" sz="1350" kern="0" spc="380" noProof="0" dirty="0"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3F7F5F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in</a:t>
            </a:r>
            <a:r>
              <a:rPr lang="en-US" altLang="zh-CN" sz="1350" kern="0" spc="10" noProof="0" dirty="0"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3F7F5F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OrderService</a:t>
            </a:r>
            <a:r>
              <a:rPr lang="en-US" altLang="zh-CN" sz="1350" kern="0" spc="565" noProof="0" dirty="0"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3F7F5F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that</a:t>
            </a:r>
            <a:r>
              <a:rPr lang="en-US" altLang="zh-CN" sz="1350" kern="0" spc="230" noProof="0" dirty="0"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3F7F5F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publishes</a:t>
            </a:r>
            <a:r>
              <a:rPr lang="en-US" altLang="zh-CN" sz="1350" kern="0" spc="350" noProof="0" dirty="0"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3F7F5F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an</a:t>
            </a:r>
            <a:r>
              <a:rPr lang="en-US" altLang="zh-CN" sz="1350" kern="0" spc="135" noProof="0" dirty="0"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3F7F5F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event</a:t>
            </a:r>
          </a:p>
          <a:p>
            <a:pPr marL="868696" marR="0" indent="424460" eaLnBrk="0">
              <a:lnSpc>
                <a:spcPct val="104000"/>
              </a:lnSpc>
              <a:spcBef>
                <a:spcPts val="401"/>
              </a:spcBef>
            </a:pPr>
            <a:r>
              <a:rPr lang="en-US" altLang="zh-CN" sz="1350" kern="0" spc="0" baseline="0" noProof="0" dirty="0">
                <a:solidFill>
                  <a:srgbClr val="0000C0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orderService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.submitOrder(</a:t>
            </a:r>
            <a:r>
              <a:rPr lang="en-US" altLang="zh-CN" sz="1350" b="1" kern="0" spc="0" baseline="0" noProof="0" dirty="0">
                <a:solidFill>
                  <a:srgbClr val="7F0055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new</a:t>
            </a:r>
            <a:r>
              <a:rPr lang="en-US" altLang="zh-CN" sz="1350" b="1" kern="0" spc="965" noProof="0" dirty="0"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Order(</a:t>
            </a:r>
            <a:r>
              <a:rPr lang="en-US" altLang="zh-CN" sz="1350" kern="0" spc="0" baseline="0" noProof="0" dirty="0">
                <a:solidFill>
                  <a:srgbClr val="3F7F5F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/*</a:t>
            </a:r>
            <a:r>
              <a:rPr lang="en-US" altLang="zh-CN" sz="1350" kern="0" spc="595" noProof="0" dirty="0"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 </a:t>
            </a:r>
            <a:r>
              <a:rPr lang="en-US" altLang="zh-CN" sz="1350" kern="0" spc="-35" baseline="0" noProof="0" dirty="0">
                <a:solidFill>
                  <a:srgbClr val="3F7F5F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...</a:t>
            </a:r>
            <a:r>
              <a:rPr lang="en-US" altLang="zh-CN" sz="1350" kern="0" spc="30" noProof="0" dirty="0"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3F7F5F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*/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));</a:t>
            </a:r>
            <a:r>
              <a:rPr lang="en-US" altLang="zh-CN" sz="1350" kern="0" spc="9875" noProof="0" dirty="0"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 </a:t>
            </a:r>
            <a:br>
              <a:rPr lang="zh-CN" altLang="en-US" dirty="0"/>
            </a:br>
            <a:r>
              <a:rPr lang="en-US" altLang="zh-CN" sz="1522" kern="0" spc="2885" noProof="0" dirty="0"/>
              <a:t> </a:t>
            </a:r>
            <a:r>
              <a:rPr lang="en-US" altLang="zh-CN" sz="1350" kern="0" spc="0" baseline="0" noProof="0" dirty="0">
                <a:solidFill>
                  <a:srgbClr val="3F7F5F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//</a:t>
            </a:r>
            <a:r>
              <a:rPr lang="en-US" altLang="zh-CN" sz="1350" kern="0" spc="-70" noProof="0" dirty="0"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3F7F5F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Verify</a:t>
            </a:r>
            <a:r>
              <a:rPr lang="en-US" altLang="zh-CN" sz="1350" kern="0" spc="355" noProof="0" dirty="0"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3F7F5F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that</a:t>
            </a:r>
            <a:r>
              <a:rPr lang="en-US" altLang="zh-CN" sz="1350" kern="0" spc="220" noProof="0" dirty="0"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3F7F5F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1</a:t>
            </a:r>
            <a:r>
              <a:rPr lang="en-US" altLang="zh-CN" sz="1350" kern="0" spc="10" noProof="0" dirty="0"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3F7F5F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OrderSubmitted</a:t>
            </a:r>
            <a:r>
              <a:rPr lang="en-US" altLang="zh-CN" sz="1350" kern="0" spc="645" noProof="0" dirty="0"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3F7F5F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event</a:t>
            </a:r>
            <a:r>
              <a:rPr lang="en-US" altLang="zh-CN" sz="1350" kern="0" spc="150" noProof="0" dirty="0"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3F7F5F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was</a:t>
            </a:r>
            <a:r>
              <a:rPr lang="en-US" altLang="zh-CN" sz="1350" kern="0" spc="280" noProof="0" dirty="0"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3F7F5F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published</a:t>
            </a:r>
            <a:r>
              <a:rPr lang="en-US" altLang="zh-CN" sz="1350" kern="0" spc="6505" noProof="0" dirty="0"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 </a:t>
            </a:r>
            <a:br>
              <a:rPr lang="zh-CN" altLang="en-US" dirty="0"/>
            </a:br>
            <a:r>
              <a:rPr lang="en-US" altLang="zh-CN" sz="1522" kern="0" spc="2907" noProof="0" dirty="0"/>
              <a:t> 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assertThat(</a:t>
            </a:r>
            <a:r>
              <a:rPr lang="en-US" altLang="zh-CN" sz="1350" b="1" kern="0" spc="0" baseline="0" noProof="0" dirty="0">
                <a:solidFill>
                  <a:srgbClr val="0000C0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events</a:t>
            </a:r>
            <a:r>
              <a:rPr lang="en-US" altLang="zh-CN" sz="1350" b="1" kern="0" spc="0" baseline="0" noProof="0" dirty="0">
                <a:solidFill>
                  <a:srgbClr val="191E1E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.stream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(OrderSubmitted.</a:t>
            </a:r>
            <a:r>
              <a:rPr lang="en-US" altLang="zh-CN" sz="1350" b="1" kern="0" spc="0" baseline="0" noProof="0" dirty="0">
                <a:solidFill>
                  <a:srgbClr val="7F0055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class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)).hasSize(1);</a:t>
            </a:r>
            <a:r>
              <a:rPr lang="en-US" altLang="zh-CN" sz="1350" kern="0" spc="1500" noProof="0" dirty="0"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 </a:t>
            </a:r>
            <a:br>
              <a:rPr lang="zh-CN" altLang="en-US" dirty="0"/>
            </a:br>
            <a:r>
              <a:rPr lang="en-US" altLang="zh-CN" sz="1522" kern="0" spc="1297" noProof="0" dirty="0"/>
              <a:t> </a:t>
            </a:r>
            <a:r>
              <a:rPr lang="en-US" altLang="zh-CN" sz="1350" kern="0" spc="-200" baseline="0" noProof="0" dirty="0">
                <a:solidFill>
                  <a:srgbClr val="191E1E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}</a:t>
            </a:r>
            <a:r>
              <a:rPr lang="en-US" altLang="zh-CN" sz="1350" kern="0" spc="51020" noProof="0" dirty="0"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 </a:t>
            </a:r>
            <a:r>
              <a:rPr lang="en-US" altLang="zh-CN" sz="1350" kern="0" spc="-200" baseline="0" noProof="0" dirty="0">
                <a:solidFill>
                  <a:srgbClr val="191E1E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}</a:t>
            </a:r>
          </a:p>
        </p:txBody>
      </p:sp>
    </p:spTree>
    <p:extLst>
      <p:ext uri="{65A42CB5-7372-407D-49DA-281947604897}"/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F30C45D8-C1CA-4D3F-06A8-45F970D54BC0"/>
          <p:cNvPicPr>
            <a:picLocks noChangeAspect="1"/>
          </p:cNvPicPr>
          <p:nvPr/>
        </p:nvPicPr>
        <p:blipFill>
          <a:blip r:embed="rId2" cstate="print">
            <a:extLst>
              <a:ext uri="{78817F4F-F1F3-42F3-6575-25A08DB35D45}"/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155" name="3010EA95-8A00-40C8-2A8B-8302D79867FD"/>
          <p:cNvPicPr>
            <a:picLocks noChangeAspect="1"/>
          </p:cNvPicPr>
          <p:nvPr/>
        </p:nvPicPr>
        <p:blipFill>
          <a:blip r:embed="rId3" cstate="print">
            <a:extLst>
              <a:ext uri="{A7E187A0-CD27-4A6D-CEF8-CEA16815D152}"/>
            </a:extLst>
          </a:blip>
          <a:stretch>
            <a:fillRect/>
          </a:stretch>
        </p:blipFill>
        <p:spPr>
          <a:xfrm>
            <a:off x="295359" y="4667250"/>
            <a:ext cx="257175" cy="247650"/>
          </a:xfrm>
          <a:prstGeom prst="rect">
            <a:avLst/>
          </a:prstGeom>
        </p:spPr>
      </p:pic>
      <p:pic>
        <p:nvPicPr>
          <p:cNvPr id="156" name="DF05E38C-ADBF-4283-C3A5-42996E2C4461"/>
          <p:cNvPicPr>
            <a:picLocks noChangeAspect="1"/>
          </p:cNvPicPr>
          <p:nvPr/>
        </p:nvPicPr>
        <p:blipFill>
          <a:blip r:embed="rId4" cstate="print">
            <a:extLst>
              <a:ext uri="{B0C911AE-91AA-42D2-EEB3-BCB340E688C4}"/>
            </a:extLst>
          </a:blip>
          <a:stretch>
            <a:fillRect/>
          </a:stretch>
        </p:blipFill>
        <p:spPr>
          <a:xfrm>
            <a:off x="600176" y="4724400"/>
            <a:ext cx="638175" cy="161925"/>
          </a:xfrm>
          <a:prstGeom prst="rect">
            <a:avLst/>
          </a:prstGeom>
        </p:spPr>
      </p:pic>
      <p:pic>
        <p:nvPicPr>
          <p:cNvPr id="157" name="685D9B77-C172-42C1-4EA5-A75962B1A1BD"/>
          <p:cNvPicPr>
            <a:picLocks noChangeAspect="1"/>
          </p:cNvPicPr>
          <p:nvPr/>
        </p:nvPicPr>
        <p:blipFill>
          <a:blip r:embed="rId5" cstate="print">
            <a:extLst>
              <a:ext uri="{C1C52B01-D29B-494F-385D-5697E3146831}"/>
            </a:extLst>
          </a:blip>
          <a:stretch>
            <a:fillRect/>
          </a:stretch>
        </p:blipFill>
        <p:spPr>
          <a:xfrm>
            <a:off x="914762" y="4676775"/>
            <a:ext cx="28575" cy="38100"/>
          </a:xfrm>
          <a:prstGeom prst="rect">
            <a:avLst/>
          </a:prstGeom>
        </p:spPr>
      </p:pic>
      <p:sp>
        <p:nvSpPr>
          <p:cNvPr id="158" name="TextBox158"/>
          <p:cNvSpPr txBox="1"/>
          <p:nvPr/>
        </p:nvSpPr>
        <p:spPr>
          <a:xfrm>
            <a:off x="294695" y="244792"/>
            <a:ext cx="6388100" cy="28575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04000"/>
              </a:lnSpc>
            </a:pPr>
            <a:r>
              <a:rPr lang="en-US" altLang="zh-CN" sz="2500" b="1" kern="0" spc="-105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Coming</a:t>
            </a:r>
            <a:r>
              <a:rPr lang="en-US" altLang="zh-CN" sz="2500" b="1" kern="0" spc="-2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500" b="1" kern="0" spc="-10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in</a:t>
            </a:r>
            <a:r>
              <a:rPr lang="en-US" altLang="zh-CN" sz="2500" b="1" kern="0" spc="-7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500" b="1" kern="0" spc="-75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Spring</a:t>
            </a:r>
            <a:r>
              <a:rPr lang="en-US" altLang="zh-CN" sz="2500" b="1" kern="0" spc="-2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500" b="1" kern="0" spc="-7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Framework</a:t>
            </a:r>
            <a:r>
              <a:rPr lang="en-US" altLang="zh-CN" sz="2500" b="1" kern="0" spc="-8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500" b="1" kern="0" spc="-3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5.3.10</a:t>
            </a:r>
          </a:p>
          <a:p>
            <a:pPr marL="727218" marR="0" indent="0" eaLnBrk="0">
              <a:lnSpc>
                <a:spcPct val="68000"/>
              </a:lnSpc>
              <a:spcBef>
                <a:spcPts val="3046"/>
              </a:spcBef>
            </a:pPr>
            <a:r>
              <a:rPr lang="en-US" altLang="zh-CN" sz="1800" b="1" kern="0" spc="-70" baseline="0" noProof="0" dirty="0">
                <a:solidFill>
                  <a:srgbClr val="6DB33F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Improving</a:t>
            </a:r>
            <a:r>
              <a:rPr lang="en-US" altLang="zh-CN" sz="1800" b="1" kern="0" spc="-12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800" b="1" kern="0" spc="-40" baseline="0" noProof="0" dirty="0">
                <a:solidFill>
                  <a:srgbClr val="6DB33F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every</a:t>
            </a:r>
            <a:r>
              <a:rPr lang="en-US" altLang="zh-CN" sz="1800" b="1" kern="0" spc="-11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800" b="1" kern="0" spc="-25" baseline="0" noProof="0" dirty="0">
                <a:solidFill>
                  <a:srgbClr val="6DB33F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step</a:t>
            </a:r>
            <a:r>
              <a:rPr lang="en-US" altLang="zh-CN" sz="1800" b="1" kern="0" spc="-11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800" b="1" kern="0" spc="0" baseline="0" noProof="0" dirty="0">
                <a:solidFill>
                  <a:srgbClr val="6DB33F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of</a:t>
            </a:r>
            <a:r>
              <a:rPr lang="en-US" altLang="zh-CN" sz="1800" b="1" kern="0" spc="-15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800" b="1" kern="0" spc="0" baseline="0" noProof="0" dirty="0">
                <a:solidFill>
                  <a:srgbClr val="6DB33F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1800" b="1" kern="0" spc="-9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800" b="1" kern="0" spc="-125" baseline="0" noProof="0" dirty="0">
                <a:solidFill>
                  <a:srgbClr val="6DB33F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way</a:t>
            </a:r>
            <a:r>
              <a:rPr lang="en-US" altLang="zh-CN" sz="1800" kern="0" spc="-125" baseline="0" noProof="0" dirty="0">
                <a:solidFill>
                  <a:srgbClr val="6DB33F"/>
                </a:solidFill>
                <a:latin typeface="Arial Unicode MS" pitchFamily="34" charset="0"/>
                <a:ea typeface="Arial Unicode MS" pitchFamily="34" charset="0"/>
                <a:cs typeface="Arial Unicode MS" pitchFamily="34" charset="0"/>
              </a:rPr>
              <a:t>…</a:t>
            </a:r>
          </a:p>
          <a:p>
            <a:pPr marL="864276" marR="0" indent="0" eaLnBrk="0">
              <a:lnSpc>
                <a:spcPct val="70000"/>
              </a:lnSpc>
              <a:spcBef>
                <a:spcPts val="1236"/>
              </a:spcBef>
            </a:pPr>
            <a:r>
              <a:rPr lang="en-US" altLang="zh-CN" sz="1350" kern="0" spc="0" baseline="0" noProof="0" dirty="0">
                <a:solidFill>
                  <a:srgbClr val="191E1E"/>
                </a:solidFill>
                <a:latin typeface="Arial Unicode MS" pitchFamily="34" charset="0"/>
                <a:ea typeface="Arial Unicode MS" pitchFamily="34" charset="0"/>
                <a:cs typeface="Arial Unicode MS" pitchFamily="34" charset="0"/>
              </a:rPr>
              <a:t>●</a:t>
            </a:r>
            <a:r>
              <a:rPr lang="en-US" altLang="zh-CN" sz="1350" kern="0" spc="1225" noProof="0" dirty="0">
                <a:latin typeface="Arial Unicode MS" pitchFamily="34" charset="0"/>
                <a:ea typeface="Arial Unicode MS" pitchFamily="34" charset="0"/>
                <a:cs typeface="Arial Unicode MS" pitchFamily="34" charset="0"/>
              </a:rPr>
              <a:t> </a:t>
            </a:r>
            <a:r>
              <a:rPr lang="en-US" altLang="zh-CN" sz="1200" kern="0" spc="0" baseline="0" noProof="0" dirty="0">
                <a:solidFill>
                  <a:srgbClr val="646464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ExceptionCollector</a:t>
            </a:r>
            <a:r>
              <a:rPr lang="en-US" altLang="zh-CN" sz="1200" kern="0" spc="-400" noProof="0" dirty="0"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testing</a:t>
            </a:r>
            <a:r>
              <a:rPr lang="en-US" altLang="zh-CN" sz="1350" kern="0" spc="22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utility</a:t>
            </a:r>
          </a:p>
          <a:p>
            <a:pPr marL="864276" marR="0" indent="0" eaLnBrk="0">
              <a:lnSpc>
                <a:spcPct val="70000"/>
              </a:lnSpc>
              <a:spcBef>
                <a:spcPts val="1163"/>
              </a:spcBef>
            </a:pPr>
            <a:r>
              <a:rPr lang="en-US" altLang="zh-CN" sz="1350" kern="0" spc="0" baseline="0" noProof="0" dirty="0">
                <a:solidFill>
                  <a:srgbClr val="191E1E"/>
                </a:solidFill>
                <a:latin typeface="Arial Unicode MS" pitchFamily="34" charset="0"/>
                <a:ea typeface="Arial Unicode MS" pitchFamily="34" charset="0"/>
                <a:cs typeface="Arial Unicode MS" pitchFamily="34" charset="0"/>
              </a:rPr>
              <a:t>●</a:t>
            </a:r>
            <a:r>
              <a:rPr lang="en-US" altLang="zh-CN" sz="1350" kern="0" spc="1125" noProof="0" dirty="0">
                <a:latin typeface="Arial Unicode MS" pitchFamily="34" charset="0"/>
                <a:ea typeface="Arial Unicode MS" pitchFamily="34" charset="0"/>
                <a:cs typeface="Arial Unicode MS" pitchFamily="34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Soft</a:t>
            </a:r>
            <a:r>
              <a:rPr lang="en-US" altLang="zh-CN" sz="1350" kern="0" spc="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assertions</a:t>
            </a:r>
            <a:r>
              <a:rPr lang="en-US" altLang="zh-CN" sz="1350" kern="0" spc="-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for</a:t>
            </a:r>
            <a:r>
              <a:rPr lang="en-US" altLang="zh-CN" sz="1350" kern="0" spc="8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200" kern="0" spc="0" baseline="0" noProof="0" dirty="0">
                <a:solidFill>
                  <a:srgbClr val="646464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MockMvc</a:t>
            </a:r>
            <a:r>
              <a:rPr lang="en-US" altLang="zh-CN" sz="1200" kern="0" spc="-295" noProof="0" dirty="0"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and</a:t>
            </a:r>
            <a:r>
              <a:rPr lang="en-US" altLang="zh-CN" sz="1350" kern="0" spc="-4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200" kern="0" spc="0" baseline="0" noProof="0" dirty="0">
                <a:solidFill>
                  <a:srgbClr val="646464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WebTestClient</a:t>
            </a:r>
          </a:p>
          <a:p>
            <a:pPr marL="864276" marR="0" indent="0" eaLnBrk="0">
              <a:lnSpc>
                <a:spcPct val="70000"/>
              </a:lnSpc>
              <a:spcBef>
                <a:spcPts val="1256"/>
              </a:spcBef>
            </a:pPr>
            <a:r>
              <a:rPr lang="en-US" altLang="zh-CN" sz="1350" kern="0" spc="0" baseline="0" noProof="0" dirty="0">
                <a:solidFill>
                  <a:srgbClr val="191E1E"/>
                </a:solidFill>
                <a:latin typeface="Arial Unicode MS" pitchFamily="34" charset="0"/>
                <a:ea typeface="Arial Unicode MS" pitchFamily="34" charset="0"/>
                <a:cs typeface="Arial Unicode MS" pitchFamily="34" charset="0"/>
              </a:rPr>
              <a:t>●</a:t>
            </a:r>
            <a:r>
              <a:rPr lang="en-US" altLang="zh-CN" sz="1350" kern="0" spc="1125" noProof="0" dirty="0">
                <a:latin typeface="Arial Unicode MS" pitchFamily="34" charset="0"/>
                <a:ea typeface="Arial Unicode MS" pitchFamily="34" charset="0"/>
                <a:cs typeface="Arial Unicode MS" pitchFamily="34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Support</a:t>
            </a:r>
            <a:r>
              <a:rPr lang="en-US" altLang="zh-CN" sz="1350" kern="0" spc="6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for</a:t>
            </a:r>
            <a:r>
              <a:rPr lang="en-US" altLang="zh-CN" sz="1350" kern="0" spc="14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200" kern="0" spc="0" baseline="0" noProof="0" dirty="0">
                <a:solidFill>
                  <a:srgbClr val="646464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HtmlFileInput.setData()</a:t>
            </a:r>
            <a:r>
              <a:rPr lang="en-US" altLang="zh-CN" sz="1200" kern="0" spc="-315" noProof="0" dirty="0"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with</a:t>
            </a:r>
            <a:r>
              <a:rPr lang="en-US" altLang="zh-CN" sz="1350" kern="0" spc="19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HtmlUnit</a:t>
            </a:r>
            <a:r>
              <a:rPr lang="en-US" altLang="zh-CN" sz="1350" kern="0" spc="9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and</a:t>
            </a:r>
            <a:r>
              <a:rPr lang="en-US" altLang="zh-CN" sz="1350" kern="0" spc="-1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200" kern="0" spc="0" baseline="0" noProof="0" dirty="0">
                <a:solidFill>
                  <a:srgbClr val="646464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MockMvc</a:t>
            </a:r>
          </a:p>
          <a:p>
            <a:pPr marL="864276" marR="0" indent="0" eaLnBrk="0">
              <a:lnSpc>
                <a:spcPct val="70000"/>
              </a:lnSpc>
              <a:spcBef>
                <a:spcPts val="1163"/>
              </a:spcBef>
            </a:pPr>
            <a:r>
              <a:rPr lang="en-US" altLang="zh-CN" sz="1350" kern="0" spc="0" baseline="0" noProof="0" dirty="0">
                <a:solidFill>
                  <a:srgbClr val="191E1E"/>
                </a:solidFill>
                <a:latin typeface="Arial Unicode MS" pitchFamily="34" charset="0"/>
                <a:ea typeface="Arial Unicode MS" pitchFamily="34" charset="0"/>
                <a:cs typeface="Arial Unicode MS" pitchFamily="34" charset="0"/>
              </a:rPr>
              <a:t>●</a:t>
            </a:r>
            <a:r>
              <a:rPr lang="en-US" altLang="zh-CN" sz="1350" kern="0" spc="1160" noProof="0" dirty="0">
                <a:latin typeface="Arial Unicode MS" pitchFamily="34" charset="0"/>
                <a:ea typeface="Arial Unicode MS" pitchFamily="34" charset="0"/>
                <a:cs typeface="Arial Unicode MS" pitchFamily="34" charset="0"/>
              </a:rPr>
              <a:t> </a:t>
            </a:r>
            <a:r>
              <a:rPr lang="en-US" altLang="zh-CN" sz="1200" kern="0" spc="0" baseline="0" noProof="0" dirty="0">
                <a:solidFill>
                  <a:srgbClr val="646464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setDefaultCharacterEncoding()</a:t>
            </a:r>
            <a:r>
              <a:rPr lang="en-US" altLang="zh-CN" sz="1200" kern="0" spc="-190" noProof="0" dirty="0"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in</a:t>
            </a:r>
            <a:r>
              <a:rPr lang="en-US" altLang="zh-CN" sz="1350" kern="0" spc="-3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200" kern="0" spc="0" baseline="0" noProof="0" dirty="0">
                <a:solidFill>
                  <a:srgbClr val="646464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MockHttpServletResponse</a:t>
            </a:r>
          </a:p>
          <a:p>
            <a:pPr marL="864276" marR="0" indent="0" eaLnBrk="0">
              <a:lnSpc>
                <a:spcPct val="70000"/>
              </a:lnSpc>
              <a:spcBef>
                <a:spcPts val="1232"/>
              </a:spcBef>
            </a:pPr>
            <a:r>
              <a:rPr lang="en-US" altLang="zh-CN" sz="1350" kern="0" spc="0" baseline="0" noProof="0" dirty="0">
                <a:solidFill>
                  <a:srgbClr val="191E1E"/>
                </a:solidFill>
                <a:latin typeface="Arial Unicode MS" pitchFamily="34" charset="0"/>
                <a:ea typeface="Arial Unicode MS" pitchFamily="34" charset="0"/>
                <a:cs typeface="Arial Unicode MS" pitchFamily="34" charset="0"/>
              </a:rPr>
              <a:t>●</a:t>
            </a:r>
            <a:r>
              <a:rPr lang="en-US" altLang="zh-CN" sz="1350" kern="0" spc="1180" noProof="0" dirty="0">
                <a:latin typeface="Arial Unicode MS" pitchFamily="34" charset="0"/>
                <a:ea typeface="Arial Unicode MS" pitchFamily="34" charset="0"/>
                <a:cs typeface="Arial Unicode MS" pitchFamily="34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Default</a:t>
            </a:r>
            <a:r>
              <a:rPr lang="en-US" altLang="zh-CN" sz="1350" kern="0" spc="3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character</a:t>
            </a:r>
            <a:r>
              <a:rPr lang="en-US" altLang="zh-CN" sz="1350" kern="0" spc="8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encoding</a:t>
            </a:r>
            <a:r>
              <a:rPr lang="en-US" altLang="zh-CN" sz="1350" kern="0" spc="15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for</a:t>
            </a:r>
            <a:r>
              <a:rPr lang="en-US" altLang="zh-CN" sz="1350" kern="0" spc="14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responses</a:t>
            </a:r>
            <a:r>
              <a:rPr lang="en-US" altLang="zh-CN" sz="1350" kern="0" spc="6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in</a:t>
            </a:r>
            <a:r>
              <a:rPr lang="en-US" altLang="zh-CN" sz="1350" kern="0" spc="-3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200" kern="0" spc="0" baseline="0" noProof="0" dirty="0">
                <a:solidFill>
                  <a:srgbClr val="646464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MockMvc</a:t>
            </a:r>
          </a:p>
        </p:txBody>
      </p:sp>
    </p:spTree>
    <p:extLst>
      <p:ext uri="{2773A136-5EBC-4657-8504-63FB90625880}"/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A000C0B9-5733-48FE-2113-DE0D4446C242"/>
          <p:cNvPicPr>
            <a:picLocks noChangeAspect="1"/>
          </p:cNvPicPr>
          <p:nvPr/>
        </p:nvPicPr>
        <p:blipFill>
          <a:blip r:embed="rId2" cstate="print">
            <a:extLst>
              <a:ext uri="{CC251803-8D63-47B6-6801-DDA216AD0F2F}"/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160" name="5C3D6869-B4F5-45C5-AF50-2488CBE73109"/>
          <p:cNvPicPr>
            <a:picLocks noChangeAspect="1"/>
          </p:cNvPicPr>
          <p:nvPr/>
        </p:nvPicPr>
        <p:blipFill>
          <a:blip r:embed="rId3" cstate="print">
            <a:extLst>
              <a:ext uri="{DB0BB0E1-CFD7-4F5F-AF50-A4DD16DED772}"/>
            </a:extLst>
          </a:blip>
          <a:stretch>
            <a:fillRect/>
          </a:stretch>
        </p:blipFill>
        <p:spPr>
          <a:xfrm>
            <a:off x="295359" y="4667250"/>
            <a:ext cx="257175" cy="247650"/>
          </a:xfrm>
          <a:prstGeom prst="rect">
            <a:avLst/>
          </a:prstGeom>
        </p:spPr>
      </p:pic>
      <p:pic>
        <p:nvPicPr>
          <p:cNvPr id="161" name="C56A4CF2-9F90-4FBD-7474-A82C1942A6BF"/>
          <p:cNvPicPr>
            <a:picLocks noChangeAspect="1"/>
          </p:cNvPicPr>
          <p:nvPr/>
        </p:nvPicPr>
        <p:blipFill>
          <a:blip r:embed="rId4" cstate="print">
            <a:extLst>
              <a:ext uri="{F062E183-D7A9-4F81-ABAD-059E7595F7F7}"/>
            </a:extLst>
          </a:blip>
          <a:stretch>
            <a:fillRect/>
          </a:stretch>
        </p:blipFill>
        <p:spPr>
          <a:xfrm>
            <a:off x="600176" y="4724400"/>
            <a:ext cx="638175" cy="161925"/>
          </a:xfrm>
          <a:prstGeom prst="rect">
            <a:avLst/>
          </a:prstGeom>
        </p:spPr>
      </p:pic>
      <p:pic>
        <p:nvPicPr>
          <p:cNvPr id="162" name="F7CF0338-C229-4554-BE51-7BC46C6AE0A8"/>
          <p:cNvPicPr>
            <a:picLocks noChangeAspect="1"/>
          </p:cNvPicPr>
          <p:nvPr/>
        </p:nvPicPr>
        <p:blipFill>
          <a:blip r:embed="rId5" cstate="print">
            <a:extLst>
              <a:ext uri="{88D8876E-A675-4DBD-FC8A-500475AD01DD}"/>
            </a:extLst>
          </a:blip>
          <a:stretch>
            <a:fillRect/>
          </a:stretch>
        </p:blipFill>
        <p:spPr>
          <a:xfrm>
            <a:off x="914762" y="4676775"/>
            <a:ext cx="28575" cy="38100"/>
          </a:xfrm>
          <a:prstGeom prst="rect">
            <a:avLst/>
          </a:prstGeom>
        </p:spPr>
      </p:pic>
      <p:sp>
        <p:nvSpPr>
          <p:cNvPr id="163" name="TextBox163"/>
          <p:cNvSpPr txBox="1"/>
          <p:nvPr/>
        </p:nvSpPr>
        <p:spPr>
          <a:xfrm>
            <a:off x="304855" y="244792"/>
            <a:ext cx="7200900" cy="14478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04000"/>
              </a:lnSpc>
            </a:pPr>
            <a:r>
              <a:rPr lang="en-US" altLang="zh-CN" sz="2500" b="1" kern="0" spc="-135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Example:</a:t>
            </a:r>
            <a:r>
              <a:rPr lang="en-US" altLang="zh-CN" sz="2500" b="1" kern="0" spc="1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500" b="1" kern="0" spc="-75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MockMvc</a:t>
            </a:r>
            <a:r>
              <a:rPr lang="en-US" altLang="zh-CN" sz="2500" b="1" kern="0" spc="-15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500" b="1" kern="0" spc="-3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without</a:t>
            </a:r>
            <a:r>
              <a:rPr lang="en-US" altLang="zh-CN" sz="2500" b="1" kern="0" spc="-7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500" b="1" kern="0" spc="-5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Soft</a:t>
            </a:r>
            <a:r>
              <a:rPr lang="en-US" altLang="zh-CN" sz="2500" b="1" kern="0" spc="-17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500" b="1" kern="0" spc="-9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Assertions</a:t>
            </a:r>
          </a:p>
          <a:p>
            <a:pPr marL="1318403" marR="0" indent="-467488" eaLnBrk="0">
              <a:lnSpc>
                <a:spcPct val="110000"/>
              </a:lnSpc>
              <a:spcBef>
                <a:spcPts val="3068"/>
              </a:spcBef>
            </a:pPr>
            <a:r>
              <a:rPr lang="en-US" altLang="zh-CN" sz="1350" kern="0" spc="0" baseline="0" noProof="0" dirty="0">
                <a:solidFill>
                  <a:srgbClr val="0000C0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mockMvc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.perform(get(</a:t>
            </a:r>
            <a:r>
              <a:rPr lang="en-US" altLang="zh-CN" sz="1350" kern="0" spc="0" baseline="0" noProof="0" dirty="0">
                <a:solidFill>
                  <a:srgbClr val="2A00FF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"/person/5"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).accept(</a:t>
            </a:r>
            <a:r>
              <a:rPr lang="en-US" altLang="zh-CN" sz="1350" b="1" kern="0" spc="0" baseline="0" noProof="0" dirty="0">
                <a:solidFill>
                  <a:srgbClr val="0000C0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APPLICATION_JSON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))</a:t>
            </a:r>
            <a:r>
              <a:rPr lang="en-US" altLang="zh-CN" sz="1350" kern="0" spc="1500" noProof="0" dirty="0"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.</a:t>
            </a:r>
            <a:r>
              <a:rPr lang="en-US" altLang="zh-CN" sz="1350" b="1" kern="0" spc="0" baseline="0" noProof="0" dirty="0">
                <a:solidFill>
                  <a:srgbClr val="191E1E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andExpect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(status().isOk())</a:t>
            </a:r>
            <a:r>
              <a:rPr lang="en-US" altLang="zh-CN" sz="1350" kern="0" spc="23300" noProof="0" dirty="0"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.</a:t>
            </a:r>
            <a:r>
              <a:rPr lang="en-US" altLang="zh-CN" sz="1350" b="1" kern="0" spc="0" baseline="0" noProof="0" dirty="0">
                <a:solidFill>
                  <a:srgbClr val="191E1E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andExpect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(jsonPath(</a:t>
            </a:r>
            <a:r>
              <a:rPr lang="en-US" altLang="zh-CN" sz="1350" kern="0" spc="0" baseline="0" noProof="0" dirty="0">
                <a:solidFill>
                  <a:srgbClr val="2A00FF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"$.name"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).value(</a:t>
            </a:r>
            <a:r>
              <a:rPr lang="en-US" altLang="zh-CN" sz="1350" kern="0" spc="0" baseline="0" noProof="0" dirty="0">
                <a:solidFill>
                  <a:srgbClr val="2A00FF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"Jane"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));</a:t>
            </a:r>
          </a:p>
        </p:txBody>
      </p:sp>
    </p:spTree>
    <p:extLst>
      <p:ext uri="{F6746C56-82D4-4685-5D4C-6A110E24FCA4}"/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E0B318E7-0B68-4AAE-0C73-0DDFD9F28858"/>
          <p:cNvPicPr>
            <a:picLocks noChangeAspect="1"/>
          </p:cNvPicPr>
          <p:nvPr/>
        </p:nvPicPr>
        <p:blipFill>
          <a:blip r:embed="rId2" cstate="print">
            <a:extLst>
              <a:ext uri="{D4FF628E-FBFF-4D8D-2991-5937B92761EF}"/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165" name="EF9EB509-3A68-4F16-F222-57046EB05705"/>
          <p:cNvPicPr>
            <a:picLocks noChangeAspect="1"/>
          </p:cNvPicPr>
          <p:nvPr/>
        </p:nvPicPr>
        <p:blipFill>
          <a:blip r:embed="rId3" cstate="print">
            <a:extLst>
              <a:ext uri="{5C062753-CD6E-4775-5F54-1360E5D7EE58}"/>
            </a:extLst>
          </a:blip>
          <a:stretch>
            <a:fillRect/>
          </a:stretch>
        </p:blipFill>
        <p:spPr>
          <a:xfrm>
            <a:off x="295359" y="4667250"/>
            <a:ext cx="257175" cy="247650"/>
          </a:xfrm>
          <a:prstGeom prst="rect">
            <a:avLst/>
          </a:prstGeom>
        </p:spPr>
      </p:pic>
      <p:pic>
        <p:nvPicPr>
          <p:cNvPr id="166" name="CB6E0DD9-9454-4219-7DBD-A3882786F674"/>
          <p:cNvPicPr>
            <a:picLocks noChangeAspect="1"/>
          </p:cNvPicPr>
          <p:nvPr/>
        </p:nvPicPr>
        <p:blipFill>
          <a:blip r:embed="rId4" cstate="print">
            <a:extLst>
              <a:ext uri="{B3D238BF-1E72-4FEB-7B23-538A3ADF5D5F}"/>
            </a:extLst>
          </a:blip>
          <a:stretch>
            <a:fillRect/>
          </a:stretch>
        </p:blipFill>
        <p:spPr>
          <a:xfrm>
            <a:off x="600176" y="4724400"/>
            <a:ext cx="638175" cy="161925"/>
          </a:xfrm>
          <a:prstGeom prst="rect">
            <a:avLst/>
          </a:prstGeom>
        </p:spPr>
      </p:pic>
      <p:pic>
        <p:nvPicPr>
          <p:cNvPr id="167" name="B6B33513-6DF9-45D8-1FE7-132283987E33"/>
          <p:cNvPicPr>
            <a:picLocks noChangeAspect="1"/>
          </p:cNvPicPr>
          <p:nvPr/>
        </p:nvPicPr>
        <p:blipFill>
          <a:blip r:embed="rId5" cstate="print">
            <a:extLst>
              <a:ext uri="{05C3319E-DB7C-4D5E-2F93-6514226F6ED1}"/>
            </a:extLst>
          </a:blip>
          <a:stretch>
            <a:fillRect/>
          </a:stretch>
        </p:blipFill>
        <p:spPr>
          <a:xfrm>
            <a:off x="914762" y="4676775"/>
            <a:ext cx="28575" cy="38100"/>
          </a:xfrm>
          <a:prstGeom prst="rect">
            <a:avLst/>
          </a:prstGeom>
        </p:spPr>
      </p:pic>
      <p:sp>
        <p:nvSpPr>
          <p:cNvPr id="168" name="TextBox168"/>
          <p:cNvSpPr txBox="1"/>
          <p:nvPr/>
        </p:nvSpPr>
        <p:spPr>
          <a:xfrm>
            <a:off x="304855" y="244792"/>
            <a:ext cx="7200900" cy="1905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04000"/>
              </a:lnSpc>
            </a:pPr>
            <a:r>
              <a:rPr lang="en-US" altLang="zh-CN" sz="2500" b="1" kern="0" spc="-135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Example:</a:t>
            </a:r>
            <a:r>
              <a:rPr lang="en-US" altLang="zh-CN" sz="2500" b="1" kern="0" spc="1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500" b="1" kern="0" spc="-75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MockMvc</a:t>
            </a:r>
            <a:r>
              <a:rPr lang="en-US" altLang="zh-CN" sz="2500" b="1" kern="0" spc="-15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500" b="1" kern="0" spc="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with</a:t>
            </a:r>
            <a:r>
              <a:rPr lang="en-US" altLang="zh-CN" sz="2500" b="1" kern="0" spc="-15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500" b="1" kern="0" spc="-5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Soft</a:t>
            </a:r>
            <a:r>
              <a:rPr lang="en-US" altLang="zh-CN" sz="2500" b="1" kern="0" spc="-17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500" b="1" kern="0" spc="-9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Assertions</a:t>
            </a:r>
          </a:p>
          <a:p>
            <a:pPr marL="1311469" marR="0" indent="-460553" eaLnBrk="0">
              <a:lnSpc>
                <a:spcPct val="106000"/>
              </a:lnSpc>
              <a:spcBef>
                <a:spcPts val="3068"/>
              </a:spcBef>
            </a:pPr>
            <a:r>
              <a:rPr lang="en-US" altLang="zh-CN" sz="1350" kern="0" spc="0" baseline="0" noProof="0" dirty="0">
                <a:solidFill>
                  <a:srgbClr val="0000C0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mockMvc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.perform(get(</a:t>
            </a:r>
            <a:r>
              <a:rPr lang="en-US" altLang="zh-CN" sz="1350" kern="0" spc="0" baseline="0" noProof="0" dirty="0">
                <a:solidFill>
                  <a:srgbClr val="2A00FF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"/person/5"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).accept(</a:t>
            </a:r>
            <a:r>
              <a:rPr lang="en-US" altLang="zh-CN" sz="1350" b="1" kern="0" spc="0" baseline="0" noProof="0" dirty="0">
                <a:solidFill>
                  <a:srgbClr val="0000C0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APPLICATION_JSON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))</a:t>
            </a:r>
            <a:r>
              <a:rPr lang="en-US" altLang="zh-CN" sz="1350" kern="0" spc="1500" noProof="0" dirty="0"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.</a:t>
            </a:r>
            <a:r>
              <a:rPr lang="en-US" altLang="zh-CN" sz="1350" b="1" kern="0" spc="0" baseline="0" noProof="0" dirty="0">
                <a:solidFill>
                  <a:srgbClr val="191E1E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andExpectAll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(</a:t>
            </a:r>
            <a:r>
              <a:rPr lang="en-US" altLang="zh-CN" sz="1350" kern="0" spc="33995" noProof="0" dirty="0"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 </a:t>
            </a:r>
            <a:br>
              <a:rPr lang="zh-CN" altLang="en-US" dirty="0"/>
            </a:br>
            <a:r>
              <a:rPr lang="en-US" altLang="zh-CN" sz="1522" kern="0" spc="2878" noProof="0" dirty="0"/>
              <a:t> 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status().isOk(),</a:t>
            </a:r>
            <a:r>
              <a:rPr lang="en-US" altLang="zh-CN" sz="1350" kern="0" spc="29100" noProof="0" dirty="0"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 </a:t>
            </a:r>
            <a:br>
              <a:rPr lang="zh-CN" altLang="en-US" dirty="0"/>
            </a:br>
            <a:r>
              <a:rPr lang="en-US" altLang="zh-CN" sz="1522" kern="0" spc="2910" noProof="0" dirty="0"/>
              <a:t> 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jsonPath(</a:t>
            </a:r>
            <a:r>
              <a:rPr lang="en-US" altLang="zh-CN" sz="1350" kern="0" spc="0" baseline="0" noProof="0" dirty="0">
                <a:solidFill>
                  <a:srgbClr val="2A00FF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"$.name"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).value(</a:t>
            </a:r>
            <a:r>
              <a:rPr lang="en-US" altLang="zh-CN" sz="1350" kern="0" spc="0" baseline="0" noProof="0" dirty="0">
                <a:solidFill>
                  <a:srgbClr val="2A00FF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"Jane"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)</a:t>
            </a:r>
            <a:r>
              <a:rPr lang="en-US" altLang="zh-CN" sz="1350" kern="0" spc="15905" noProof="0" dirty="0"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 </a:t>
            </a:r>
            <a:r>
              <a:rPr lang="en-US" altLang="zh-CN" sz="1350" kern="0" spc="-100" baseline="0" noProof="0" dirty="0">
                <a:solidFill>
                  <a:srgbClr val="191E1E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);</a:t>
            </a:r>
          </a:p>
        </p:txBody>
      </p:sp>
    </p:spTree>
    <p:extLst>
      <p:ext uri="{C759A082-5263-4A17-2BB4-B2DC66CD2326}"/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0D8811A5-8A5E-4D4A-67C9-19133798E1AD"/>
          <p:cNvPicPr>
            <a:picLocks noChangeAspect="1"/>
          </p:cNvPicPr>
          <p:nvPr/>
        </p:nvPicPr>
        <p:blipFill>
          <a:blip r:embed="rId2" cstate="print">
            <a:extLst>
              <a:ext uri="{2FB403A6-2EF8-4A44-1840-6A853157A63E}"/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40" name="0BBFF2C7-0DC7-4DDB-A845-ECB796143867"/>
          <p:cNvPicPr>
            <a:picLocks noChangeAspect="1"/>
          </p:cNvPicPr>
          <p:nvPr/>
        </p:nvPicPr>
        <p:blipFill>
          <a:blip r:embed="rId3" cstate="print">
            <a:extLst>
              <a:ext uri="{92BA0385-3D96-4017-07B4-90C0E3B98513}"/>
            </a:extLst>
          </a:blip>
          <a:stretch>
            <a:fillRect/>
          </a:stretch>
        </p:blipFill>
        <p:spPr>
          <a:xfrm>
            <a:off x="295359" y="4667250"/>
            <a:ext cx="257175" cy="247650"/>
          </a:xfrm>
          <a:prstGeom prst="rect">
            <a:avLst/>
          </a:prstGeom>
        </p:spPr>
      </p:pic>
      <p:pic>
        <p:nvPicPr>
          <p:cNvPr id="41" name="914242D5-F59D-4B6E-2A3F-7507FD72A919"/>
          <p:cNvPicPr>
            <a:picLocks noChangeAspect="1"/>
          </p:cNvPicPr>
          <p:nvPr/>
        </p:nvPicPr>
        <p:blipFill>
          <a:blip r:embed="rId4" cstate="print">
            <a:extLst>
              <a:ext uri="{3C84F6C3-7C1B-4958-E0DD-4EE69A386F70}"/>
            </a:extLst>
          </a:blip>
          <a:stretch>
            <a:fillRect/>
          </a:stretch>
        </p:blipFill>
        <p:spPr>
          <a:xfrm>
            <a:off x="600176" y="4724400"/>
            <a:ext cx="638175" cy="161925"/>
          </a:xfrm>
          <a:prstGeom prst="rect">
            <a:avLst/>
          </a:prstGeom>
        </p:spPr>
      </p:pic>
      <p:pic>
        <p:nvPicPr>
          <p:cNvPr id="42" name="C9A87FAA-706B-4679-A54E-4A16C3B9CB54"/>
          <p:cNvPicPr>
            <a:picLocks noChangeAspect="1"/>
          </p:cNvPicPr>
          <p:nvPr/>
        </p:nvPicPr>
        <p:blipFill>
          <a:blip r:embed="rId5" cstate="print">
            <a:extLst>
              <a:ext uri="{2AF7CB2B-D905-4E16-41B9-B8F7E5CB285E}"/>
            </a:extLst>
          </a:blip>
          <a:stretch>
            <a:fillRect/>
          </a:stretch>
        </p:blipFill>
        <p:spPr>
          <a:xfrm>
            <a:off x="914762" y="4676775"/>
            <a:ext cx="28575" cy="38100"/>
          </a:xfrm>
          <a:prstGeom prst="rect">
            <a:avLst/>
          </a:prstGeom>
        </p:spPr>
      </p:pic>
      <p:sp>
        <p:nvSpPr>
          <p:cNvPr id="43" name="TextBox43"/>
          <p:cNvSpPr txBox="1"/>
          <p:nvPr/>
        </p:nvSpPr>
        <p:spPr>
          <a:xfrm>
            <a:off x="285805" y="244792"/>
            <a:ext cx="6235700" cy="37719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04000"/>
              </a:lnSpc>
            </a:pPr>
            <a:r>
              <a:rPr lang="en-US" altLang="zh-CN" sz="2500" b="1" kern="0" spc="-6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JUnit</a:t>
            </a:r>
            <a:r>
              <a:rPr lang="en-US" altLang="zh-CN" sz="2500" b="1" kern="0" spc="-18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500" b="1" kern="0" spc="-6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Jupiter</a:t>
            </a:r>
            <a:r>
              <a:rPr lang="en-US" altLang="zh-CN" sz="2500" b="1" kern="0" spc="-6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500" b="1" kern="0" spc="-6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Support</a:t>
            </a:r>
            <a:r>
              <a:rPr lang="en-US" altLang="zh-CN" sz="2500" b="1" kern="0" spc="-8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500" b="1" kern="0" spc="-10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in</a:t>
            </a:r>
            <a:r>
              <a:rPr lang="en-US" altLang="zh-CN" sz="2500" b="1" kern="0" spc="-7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500" b="1" kern="0" spc="-75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Spring</a:t>
            </a:r>
          </a:p>
          <a:p>
            <a:pPr marL="722392" marR="0" indent="0" eaLnBrk="0">
              <a:lnSpc>
                <a:spcPct val="104000"/>
              </a:lnSpc>
              <a:spcBef>
                <a:spcPts val="3046"/>
              </a:spcBef>
            </a:pPr>
            <a:r>
              <a:rPr lang="en-US" altLang="zh-CN" sz="1800" b="1" kern="0" spc="-60" baseline="0" noProof="0" dirty="0">
                <a:solidFill>
                  <a:srgbClr val="6DB33F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JUnit</a:t>
            </a:r>
            <a:r>
              <a:rPr lang="en-US" altLang="zh-CN" sz="1800" b="1" kern="0" spc="-9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800" b="1" kern="0" spc="-30" baseline="0" noProof="0" dirty="0">
                <a:solidFill>
                  <a:srgbClr val="6DB33F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Jupiter</a:t>
            </a:r>
            <a:r>
              <a:rPr lang="en-US" altLang="zh-CN" sz="1800" b="1" kern="0" spc="-13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800" b="1" kern="0" spc="-35" baseline="0" noProof="0" dirty="0">
                <a:solidFill>
                  <a:srgbClr val="6DB33F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and</a:t>
            </a:r>
            <a:r>
              <a:rPr lang="en-US" altLang="zh-CN" sz="1800" b="1" kern="0" spc="-10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800" b="1" kern="0" spc="-60" baseline="0" noProof="0" dirty="0">
                <a:solidFill>
                  <a:srgbClr val="6DB33F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Spring</a:t>
            </a:r>
            <a:r>
              <a:rPr lang="en-US" altLang="zh-CN" sz="1800" b="1" kern="0" spc="-6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800" b="1" kern="0" spc="-35" baseline="0" noProof="0" dirty="0">
                <a:solidFill>
                  <a:srgbClr val="6DB33F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are</a:t>
            </a:r>
            <a:r>
              <a:rPr lang="en-US" altLang="zh-CN" sz="1800" b="1" kern="0" spc="-4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800" b="1" kern="0" spc="0" baseline="0" noProof="0" dirty="0">
                <a:solidFill>
                  <a:srgbClr val="6DB33F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1800" b="1" kern="0" spc="-8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800" b="1" kern="0" spc="-20" baseline="0" noProof="0" dirty="0">
                <a:solidFill>
                  <a:srgbClr val="6DB33F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great</a:t>
            </a:r>
            <a:r>
              <a:rPr lang="en-US" altLang="zh-CN" sz="1800" b="1" kern="0" spc="-1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800" b="1" kern="0" spc="-60" baseline="0" noProof="0" dirty="0">
                <a:solidFill>
                  <a:srgbClr val="6DB33F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match</a:t>
            </a:r>
            <a:r>
              <a:rPr lang="en-US" altLang="zh-CN" sz="1800" b="1" kern="0" spc="-8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800" b="1" kern="0" spc="0" baseline="0" noProof="0" dirty="0">
                <a:solidFill>
                  <a:srgbClr val="6DB33F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for</a:t>
            </a:r>
            <a:r>
              <a:rPr lang="en-US" altLang="zh-CN" sz="1800" b="1" kern="0" spc="-16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800" b="1" kern="0" spc="-30" baseline="0" noProof="0" dirty="0">
                <a:solidFill>
                  <a:srgbClr val="6DB33F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testing</a:t>
            </a:r>
          </a:p>
          <a:p>
            <a:pPr marL="1330367" marR="1410339" indent="-457201" eaLnBrk="0">
              <a:lnSpc>
                <a:spcPct val="100000"/>
              </a:lnSpc>
              <a:spcBef>
                <a:spcPts val="1215"/>
              </a:spcBef>
            </a:pPr>
            <a:r>
              <a:rPr lang="en-US" altLang="zh-CN" sz="1350" kern="0" spc="0" baseline="0" noProof="0" dirty="0">
                <a:solidFill>
                  <a:srgbClr val="191E1E"/>
                </a:solidFill>
                <a:latin typeface="Arial Unicode MS" pitchFamily="34" charset="0"/>
                <a:ea typeface="Arial Unicode MS" pitchFamily="34" charset="0"/>
                <a:cs typeface="Arial Unicode MS" pitchFamily="34" charset="0"/>
              </a:rPr>
              <a:t>●</a:t>
            </a:r>
            <a:r>
              <a:rPr lang="en-US" altLang="zh-CN" sz="1350" kern="0" spc="1125" noProof="0" dirty="0">
                <a:latin typeface="Arial Unicode MS" pitchFamily="34" charset="0"/>
                <a:ea typeface="Arial Unicode MS" pitchFamily="34" charset="0"/>
                <a:cs typeface="Arial Unicode MS" pitchFamily="34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Spring</a:t>
            </a:r>
            <a:r>
              <a:rPr lang="en-US" altLang="zh-CN" sz="1350" kern="0" spc="9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Framework</a:t>
            </a:r>
            <a:r>
              <a:rPr lang="en-US" altLang="zh-CN" sz="1350" kern="0" spc="1728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Arial Unicode MS" pitchFamily="34" charset="0"/>
                <a:ea typeface="Arial Unicode MS" pitchFamily="34" charset="0"/>
                <a:cs typeface="Arial Unicode MS" pitchFamily="34" charset="0"/>
              </a:rPr>
              <a:t>●</a:t>
            </a:r>
            <a:r>
              <a:rPr lang="en-US" altLang="zh-CN" sz="1350" kern="0" spc="1085" noProof="0" dirty="0">
                <a:latin typeface="Arial Unicode MS" pitchFamily="34" charset="0"/>
                <a:ea typeface="Arial Unicode MS" pitchFamily="34" charset="0"/>
                <a:cs typeface="Arial Unicode MS" pitchFamily="34" charset="0"/>
              </a:rPr>
              <a:t> </a:t>
            </a:r>
            <a:r>
              <a:rPr lang="en-US" altLang="zh-CN" sz="1200" kern="0" spc="0" baseline="0" noProof="0" dirty="0">
                <a:solidFill>
                  <a:srgbClr val="646464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@ExtendWith</a:t>
            </a:r>
            <a:r>
              <a:rPr lang="en-US" altLang="zh-CN" sz="1200" kern="0" spc="0" baseline="0" noProof="0" dirty="0">
                <a:solidFill>
                  <a:srgbClr val="191E1E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(SpringExtension.</a:t>
            </a:r>
            <a:r>
              <a:rPr lang="en-US" altLang="zh-CN" sz="1200" b="1" kern="0" spc="0" baseline="0" noProof="0" dirty="0">
                <a:solidFill>
                  <a:srgbClr val="7F0055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class</a:t>
            </a:r>
            <a:r>
              <a:rPr lang="en-US" altLang="zh-CN" sz="1200" kern="0" spc="0" baseline="0" noProof="0" dirty="0">
                <a:solidFill>
                  <a:srgbClr val="191E1E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)</a:t>
            </a:r>
            <a:r>
              <a:rPr lang="en-US" altLang="zh-CN" sz="1200" kern="0" spc="400" noProof="0" dirty="0"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Arial Unicode MS" pitchFamily="34" charset="0"/>
                <a:ea typeface="Arial Unicode MS" pitchFamily="34" charset="0"/>
                <a:cs typeface="Arial Unicode MS" pitchFamily="34" charset="0"/>
              </a:rPr>
              <a:t>●</a:t>
            </a:r>
            <a:r>
              <a:rPr lang="en-US" altLang="zh-CN" sz="1350" kern="0" spc="1085" noProof="0" dirty="0">
                <a:latin typeface="Arial Unicode MS" pitchFamily="34" charset="0"/>
                <a:ea typeface="Arial Unicode MS" pitchFamily="34" charset="0"/>
                <a:cs typeface="Arial Unicode MS" pitchFamily="34" charset="0"/>
              </a:rPr>
              <a:t> </a:t>
            </a:r>
            <a:r>
              <a:rPr lang="en-US" altLang="zh-CN" sz="1200" kern="0" spc="0" baseline="0" noProof="0" dirty="0">
                <a:solidFill>
                  <a:srgbClr val="646464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@SpringJUnitConfig</a:t>
            </a:r>
            <a:r>
              <a:rPr lang="en-US" altLang="zh-CN" sz="1200" kern="0" spc="11330" noProof="0" dirty="0"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Arial Unicode MS" pitchFamily="34" charset="0"/>
                <a:ea typeface="Arial Unicode MS" pitchFamily="34" charset="0"/>
                <a:cs typeface="Arial Unicode MS" pitchFamily="34" charset="0"/>
              </a:rPr>
              <a:t>●</a:t>
            </a:r>
            <a:r>
              <a:rPr lang="en-US" altLang="zh-CN" sz="1350" kern="0" spc="1085" noProof="0" dirty="0">
                <a:latin typeface="Arial Unicode MS" pitchFamily="34" charset="0"/>
                <a:ea typeface="Arial Unicode MS" pitchFamily="34" charset="0"/>
                <a:cs typeface="Arial Unicode MS" pitchFamily="34" charset="0"/>
              </a:rPr>
              <a:t> </a:t>
            </a:r>
            <a:r>
              <a:rPr lang="en-US" altLang="zh-CN" sz="1200" kern="0" spc="0" baseline="0" noProof="0" dirty="0">
                <a:solidFill>
                  <a:srgbClr val="646464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@SpringJUnitWebConfig</a:t>
            </a:r>
          </a:p>
          <a:p>
            <a:pPr marL="1330367" marR="3002588" indent="-457201" eaLnBrk="0">
              <a:lnSpc>
                <a:spcPct val="96000"/>
              </a:lnSpc>
              <a:spcBef>
                <a:spcPts val="4010"/>
              </a:spcBef>
            </a:pPr>
            <a:r>
              <a:rPr lang="en-US" altLang="zh-CN" sz="1350" kern="0" spc="0" baseline="0" noProof="0" dirty="0">
                <a:solidFill>
                  <a:srgbClr val="191E1E"/>
                </a:solidFill>
                <a:latin typeface="Arial Unicode MS" pitchFamily="34" charset="0"/>
                <a:ea typeface="Arial Unicode MS" pitchFamily="34" charset="0"/>
                <a:cs typeface="Arial Unicode MS" pitchFamily="34" charset="0"/>
              </a:rPr>
              <a:t>●</a:t>
            </a:r>
            <a:r>
              <a:rPr lang="en-US" altLang="zh-CN" sz="1350" kern="0" spc="1125" noProof="0" dirty="0">
                <a:latin typeface="Arial Unicode MS" pitchFamily="34" charset="0"/>
                <a:ea typeface="Arial Unicode MS" pitchFamily="34" charset="0"/>
                <a:cs typeface="Arial Unicode MS" pitchFamily="34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Spring</a:t>
            </a:r>
            <a:r>
              <a:rPr lang="en-US" altLang="zh-CN" sz="1350" kern="0" spc="9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Boot</a:t>
            </a:r>
            <a:r>
              <a:rPr lang="en-US" altLang="zh-CN" sz="1350" kern="0" spc="869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Arial Unicode MS" pitchFamily="34" charset="0"/>
                <a:ea typeface="Arial Unicode MS" pitchFamily="34" charset="0"/>
                <a:cs typeface="Arial Unicode MS" pitchFamily="34" charset="0"/>
              </a:rPr>
              <a:t>●</a:t>
            </a:r>
            <a:r>
              <a:rPr lang="en-US" altLang="zh-CN" sz="1350" kern="0" spc="1085" noProof="0" dirty="0">
                <a:latin typeface="Arial Unicode MS" pitchFamily="34" charset="0"/>
                <a:ea typeface="Arial Unicode MS" pitchFamily="34" charset="0"/>
                <a:cs typeface="Arial Unicode MS" pitchFamily="34" charset="0"/>
              </a:rPr>
              <a:t> </a:t>
            </a:r>
            <a:r>
              <a:rPr lang="en-US" altLang="zh-CN" sz="1200" kern="0" spc="0" baseline="0" noProof="0" dirty="0">
                <a:solidFill>
                  <a:srgbClr val="646464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@SpringBootTest</a:t>
            </a:r>
            <a:r>
              <a:rPr lang="en-US" altLang="zh-CN" sz="1200" kern="0" spc="1000" noProof="0" dirty="0"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Arial Unicode MS" pitchFamily="34" charset="0"/>
                <a:ea typeface="Arial Unicode MS" pitchFamily="34" charset="0"/>
                <a:cs typeface="Arial Unicode MS" pitchFamily="34" charset="0"/>
              </a:rPr>
              <a:t>●</a:t>
            </a:r>
            <a:r>
              <a:rPr lang="en-US" altLang="zh-CN" sz="1350" kern="0" spc="1085" noProof="0" dirty="0">
                <a:latin typeface="Arial Unicode MS" pitchFamily="34" charset="0"/>
                <a:ea typeface="Arial Unicode MS" pitchFamily="34" charset="0"/>
                <a:cs typeface="Arial Unicode MS" pitchFamily="34" charset="0"/>
              </a:rPr>
              <a:t> </a:t>
            </a:r>
            <a:r>
              <a:rPr lang="en-US" altLang="zh-CN" sz="1200" kern="0" spc="0" baseline="0" noProof="0" dirty="0">
                <a:solidFill>
                  <a:srgbClr val="646464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@WebMvcTest</a:t>
            </a:r>
            <a:r>
              <a:rPr lang="en-US" altLang="zh-CN" sz="1200" kern="0" spc="0" baseline="0" noProof="0" dirty="0">
                <a:solidFill>
                  <a:srgbClr val="191E1E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,</a:t>
            </a:r>
            <a:r>
              <a:rPr lang="en-US" altLang="zh-CN" sz="1200" kern="0" spc="165" noProof="0" dirty="0"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 </a:t>
            </a:r>
            <a:r>
              <a:rPr lang="en-US" altLang="zh-CN" sz="1200" kern="0" spc="0" baseline="0" noProof="0" dirty="0">
                <a:solidFill>
                  <a:srgbClr val="191E1E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etc.</a:t>
            </a:r>
          </a:p>
        </p:txBody>
      </p:sp>
    </p:spTree>
    <p:extLst>
      <p:ext uri="{4F1A9100-A4A5-4B3B-EFAE-2871E5E4934C}"/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E5936652-7E5D-4165-5DA6-3B2B8A354703"/>
          <p:cNvPicPr>
            <a:picLocks noChangeAspect="1"/>
          </p:cNvPicPr>
          <p:nvPr/>
        </p:nvPicPr>
        <p:blipFill>
          <a:blip r:embed="rId2" cstate="print">
            <a:extLst>
              <a:ext uri="{1DE2DA6C-D406-4128-FF98-F1741238D321}"/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170" name="2310E044-364A-485A-9E84-3D966F297D77"/>
          <p:cNvPicPr>
            <a:picLocks noChangeAspect="1"/>
          </p:cNvPicPr>
          <p:nvPr/>
        </p:nvPicPr>
        <p:blipFill>
          <a:blip r:embed="rId3" cstate="print">
            <a:extLst>
              <a:ext uri="{08001A97-1225-405A-F983-53F6A5A9D1D3}"/>
            </a:extLst>
          </a:blip>
          <a:stretch>
            <a:fillRect/>
          </a:stretch>
        </p:blipFill>
        <p:spPr>
          <a:xfrm>
            <a:off x="295359" y="4667250"/>
            <a:ext cx="257175" cy="247650"/>
          </a:xfrm>
          <a:prstGeom prst="rect">
            <a:avLst/>
          </a:prstGeom>
        </p:spPr>
      </p:pic>
      <p:pic>
        <p:nvPicPr>
          <p:cNvPr id="171" name="96C1C864-052E-480C-F219-21B37FD8DF49"/>
          <p:cNvPicPr>
            <a:picLocks noChangeAspect="1"/>
          </p:cNvPicPr>
          <p:nvPr/>
        </p:nvPicPr>
        <p:blipFill>
          <a:blip r:embed="rId4" cstate="print">
            <a:extLst>
              <a:ext uri="{AFB1FD6A-2506-4F39-F24E-78B879B22EBB}"/>
            </a:extLst>
          </a:blip>
          <a:stretch>
            <a:fillRect/>
          </a:stretch>
        </p:blipFill>
        <p:spPr>
          <a:xfrm>
            <a:off x="600176" y="4724400"/>
            <a:ext cx="638175" cy="161925"/>
          </a:xfrm>
          <a:prstGeom prst="rect">
            <a:avLst/>
          </a:prstGeom>
        </p:spPr>
      </p:pic>
      <p:pic>
        <p:nvPicPr>
          <p:cNvPr id="172" name="1040FEE6-EFE3-46AE-7739-0514980A8876"/>
          <p:cNvPicPr>
            <a:picLocks noChangeAspect="1"/>
          </p:cNvPicPr>
          <p:nvPr/>
        </p:nvPicPr>
        <p:blipFill>
          <a:blip r:embed="rId5" cstate="print">
            <a:extLst>
              <a:ext uri="{47D2D3F7-455D-447B-4CA3-2D367E634885}"/>
            </a:extLst>
          </a:blip>
          <a:stretch>
            <a:fillRect/>
          </a:stretch>
        </p:blipFill>
        <p:spPr>
          <a:xfrm>
            <a:off x="914762" y="4676775"/>
            <a:ext cx="28575" cy="38100"/>
          </a:xfrm>
          <a:prstGeom prst="rect">
            <a:avLst/>
          </a:prstGeom>
        </p:spPr>
      </p:pic>
      <p:sp>
        <p:nvSpPr>
          <p:cNvPr id="173" name="TextBox173"/>
          <p:cNvSpPr txBox="1"/>
          <p:nvPr/>
        </p:nvSpPr>
        <p:spPr>
          <a:xfrm>
            <a:off x="304855" y="244792"/>
            <a:ext cx="6934200" cy="14478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04000"/>
              </a:lnSpc>
            </a:pPr>
            <a:r>
              <a:rPr lang="en-US" altLang="zh-CN" sz="2500" b="1" kern="0" spc="-135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Example:</a:t>
            </a:r>
            <a:r>
              <a:rPr lang="en-US" altLang="zh-CN" sz="2500" b="1" kern="0" spc="-14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500" b="1" kern="0" spc="-5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WebTestClient</a:t>
            </a:r>
            <a:r>
              <a:rPr lang="en-US" altLang="zh-CN" sz="2500" b="1" kern="0" spc="-10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500" b="1" kern="0" spc="-3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without</a:t>
            </a:r>
            <a:r>
              <a:rPr lang="en-US" altLang="zh-CN" sz="2500" b="1" kern="0" spc="-7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500" b="1" kern="0" spc="-5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Soft</a:t>
            </a:r>
            <a:r>
              <a:rPr lang="en-US" altLang="zh-CN" sz="2500" b="1" kern="0" spc="-17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500" b="1" kern="0" spc="-9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Assertions</a:t>
            </a:r>
          </a:p>
          <a:p>
            <a:pPr marL="1318403" marR="719348" indent="-473533" eaLnBrk="0">
              <a:lnSpc>
                <a:spcPct val="109000"/>
              </a:lnSpc>
              <a:spcBef>
                <a:spcPts val="3080"/>
              </a:spcBef>
            </a:pPr>
            <a:r>
              <a:rPr lang="en-US" altLang="zh-CN" sz="1350" kern="0" spc="0" baseline="0" noProof="0" dirty="0">
                <a:solidFill>
                  <a:srgbClr val="0000C0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webTestClient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.get().uri(</a:t>
            </a:r>
            <a:r>
              <a:rPr lang="en-US" altLang="zh-CN" sz="1350" kern="0" spc="0" baseline="0" noProof="0" dirty="0">
                <a:solidFill>
                  <a:srgbClr val="2A00FF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"/test"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).exchange()</a:t>
            </a:r>
            <a:r>
              <a:rPr lang="en-US" altLang="zh-CN" sz="1350" kern="0" spc="6105" noProof="0" dirty="0"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.expectStatus().isOk()</a:t>
            </a:r>
            <a:r>
              <a:rPr lang="en-US" altLang="zh-CN" sz="1350" kern="0" spc="19655" noProof="0" dirty="0"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6A3E3E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.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expectBody(String.</a:t>
            </a:r>
            <a:r>
              <a:rPr lang="en-US" altLang="zh-CN" sz="1350" b="1" kern="0" spc="0" baseline="0" noProof="0" dirty="0">
                <a:solidFill>
                  <a:srgbClr val="7F0055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class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).isEqualTo(</a:t>
            </a:r>
            <a:r>
              <a:rPr lang="en-US" altLang="zh-CN" sz="1350" kern="0" spc="0" baseline="0" noProof="0" dirty="0">
                <a:solidFill>
                  <a:srgbClr val="2A00FF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"hello"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);</a:t>
            </a:r>
          </a:p>
        </p:txBody>
      </p:sp>
    </p:spTree>
    <p:extLst>
      <p:ext uri="{F0EF1DED-49BA-452D-F0FA-19782EB6A768}"/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023401BB-03CF-4502-CE4C-E763AB18EB2D"/>
          <p:cNvPicPr>
            <a:picLocks noChangeAspect="1"/>
          </p:cNvPicPr>
          <p:nvPr/>
        </p:nvPicPr>
        <p:blipFill>
          <a:blip r:embed="rId2" cstate="print">
            <a:extLst>
              <a:ext uri="{8ABA6A2E-F3D5-45B1-6785-2ABDE21DD7B8}"/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175" name="480356AA-C575-4AEC-7535-525E53822CB4"/>
          <p:cNvPicPr>
            <a:picLocks noChangeAspect="1"/>
          </p:cNvPicPr>
          <p:nvPr/>
        </p:nvPicPr>
        <p:blipFill>
          <a:blip r:embed="rId3" cstate="print">
            <a:extLst>
              <a:ext uri="{CEC37D9A-7527-4306-357F-22B3DC3C48EE}"/>
            </a:extLst>
          </a:blip>
          <a:stretch>
            <a:fillRect/>
          </a:stretch>
        </p:blipFill>
        <p:spPr>
          <a:xfrm>
            <a:off x="295359" y="4667250"/>
            <a:ext cx="257175" cy="247650"/>
          </a:xfrm>
          <a:prstGeom prst="rect">
            <a:avLst/>
          </a:prstGeom>
        </p:spPr>
      </p:pic>
      <p:pic>
        <p:nvPicPr>
          <p:cNvPr id="176" name="F188FBCA-EFE8-4F29-8396-4533E86346BE"/>
          <p:cNvPicPr>
            <a:picLocks noChangeAspect="1"/>
          </p:cNvPicPr>
          <p:nvPr/>
        </p:nvPicPr>
        <p:blipFill>
          <a:blip r:embed="rId4" cstate="print">
            <a:extLst>
              <a:ext uri="{EC936ED5-30ED-4791-2354-45566F00EF75}"/>
            </a:extLst>
          </a:blip>
          <a:stretch>
            <a:fillRect/>
          </a:stretch>
        </p:blipFill>
        <p:spPr>
          <a:xfrm>
            <a:off x="600176" y="4724400"/>
            <a:ext cx="638175" cy="161925"/>
          </a:xfrm>
          <a:prstGeom prst="rect">
            <a:avLst/>
          </a:prstGeom>
        </p:spPr>
      </p:pic>
      <p:pic>
        <p:nvPicPr>
          <p:cNvPr id="177" name="645DC83D-2C6B-4CCD-6468-BAB0C8415F30"/>
          <p:cNvPicPr>
            <a:picLocks noChangeAspect="1"/>
          </p:cNvPicPr>
          <p:nvPr/>
        </p:nvPicPr>
        <p:blipFill>
          <a:blip r:embed="rId5" cstate="print">
            <a:extLst>
              <a:ext uri="{A319B928-CF9A-450C-F478-1ACFF104363E}"/>
            </a:extLst>
          </a:blip>
          <a:stretch>
            <a:fillRect/>
          </a:stretch>
        </p:blipFill>
        <p:spPr>
          <a:xfrm>
            <a:off x="914762" y="4676775"/>
            <a:ext cx="28575" cy="38100"/>
          </a:xfrm>
          <a:prstGeom prst="rect">
            <a:avLst/>
          </a:prstGeom>
        </p:spPr>
      </p:pic>
      <p:sp>
        <p:nvSpPr>
          <p:cNvPr id="178" name="TextBox178"/>
          <p:cNvSpPr txBox="1"/>
          <p:nvPr/>
        </p:nvSpPr>
        <p:spPr>
          <a:xfrm>
            <a:off x="304855" y="244792"/>
            <a:ext cx="7861300" cy="1905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04000"/>
              </a:lnSpc>
            </a:pPr>
            <a:r>
              <a:rPr lang="en-US" altLang="zh-CN" sz="2500" b="1" kern="0" spc="-135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Example:</a:t>
            </a:r>
            <a:r>
              <a:rPr lang="en-US" altLang="zh-CN" sz="2500" b="1" kern="0" spc="-14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500" b="1" kern="0" spc="-5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WebTestClient</a:t>
            </a:r>
            <a:r>
              <a:rPr lang="en-US" altLang="zh-CN" sz="2500" b="1" kern="0" spc="-10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500" b="1" kern="0" spc="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with</a:t>
            </a:r>
            <a:r>
              <a:rPr lang="en-US" altLang="zh-CN" sz="2500" b="1" kern="0" spc="-15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500" b="1" kern="0" spc="-5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Soft</a:t>
            </a:r>
            <a:r>
              <a:rPr lang="en-US" altLang="zh-CN" sz="2500" b="1" kern="0" spc="-17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500" b="1" kern="0" spc="-9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Assertions</a:t>
            </a:r>
          </a:p>
          <a:p>
            <a:pPr marL="1311469" marR="0" indent="-466598" eaLnBrk="0">
              <a:lnSpc>
                <a:spcPct val="106000"/>
              </a:lnSpc>
              <a:spcBef>
                <a:spcPts val="3080"/>
              </a:spcBef>
            </a:pPr>
            <a:r>
              <a:rPr lang="en-US" altLang="zh-CN" sz="1350" kern="0" spc="0" baseline="0" noProof="0" dirty="0">
                <a:solidFill>
                  <a:srgbClr val="0000C0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webTestClient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.get().uri(</a:t>
            </a:r>
            <a:r>
              <a:rPr lang="en-US" altLang="zh-CN" sz="1350" kern="0" spc="0" baseline="0" noProof="0" dirty="0">
                <a:solidFill>
                  <a:srgbClr val="2A00FF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"/test"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).exchange()</a:t>
            </a:r>
            <a:r>
              <a:rPr lang="en-US" altLang="zh-CN" sz="1350" kern="0" spc="19040" noProof="0" dirty="0"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.</a:t>
            </a:r>
            <a:r>
              <a:rPr lang="en-US" altLang="zh-CN" sz="1350" b="1" kern="0" spc="0" baseline="0" noProof="0" dirty="0">
                <a:solidFill>
                  <a:srgbClr val="191E1E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expectAll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(</a:t>
            </a:r>
            <a:r>
              <a:rPr lang="en-US" altLang="zh-CN" sz="1350" kern="0" spc="41640" noProof="0" dirty="0"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 </a:t>
            </a:r>
            <a:br>
              <a:rPr lang="zh-CN" altLang="en-US" dirty="0"/>
            </a:br>
            <a:r>
              <a:rPr lang="en-US" altLang="zh-CN" sz="1522" kern="0" spc="2878" noProof="0" dirty="0"/>
              <a:t> </a:t>
            </a:r>
            <a:r>
              <a:rPr lang="en-US" altLang="zh-CN" sz="1350" kern="0" spc="0" baseline="0" noProof="0" dirty="0">
                <a:solidFill>
                  <a:srgbClr val="6A3E3E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spec</a:t>
            </a:r>
            <a:r>
              <a:rPr lang="en-US" altLang="zh-CN" sz="1350" kern="0" spc="85" noProof="0" dirty="0"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-&gt;</a:t>
            </a:r>
            <a:r>
              <a:rPr lang="en-US" altLang="zh-CN" sz="1350" kern="0" spc="85" noProof="0" dirty="0"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6A3E3E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spec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.expectStatus().isOk(),</a:t>
            </a:r>
            <a:r>
              <a:rPr lang="en-US" altLang="zh-CN" sz="1350" kern="0" spc="18475" noProof="0" dirty="0"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 </a:t>
            </a:r>
            <a:br>
              <a:rPr lang="zh-CN" altLang="en-US" dirty="0"/>
            </a:br>
            <a:r>
              <a:rPr lang="en-US" altLang="zh-CN" sz="1522" kern="0" spc="2878" noProof="0" dirty="0"/>
              <a:t> </a:t>
            </a:r>
            <a:r>
              <a:rPr lang="en-US" altLang="zh-CN" sz="1350" kern="0" spc="0" baseline="0" noProof="0" dirty="0">
                <a:solidFill>
                  <a:srgbClr val="6A3E3E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spec</a:t>
            </a:r>
            <a:r>
              <a:rPr lang="en-US" altLang="zh-CN" sz="1350" kern="0" spc="85" noProof="0" dirty="0"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-&gt;</a:t>
            </a:r>
            <a:r>
              <a:rPr lang="en-US" altLang="zh-CN" sz="1350" kern="0" spc="85" noProof="0" dirty="0"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6A3E3E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spec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.expectBody(String.</a:t>
            </a:r>
            <a:r>
              <a:rPr lang="en-US" altLang="zh-CN" sz="1350" b="1" kern="0" spc="0" baseline="0" noProof="0" dirty="0">
                <a:solidFill>
                  <a:srgbClr val="7F0055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class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).isEqualTo(</a:t>
            </a:r>
            <a:r>
              <a:rPr lang="en-US" altLang="zh-CN" sz="1350" kern="0" spc="0" baseline="0" noProof="0" dirty="0">
                <a:solidFill>
                  <a:srgbClr val="2A00FF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"hello"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)</a:t>
            </a:r>
            <a:r>
              <a:rPr lang="en-US" altLang="zh-CN" sz="1350" kern="0" spc="1200" noProof="0" dirty="0"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 </a:t>
            </a:r>
            <a:r>
              <a:rPr lang="en-US" altLang="zh-CN" sz="1350" kern="0" spc="-100" baseline="0" noProof="0" dirty="0">
                <a:solidFill>
                  <a:srgbClr val="191E1E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);</a:t>
            </a:r>
          </a:p>
        </p:txBody>
      </p:sp>
    </p:spTree>
    <p:extLst>
      <p:ext uri="{5B8BEB46-041A-4F9F-2E18-183B3295BB8F}"/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6A77FF92-A7E9-4B38-A3BB-2741BEB43312"/>
          <p:cNvPicPr>
            <a:picLocks noChangeAspect="1"/>
          </p:cNvPicPr>
          <p:nvPr/>
        </p:nvPicPr>
        <p:blipFill>
          <a:blip r:embed="rId2" cstate="print">
            <a:extLst>
              <a:ext uri="{B6286A5E-ACAE-4A7E-047D-804E175F3DDE}"/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180" name="BADA978E-E8E6-4E2F-36C2-447D1B248D5B"/>
          <p:cNvPicPr>
            <a:picLocks noChangeAspect="1"/>
          </p:cNvPicPr>
          <p:nvPr/>
        </p:nvPicPr>
        <p:blipFill>
          <a:blip r:embed="rId3" cstate="print">
            <a:extLst>
              <a:ext uri="{9EDBD6F2-5B88-4562-2BDE-5FF5B1E22093}"/>
            </a:extLst>
          </a:blip>
          <a:stretch>
            <a:fillRect/>
          </a:stretch>
        </p:blipFill>
        <p:spPr>
          <a:xfrm>
            <a:off x="295359" y="4667250"/>
            <a:ext cx="257175" cy="247650"/>
          </a:xfrm>
          <a:prstGeom prst="rect">
            <a:avLst/>
          </a:prstGeom>
        </p:spPr>
      </p:pic>
      <p:pic>
        <p:nvPicPr>
          <p:cNvPr id="181" name="FE7D18A8-7484-4040-AE93-F616311ABCCD"/>
          <p:cNvPicPr>
            <a:picLocks noChangeAspect="1"/>
          </p:cNvPicPr>
          <p:nvPr/>
        </p:nvPicPr>
        <p:blipFill>
          <a:blip r:embed="rId4" cstate="print">
            <a:extLst>
              <a:ext uri="{ACD75C80-290F-4989-8210-12849B45B9EA}"/>
            </a:extLst>
          </a:blip>
          <a:stretch>
            <a:fillRect/>
          </a:stretch>
        </p:blipFill>
        <p:spPr>
          <a:xfrm>
            <a:off x="600176" y="4724400"/>
            <a:ext cx="638175" cy="161925"/>
          </a:xfrm>
          <a:prstGeom prst="rect">
            <a:avLst/>
          </a:prstGeom>
        </p:spPr>
      </p:pic>
      <p:pic>
        <p:nvPicPr>
          <p:cNvPr id="182" name="B6B7159D-2B20-4619-4CB7-D01C05A8FBC0"/>
          <p:cNvPicPr>
            <a:picLocks noChangeAspect="1"/>
          </p:cNvPicPr>
          <p:nvPr/>
        </p:nvPicPr>
        <p:blipFill>
          <a:blip r:embed="rId5" cstate="print">
            <a:extLst>
              <a:ext uri="{1A9A0142-4B31-410A-80EF-B06763CE225F}"/>
            </a:extLst>
          </a:blip>
          <a:stretch>
            <a:fillRect/>
          </a:stretch>
        </p:blipFill>
        <p:spPr>
          <a:xfrm>
            <a:off x="914762" y="4676775"/>
            <a:ext cx="28575" cy="38100"/>
          </a:xfrm>
          <a:prstGeom prst="rect">
            <a:avLst/>
          </a:prstGeom>
        </p:spPr>
      </p:pic>
      <p:sp>
        <p:nvSpPr>
          <p:cNvPr id="183" name="TextBox183"/>
          <p:cNvSpPr txBox="1"/>
          <p:nvPr/>
        </p:nvSpPr>
        <p:spPr>
          <a:xfrm>
            <a:off x="304855" y="244792"/>
            <a:ext cx="8102600" cy="40005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04000"/>
              </a:lnSpc>
            </a:pPr>
            <a:r>
              <a:rPr lang="en-US" altLang="zh-CN" sz="2500" b="1" kern="0" spc="-135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Example:</a:t>
            </a:r>
            <a:r>
              <a:rPr lang="en-US" altLang="zh-CN" sz="2500" b="1" kern="0" spc="1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500" b="1" kern="0" spc="-75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MockMvc</a:t>
            </a:r>
            <a:r>
              <a:rPr lang="en-US" altLang="zh-CN" sz="2500" b="1" kern="0" spc="-7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500" b="1" kern="0" spc="-3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default</a:t>
            </a:r>
            <a:r>
              <a:rPr lang="en-US" altLang="zh-CN" sz="2500" b="1" kern="0" spc="-2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500" b="1" kern="0" spc="-105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response</a:t>
            </a:r>
            <a:r>
              <a:rPr lang="en-US" altLang="zh-CN" sz="2500" b="1" kern="0" spc="-7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500" b="1" kern="0" spc="-7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character</a:t>
            </a:r>
            <a:r>
              <a:rPr lang="en-US" altLang="zh-CN" sz="2500" b="1" kern="0" spc="-5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500" b="1" kern="0" spc="-75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encoding</a:t>
            </a:r>
          </a:p>
          <a:p>
            <a:pPr marL="846788" marR="0" indent="0" eaLnBrk="0">
              <a:lnSpc>
                <a:spcPct val="95000"/>
              </a:lnSpc>
              <a:spcBef>
                <a:spcPts val="3083"/>
              </a:spcBef>
            </a:pPr>
            <a:r>
              <a:rPr lang="en-US" altLang="zh-CN" sz="1250" kern="0" spc="0" baseline="0" noProof="0" dirty="0">
                <a:solidFill>
                  <a:srgbClr val="191E1E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MockMvc</a:t>
            </a:r>
            <a:r>
              <a:rPr lang="en-US" altLang="zh-CN" sz="1250" kern="0" spc="185" noProof="0" dirty="0"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 </a:t>
            </a:r>
            <a:r>
              <a:rPr lang="en-US" altLang="zh-CN" sz="1250" kern="0" spc="0" baseline="0" noProof="0" dirty="0">
                <a:solidFill>
                  <a:srgbClr val="0000C0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mockMvc</a:t>
            </a:r>
            <a:r>
              <a:rPr lang="en-US" altLang="zh-CN" sz="1250" kern="0" spc="0" baseline="0" noProof="0" dirty="0">
                <a:solidFill>
                  <a:srgbClr val="191E1E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;</a:t>
            </a:r>
          </a:p>
          <a:p>
            <a:pPr marL="843321" marR="0" indent="0" eaLnBrk="0">
              <a:lnSpc>
                <a:spcPct val="95000"/>
              </a:lnSpc>
              <a:spcBef>
                <a:spcPts val="1987"/>
              </a:spcBef>
            </a:pPr>
            <a:r>
              <a:rPr lang="en-US" altLang="zh-CN" sz="1250" kern="0" spc="0" baseline="0" noProof="0" dirty="0">
                <a:solidFill>
                  <a:srgbClr val="646464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@BeforeEach</a:t>
            </a:r>
          </a:p>
          <a:p>
            <a:pPr marL="866765" marR="656677" indent="-20142" eaLnBrk="0">
              <a:lnSpc>
                <a:spcPct val="104000"/>
              </a:lnSpc>
              <a:spcBef>
                <a:spcPts val="288"/>
              </a:spcBef>
            </a:pPr>
            <a:r>
              <a:rPr lang="en-US" altLang="zh-CN" sz="1250" b="1" kern="0" spc="0" baseline="0" noProof="0" dirty="0">
                <a:solidFill>
                  <a:srgbClr val="7F0055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void</a:t>
            </a:r>
            <a:r>
              <a:rPr lang="en-US" altLang="zh-CN" sz="1250" b="1" kern="0" spc="100" noProof="0" dirty="0"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 </a:t>
            </a:r>
            <a:r>
              <a:rPr lang="en-US" altLang="zh-CN" sz="1250" kern="0" spc="0" baseline="0" noProof="0" dirty="0">
                <a:solidFill>
                  <a:srgbClr val="191E1E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setup(WebApplicationContext</a:t>
            </a:r>
            <a:r>
              <a:rPr lang="en-US" altLang="zh-CN" sz="1250" kern="0" spc="995" noProof="0" dirty="0"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 </a:t>
            </a:r>
            <a:r>
              <a:rPr lang="en-US" altLang="zh-CN" sz="1250" kern="0" spc="0" baseline="0" noProof="0" dirty="0">
                <a:solidFill>
                  <a:srgbClr val="6A3E3E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wac</a:t>
            </a:r>
            <a:r>
              <a:rPr lang="en-US" altLang="zh-CN" sz="1250" kern="0" spc="0" baseline="0" noProof="0" dirty="0">
                <a:solidFill>
                  <a:srgbClr val="191E1E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)</a:t>
            </a:r>
            <a:r>
              <a:rPr lang="en-US" altLang="zh-CN" sz="1250" kern="0" spc="325" noProof="0" dirty="0"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 </a:t>
            </a:r>
            <a:r>
              <a:rPr lang="en-US" altLang="zh-CN" sz="1250" kern="0" spc="0" baseline="0" noProof="0" dirty="0">
                <a:solidFill>
                  <a:srgbClr val="191E1E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{</a:t>
            </a:r>
            <a:r>
              <a:rPr lang="en-US" altLang="zh-CN" sz="1250" kern="0" spc="20135" noProof="0" dirty="0"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 </a:t>
            </a:r>
            <a:br>
              <a:rPr lang="zh-CN" altLang="en-US" dirty="0"/>
            </a:br>
            <a:r>
              <a:rPr lang="en-US" altLang="zh-CN" sz="1438" kern="0" spc="2675" noProof="0" dirty="0"/>
              <a:t> </a:t>
            </a:r>
            <a:r>
              <a:rPr lang="en-US" altLang="zh-CN" sz="1250" b="1" kern="0" spc="0" baseline="0" noProof="0" dirty="0">
                <a:solidFill>
                  <a:srgbClr val="7F0055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this</a:t>
            </a:r>
            <a:r>
              <a:rPr lang="en-US" altLang="zh-CN" sz="1250" kern="0" spc="0" baseline="0" noProof="0" dirty="0">
                <a:solidFill>
                  <a:srgbClr val="191E1E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.</a:t>
            </a:r>
            <a:r>
              <a:rPr lang="en-US" altLang="zh-CN" sz="1250" kern="0" spc="0" baseline="0" noProof="0" dirty="0">
                <a:solidFill>
                  <a:srgbClr val="0000C0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mockMvc</a:t>
            </a:r>
            <a:r>
              <a:rPr lang="en-US" altLang="zh-CN" sz="1250" kern="0" spc="410" noProof="0" dirty="0"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 </a:t>
            </a:r>
            <a:r>
              <a:rPr lang="en-US" altLang="zh-CN" sz="1250" kern="0" spc="0" baseline="0" noProof="0" dirty="0">
                <a:solidFill>
                  <a:srgbClr val="191E1E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=</a:t>
            </a:r>
            <a:r>
              <a:rPr lang="en-US" altLang="zh-CN" sz="1250" kern="0" spc="340" noProof="0" dirty="0"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 </a:t>
            </a:r>
            <a:r>
              <a:rPr lang="en-US" altLang="zh-CN" sz="1350" i="1" kern="0" spc="-25" baseline="0" noProof="0" dirty="0">
                <a:solidFill>
                  <a:srgbClr val="191E1E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webAppContextSetup</a:t>
            </a:r>
            <a:r>
              <a:rPr lang="en-US" altLang="zh-CN" sz="1250" kern="0" spc="-25" baseline="0" noProof="0" dirty="0">
                <a:solidFill>
                  <a:srgbClr val="191E1E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(</a:t>
            </a:r>
            <a:r>
              <a:rPr lang="en-US" altLang="zh-CN" sz="1250" kern="0" spc="-25" baseline="0" noProof="0" dirty="0">
                <a:solidFill>
                  <a:srgbClr val="6A3E3E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wac</a:t>
            </a:r>
            <a:r>
              <a:rPr lang="en-US" altLang="zh-CN" sz="1250" kern="0" spc="-25" baseline="0" noProof="0" dirty="0">
                <a:solidFill>
                  <a:srgbClr val="191E1E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)</a:t>
            </a:r>
            <a:r>
              <a:rPr lang="en-US" altLang="zh-CN" sz="1250" kern="0" spc="17810" noProof="0" dirty="0"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 </a:t>
            </a:r>
            <a:br>
              <a:rPr lang="zh-CN" altLang="en-US" dirty="0"/>
            </a:br>
            <a:r>
              <a:rPr lang="en-US" altLang="zh-CN" sz="1401" kern="0" spc="6090" noProof="0" dirty="0"/>
              <a:t> </a:t>
            </a:r>
            <a:r>
              <a:rPr lang="en-US" altLang="zh-CN" sz="1250" kern="0" spc="0" baseline="0" noProof="0" dirty="0">
                <a:solidFill>
                  <a:srgbClr val="191E1E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.</a:t>
            </a:r>
            <a:r>
              <a:rPr lang="en-US" altLang="zh-CN" sz="1250" b="1" kern="0" spc="0" baseline="0" noProof="0" dirty="0">
                <a:solidFill>
                  <a:srgbClr val="191E1E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defaultResponseCharacterEncoding</a:t>
            </a:r>
            <a:r>
              <a:rPr lang="en-US" altLang="zh-CN" sz="1250" kern="0" spc="0" baseline="0" noProof="0" dirty="0">
                <a:solidFill>
                  <a:srgbClr val="191E1E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(StandardCharsets.</a:t>
            </a:r>
            <a:r>
              <a:rPr lang="en-US" altLang="zh-CN" sz="1250" b="1" kern="0" spc="0" baseline="0" noProof="0" dirty="0">
                <a:solidFill>
                  <a:srgbClr val="0000C0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UTF_8</a:t>
            </a:r>
            <a:r>
              <a:rPr lang="en-US" altLang="zh-CN" sz="1250" kern="0" spc="0" baseline="0" noProof="0" dirty="0">
                <a:solidFill>
                  <a:srgbClr val="191E1E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)</a:t>
            </a:r>
            <a:r>
              <a:rPr lang="en-US" altLang="zh-CN" sz="1250" kern="0" spc="1200" noProof="0" dirty="0"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 </a:t>
            </a:r>
            <a:br>
              <a:rPr lang="zh-CN" altLang="en-US" dirty="0"/>
            </a:br>
            <a:r>
              <a:rPr lang="en-US" altLang="zh-CN" sz="1401" kern="0" spc="6090" noProof="0" dirty="0"/>
              <a:t> </a:t>
            </a:r>
            <a:r>
              <a:rPr lang="en-US" altLang="zh-CN" sz="1250" kern="0" spc="0" baseline="0" noProof="0" dirty="0">
                <a:solidFill>
                  <a:srgbClr val="191E1E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.build();</a:t>
            </a:r>
            <a:r>
              <a:rPr lang="en-US" altLang="zh-CN" sz="1250" kern="0" spc="37765" noProof="0" dirty="0"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 </a:t>
            </a:r>
            <a:r>
              <a:rPr lang="en-US" altLang="zh-CN" sz="1250" kern="0" spc="-200" baseline="0" noProof="0" dirty="0">
                <a:solidFill>
                  <a:srgbClr val="191E1E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}</a:t>
            </a:r>
          </a:p>
          <a:p>
            <a:pPr marL="843321" marR="0" indent="0" eaLnBrk="0">
              <a:lnSpc>
                <a:spcPct val="95000"/>
              </a:lnSpc>
              <a:spcBef>
                <a:spcPts val="2031"/>
              </a:spcBef>
            </a:pPr>
            <a:r>
              <a:rPr lang="en-US" altLang="zh-CN" sz="1250" kern="0" spc="0" baseline="0" noProof="0" dirty="0">
                <a:solidFill>
                  <a:srgbClr val="000000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@Test</a:t>
            </a:r>
          </a:p>
          <a:p>
            <a:pPr marL="866765" marR="453475" indent="-20142" eaLnBrk="0">
              <a:lnSpc>
                <a:spcPct val="104000"/>
              </a:lnSpc>
              <a:spcBef>
                <a:spcPts val="286"/>
              </a:spcBef>
            </a:pPr>
            <a:r>
              <a:rPr lang="en-US" altLang="zh-CN" sz="1250" b="1" kern="0" spc="0" baseline="0" noProof="0" dirty="0">
                <a:solidFill>
                  <a:srgbClr val="7F0055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void</a:t>
            </a:r>
            <a:r>
              <a:rPr lang="en-US" altLang="zh-CN" sz="1250" b="1" kern="0" spc="90" noProof="0" dirty="0"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 </a:t>
            </a:r>
            <a:r>
              <a:rPr lang="en-US" altLang="zh-CN" sz="1250" kern="0" spc="0" baseline="0" noProof="0" dirty="0">
                <a:solidFill>
                  <a:srgbClr val="191E1E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getPerson()</a:t>
            </a:r>
            <a:r>
              <a:rPr lang="en-US" altLang="zh-CN" sz="1250" kern="0" spc="445" noProof="0" dirty="0"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 </a:t>
            </a:r>
            <a:r>
              <a:rPr lang="en-US" altLang="zh-CN" sz="1250" b="1" kern="0" spc="0" baseline="0" noProof="0" dirty="0">
                <a:solidFill>
                  <a:srgbClr val="7F0055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throws</a:t>
            </a:r>
            <a:r>
              <a:rPr lang="en-US" altLang="zh-CN" sz="1250" b="1" kern="0" spc="360" noProof="0" dirty="0"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 </a:t>
            </a:r>
            <a:r>
              <a:rPr lang="en-US" altLang="zh-CN" sz="1250" kern="0" spc="0" baseline="0" noProof="0" dirty="0">
                <a:solidFill>
                  <a:srgbClr val="191E1E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Exception</a:t>
            </a:r>
            <a:r>
              <a:rPr lang="en-US" altLang="zh-CN" sz="1250" kern="0" spc="370" noProof="0" dirty="0"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 </a:t>
            </a:r>
            <a:r>
              <a:rPr lang="en-US" altLang="zh-CN" sz="1250" kern="0" spc="0" baseline="0" noProof="0" dirty="0">
                <a:solidFill>
                  <a:srgbClr val="191E1E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{</a:t>
            </a:r>
            <a:r>
              <a:rPr lang="en-US" altLang="zh-CN" sz="1250" kern="0" spc="24940" noProof="0" dirty="0"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 </a:t>
            </a:r>
            <a:br>
              <a:rPr lang="zh-CN" altLang="en-US" dirty="0"/>
            </a:br>
            <a:r>
              <a:rPr lang="en-US" altLang="zh-CN" sz="1438" kern="0" spc="2675" noProof="0" dirty="0"/>
              <a:t> </a:t>
            </a:r>
            <a:r>
              <a:rPr lang="en-US" altLang="zh-CN" sz="1250" b="1" kern="0" spc="0" baseline="0" noProof="0" dirty="0">
                <a:solidFill>
                  <a:srgbClr val="7F0055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this</a:t>
            </a:r>
            <a:r>
              <a:rPr lang="en-US" altLang="zh-CN" sz="1250" kern="0" spc="0" baseline="0" noProof="0" dirty="0">
                <a:solidFill>
                  <a:srgbClr val="191E1E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.</a:t>
            </a:r>
            <a:r>
              <a:rPr lang="en-US" altLang="zh-CN" sz="1250" kern="0" spc="0" baseline="0" noProof="0" dirty="0">
                <a:solidFill>
                  <a:srgbClr val="0000C0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mockMvc</a:t>
            </a:r>
            <a:r>
              <a:rPr lang="en-US" altLang="zh-CN" sz="1250" kern="0" spc="0" baseline="0" noProof="0" dirty="0">
                <a:solidFill>
                  <a:srgbClr val="191E1E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.perform(get(</a:t>
            </a:r>
            <a:r>
              <a:rPr lang="en-US" altLang="zh-CN" sz="1250" kern="0" spc="0" baseline="0" noProof="0" dirty="0">
                <a:solidFill>
                  <a:srgbClr val="2A00FF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"/person/1"</a:t>
            </a:r>
            <a:r>
              <a:rPr lang="en-US" altLang="zh-CN" sz="1250" kern="0" spc="0" baseline="0" noProof="0" dirty="0">
                <a:solidFill>
                  <a:srgbClr val="191E1E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).characterEncoding(</a:t>
            </a:r>
            <a:r>
              <a:rPr lang="en-US" altLang="zh-CN" sz="1250" b="1" kern="0" spc="0" baseline="0" noProof="0" dirty="0">
                <a:solidFill>
                  <a:srgbClr val="0000C0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UTF_8</a:t>
            </a:r>
            <a:r>
              <a:rPr lang="en-US" altLang="zh-CN" sz="1250" kern="0" spc="0" baseline="0" noProof="0" dirty="0">
                <a:solidFill>
                  <a:srgbClr val="191E1E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))</a:t>
            </a:r>
            <a:r>
              <a:rPr lang="en-US" altLang="zh-CN" sz="1250" kern="0" spc="1600" noProof="0" dirty="0"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 </a:t>
            </a:r>
            <a:br>
              <a:rPr lang="zh-CN" altLang="en-US" dirty="0"/>
            </a:br>
            <a:r>
              <a:rPr lang="en-US" altLang="zh-CN" sz="1401" kern="0" spc="6090" noProof="0" dirty="0"/>
              <a:t> </a:t>
            </a:r>
            <a:r>
              <a:rPr lang="en-US" altLang="zh-CN" sz="1250" kern="0" spc="0" baseline="0" noProof="0" dirty="0">
                <a:solidFill>
                  <a:srgbClr val="191E1E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.andExpect(status().isOk())</a:t>
            </a:r>
            <a:r>
              <a:rPr lang="en-US" altLang="zh-CN" sz="1250" kern="0" spc="25655" noProof="0" dirty="0"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 </a:t>
            </a:r>
            <a:br>
              <a:rPr lang="zh-CN" altLang="en-US" dirty="0"/>
            </a:br>
            <a:r>
              <a:rPr lang="en-US" altLang="zh-CN" sz="1401" kern="0" spc="6090" noProof="0" dirty="0"/>
              <a:t> </a:t>
            </a:r>
            <a:r>
              <a:rPr lang="en-US" altLang="zh-CN" sz="1250" kern="0" spc="0" baseline="0" noProof="0" dirty="0">
                <a:solidFill>
                  <a:srgbClr val="191E1E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.andExpect(content().encoding(</a:t>
            </a:r>
            <a:r>
              <a:rPr lang="en-US" altLang="zh-CN" sz="1250" b="1" kern="0" spc="0" baseline="0" noProof="0" dirty="0">
                <a:solidFill>
                  <a:srgbClr val="0000C0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UTF_8</a:t>
            </a:r>
            <a:r>
              <a:rPr lang="en-US" altLang="zh-CN" sz="1250" kern="0" spc="0" baseline="0" noProof="0" dirty="0">
                <a:solidFill>
                  <a:srgbClr val="191E1E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));</a:t>
            </a:r>
            <a:r>
              <a:rPr lang="en-US" altLang="zh-CN" sz="1250" kern="0" spc="17275" noProof="0" dirty="0"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 </a:t>
            </a:r>
            <a:r>
              <a:rPr lang="en-US" altLang="zh-CN" sz="1250" kern="0" spc="-200" baseline="0" noProof="0" dirty="0">
                <a:solidFill>
                  <a:srgbClr val="191E1E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}</a:t>
            </a:r>
          </a:p>
        </p:txBody>
      </p:sp>
    </p:spTree>
    <p:extLst>
      <p:ext uri="{8C83642E-0413-4933-E33B-D85E677E4EA1}"/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69AC1C13-22F6-479B-5123-B3A280B021C7"/>
          <p:cNvPicPr>
            <a:picLocks noChangeAspect="1"/>
          </p:cNvPicPr>
          <p:nvPr/>
        </p:nvPicPr>
        <p:blipFill>
          <a:blip r:embed="rId2" cstate="print">
            <a:extLst>
              <a:ext uri="{DEA371C6-E283-4713-9CFC-B9ADAA010AC6}"/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5" name="TextBox45"/>
          <p:cNvSpPr txBox="1"/>
          <p:nvPr/>
        </p:nvSpPr>
        <p:spPr>
          <a:xfrm>
            <a:off x="3539910" y="2104644"/>
            <a:ext cx="2108200" cy="6096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04000"/>
              </a:lnSpc>
            </a:pPr>
            <a:r>
              <a:rPr lang="en-US" altLang="zh-CN" sz="4000" b="1" kern="0" spc="-100" baseline="0" noProof="0" dirty="0">
                <a:solidFill>
                  <a:srgbClr val="FFFFFF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JUnit</a:t>
            </a:r>
            <a:r>
              <a:rPr lang="en-US" altLang="zh-CN" sz="4000" b="1" kern="0" spc="-1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4000" b="1" kern="0" spc="-35" baseline="0" noProof="0" dirty="0">
                <a:solidFill>
                  <a:srgbClr val="FFFFFF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5.7</a:t>
            </a:r>
          </a:p>
        </p:txBody>
      </p:sp>
    </p:spTree>
    <p:extLst>
      <p:ext uri="{EC4A73EC-C233-49C3-099D-344A75245051}"/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AB10A351-BBE1-44BD-96AD-EBC3F21F78D3"/>
          <p:cNvPicPr>
            <a:picLocks noChangeAspect="1"/>
          </p:cNvPicPr>
          <p:nvPr/>
        </p:nvPicPr>
        <p:blipFill>
          <a:blip r:embed="rId2" cstate="print">
            <a:extLst>
              <a:ext uri="{3EC92028-9722-44DA-9A46-09EE80C797F1}"/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47" name="EC66D782-E2C8-4258-7FC2-F00D7DBC1463"/>
          <p:cNvPicPr>
            <a:picLocks noChangeAspect="1"/>
          </p:cNvPicPr>
          <p:nvPr/>
        </p:nvPicPr>
        <p:blipFill>
          <a:blip r:embed="rId3" cstate="print">
            <a:extLst>
              <a:ext uri="{00C3B6C7-A298-483C-70EB-147A956DB521}"/>
            </a:extLst>
          </a:blip>
          <a:stretch>
            <a:fillRect/>
          </a:stretch>
        </p:blipFill>
        <p:spPr>
          <a:xfrm>
            <a:off x="295359" y="4667250"/>
            <a:ext cx="257175" cy="247650"/>
          </a:xfrm>
          <a:prstGeom prst="rect">
            <a:avLst/>
          </a:prstGeom>
        </p:spPr>
      </p:pic>
      <p:pic>
        <p:nvPicPr>
          <p:cNvPr id="48" name="22F0B689-B95A-4EF7-A88B-0F186D187F2E"/>
          <p:cNvPicPr>
            <a:picLocks noChangeAspect="1"/>
          </p:cNvPicPr>
          <p:nvPr/>
        </p:nvPicPr>
        <p:blipFill>
          <a:blip r:embed="rId4" cstate="print">
            <a:extLst>
              <a:ext uri="{C84DA379-7B22-4B42-2206-DF2796E5363E}"/>
            </a:extLst>
          </a:blip>
          <a:stretch>
            <a:fillRect/>
          </a:stretch>
        </p:blipFill>
        <p:spPr>
          <a:xfrm>
            <a:off x="600176" y="4724400"/>
            <a:ext cx="638175" cy="161925"/>
          </a:xfrm>
          <a:prstGeom prst="rect">
            <a:avLst/>
          </a:prstGeom>
        </p:spPr>
      </p:pic>
      <p:pic>
        <p:nvPicPr>
          <p:cNvPr id="49" name="11C70521-6A61-4311-1ECB-550661834331"/>
          <p:cNvPicPr>
            <a:picLocks noChangeAspect="1"/>
          </p:cNvPicPr>
          <p:nvPr/>
        </p:nvPicPr>
        <p:blipFill>
          <a:blip r:embed="rId5" cstate="print">
            <a:extLst>
              <a:ext uri="{27183079-747C-4FCD-F690-169F76F53FD5}"/>
            </a:extLst>
          </a:blip>
          <a:stretch>
            <a:fillRect/>
          </a:stretch>
        </p:blipFill>
        <p:spPr>
          <a:xfrm>
            <a:off x="914762" y="4676775"/>
            <a:ext cx="28575" cy="38100"/>
          </a:xfrm>
          <a:prstGeom prst="rect">
            <a:avLst/>
          </a:prstGeom>
        </p:spPr>
      </p:pic>
      <p:sp>
        <p:nvSpPr>
          <p:cNvPr id="50" name="TextBox50"/>
          <p:cNvSpPr txBox="1"/>
          <p:nvPr/>
        </p:nvSpPr>
        <p:spPr>
          <a:xfrm>
            <a:off x="294695" y="244792"/>
            <a:ext cx="6540500" cy="28575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04000"/>
              </a:lnSpc>
            </a:pPr>
            <a:r>
              <a:rPr lang="en-US" altLang="zh-CN" sz="2500" b="1" kern="0" spc="-125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Odds</a:t>
            </a:r>
            <a:r>
              <a:rPr lang="en-US" altLang="zh-CN" sz="2500" b="1" kern="0" spc="-10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500" b="1" kern="0" spc="-7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and</a:t>
            </a:r>
            <a:r>
              <a:rPr lang="en-US" altLang="zh-CN" sz="2500" b="1" kern="0" spc="5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500" b="1" kern="0" spc="-15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Ends</a:t>
            </a:r>
          </a:p>
          <a:p>
            <a:pPr marL="864276" marR="0" indent="0" eaLnBrk="0">
              <a:lnSpc>
                <a:spcPct val="70000"/>
              </a:lnSpc>
              <a:spcBef>
                <a:spcPts val="6413"/>
              </a:spcBef>
            </a:pPr>
            <a:r>
              <a:rPr lang="en-US" altLang="zh-CN" sz="1350" kern="0" spc="0" baseline="0" noProof="0" dirty="0">
                <a:solidFill>
                  <a:srgbClr val="191E1E"/>
                </a:solidFill>
                <a:latin typeface="Arial Unicode MS" pitchFamily="34" charset="0"/>
                <a:ea typeface="Arial Unicode MS" pitchFamily="34" charset="0"/>
                <a:cs typeface="Arial Unicode MS" pitchFamily="34" charset="0"/>
              </a:rPr>
              <a:t>●</a:t>
            </a:r>
            <a:r>
              <a:rPr lang="en-US" altLang="zh-CN" sz="1350" kern="0" spc="1180" noProof="0" dirty="0">
                <a:latin typeface="Arial Unicode MS" pitchFamily="34" charset="0"/>
                <a:ea typeface="Arial Unicode MS" pitchFamily="34" charset="0"/>
                <a:cs typeface="Arial Unicode MS" pitchFamily="34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Numerous</a:t>
            </a:r>
            <a:r>
              <a:rPr lang="en-US" altLang="zh-CN" sz="1350" kern="0" spc="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APIs</a:t>
            </a:r>
            <a:r>
              <a:rPr lang="en-US" altLang="zh-CN" sz="1350" kern="0" spc="-5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promoted</a:t>
            </a:r>
            <a:r>
              <a:rPr lang="en-US" altLang="zh-CN" sz="1350" kern="0" spc="15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from</a:t>
            </a:r>
            <a:r>
              <a:rPr lang="en-US" altLang="zh-CN" sz="1350" kern="0" spc="11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experimental</a:t>
            </a:r>
            <a:r>
              <a:rPr lang="en-US" altLang="zh-CN" sz="1350" kern="0" spc="14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to</a:t>
            </a:r>
            <a:r>
              <a:rPr lang="en-US" altLang="zh-CN" sz="1350" kern="0" spc="9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stable</a:t>
            </a:r>
          </a:p>
          <a:p>
            <a:pPr marL="864276" marR="0" indent="0" eaLnBrk="0">
              <a:lnSpc>
                <a:spcPct val="70000"/>
              </a:lnSpc>
              <a:spcBef>
                <a:spcPts val="1160"/>
              </a:spcBef>
            </a:pPr>
            <a:r>
              <a:rPr lang="en-US" altLang="zh-CN" sz="1350" kern="0" spc="0" baseline="0" noProof="0" dirty="0">
                <a:solidFill>
                  <a:srgbClr val="191E1E"/>
                </a:solidFill>
                <a:latin typeface="Arial Unicode MS" pitchFamily="34" charset="0"/>
                <a:ea typeface="Arial Unicode MS" pitchFamily="34" charset="0"/>
                <a:cs typeface="Arial Unicode MS" pitchFamily="34" charset="0"/>
              </a:rPr>
              <a:t>●</a:t>
            </a:r>
            <a:r>
              <a:rPr lang="en-US" altLang="zh-CN" sz="1350" kern="0" spc="1180" noProof="0" dirty="0">
                <a:latin typeface="Arial Unicode MS" pitchFamily="34" charset="0"/>
                <a:ea typeface="Arial Unicode MS" pitchFamily="34" charset="0"/>
                <a:cs typeface="Arial Unicode MS" pitchFamily="34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Improvements</a:t>
            </a:r>
            <a:r>
              <a:rPr lang="en-US" altLang="zh-CN" sz="1350" kern="0" spc="5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to</a:t>
            </a:r>
            <a:r>
              <a:rPr lang="en-US" altLang="zh-CN" sz="1350" kern="0" spc="20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200" kern="0" spc="0" baseline="0" noProof="0" dirty="0">
                <a:solidFill>
                  <a:srgbClr val="646464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EngineTestKit</a:t>
            </a:r>
          </a:p>
          <a:p>
            <a:pPr marL="864276" marR="0" indent="0" eaLnBrk="0">
              <a:lnSpc>
                <a:spcPct val="70000"/>
              </a:lnSpc>
              <a:spcBef>
                <a:spcPts val="1258"/>
              </a:spcBef>
            </a:pPr>
            <a:r>
              <a:rPr lang="en-US" altLang="zh-CN" sz="1350" kern="0" spc="0" baseline="0" noProof="0" dirty="0">
                <a:solidFill>
                  <a:srgbClr val="191E1E"/>
                </a:solidFill>
                <a:latin typeface="Arial Unicode MS" pitchFamily="34" charset="0"/>
                <a:ea typeface="Arial Unicode MS" pitchFamily="34" charset="0"/>
                <a:cs typeface="Arial Unicode MS" pitchFamily="34" charset="0"/>
              </a:rPr>
              <a:t>●</a:t>
            </a:r>
            <a:r>
              <a:rPr lang="en-US" altLang="zh-CN" sz="1350" kern="0" spc="1180" noProof="0" dirty="0">
                <a:latin typeface="Arial Unicode MS" pitchFamily="34" charset="0"/>
                <a:ea typeface="Arial Unicode MS" pitchFamily="34" charset="0"/>
                <a:cs typeface="Arial Unicode MS" pitchFamily="34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Improvements</a:t>
            </a:r>
            <a:r>
              <a:rPr lang="en-US" altLang="zh-CN" sz="1350" kern="0" spc="5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to</a:t>
            </a:r>
            <a:r>
              <a:rPr lang="en-US" altLang="zh-CN" sz="1350" kern="0" spc="7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200" kern="0" spc="0" baseline="0" noProof="0" dirty="0">
                <a:solidFill>
                  <a:srgbClr val="646464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Assertions</a:t>
            </a:r>
          </a:p>
          <a:p>
            <a:pPr marL="864276" marR="0" indent="0" eaLnBrk="0">
              <a:lnSpc>
                <a:spcPct val="70000"/>
              </a:lnSpc>
              <a:spcBef>
                <a:spcPts val="1160"/>
              </a:spcBef>
            </a:pPr>
            <a:r>
              <a:rPr lang="en-US" altLang="zh-CN" sz="1350" kern="0" spc="0" baseline="0" noProof="0" dirty="0">
                <a:solidFill>
                  <a:srgbClr val="191E1E"/>
                </a:solidFill>
                <a:latin typeface="Arial Unicode MS" pitchFamily="34" charset="0"/>
                <a:ea typeface="Arial Unicode MS" pitchFamily="34" charset="0"/>
                <a:cs typeface="Arial Unicode MS" pitchFamily="34" charset="0"/>
              </a:rPr>
              <a:t>●</a:t>
            </a:r>
            <a:r>
              <a:rPr lang="en-US" altLang="zh-CN" sz="1350" kern="0" spc="1180" noProof="0" dirty="0">
                <a:latin typeface="Arial Unicode MS" pitchFamily="34" charset="0"/>
                <a:ea typeface="Arial Unicode MS" pitchFamily="34" charset="0"/>
                <a:cs typeface="Arial Unicode MS" pitchFamily="34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Improvements</a:t>
            </a:r>
            <a:r>
              <a:rPr lang="en-US" altLang="zh-CN" sz="1350" kern="0" spc="5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to</a:t>
            </a:r>
            <a:r>
              <a:rPr lang="en-US" altLang="zh-CN" sz="1350" kern="0" spc="5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200" kern="0" spc="0" baseline="0" noProof="0" dirty="0">
                <a:solidFill>
                  <a:srgbClr val="646464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@CsvFileSource</a:t>
            </a:r>
            <a:r>
              <a:rPr lang="en-US" altLang="zh-CN" sz="1200" kern="0" spc="-225" noProof="0" dirty="0"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and</a:t>
            </a:r>
            <a:r>
              <a:rPr lang="en-US" altLang="zh-CN" sz="1350" kern="0" spc="-4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200" kern="0" spc="0" baseline="0" noProof="0" dirty="0">
                <a:solidFill>
                  <a:srgbClr val="646464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@CsvSource</a:t>
            </a:r>
          </a:p>
          <a:p>
            <a:pPr marL="864276" marR="0" indent="0" eaLnBrk="0">
              <a:lnSpc>
                <a:spcPct val="70000"/>
              </a:lnSpc>
              <a:spcBef>
                <a:spcPts val="1234"/>
              </a:spcBef>
            </a:pPr>
            <a:r>
              <a:rPr lang="en-US" altLang="zh-CN" sz="1350" kern="0" spc="0" baseline="0" noProof="0" dirty="0">
                <a:solidFill>
                  <a:srgbClr val="191E1E"/>
                </a:solidFill>
                <a:latin typeface="Arial Unicode MS" pitchFamily="34" charset="0"/>
                <a:ea typeface="Arial Unicode MS" pitchFamily="34" charset="0"/>
                <a:cs typeface="Arial Unicode MS" pitchFamily="34" charset="0"/>
              </a:rPr>
              <a:t>●</a:t>
            </a:r>
            <a:r>
              <a:rPr lang="en-US" altLang="zh-CN" sz="1350" kern="0" spc="1140" noProof="0" dirty="0">
                <a:latin typeface="Arial Unicode MS" pitchFamily="34" charset="0"/>
                <a:ea typeface="Arial Unicode MS" pitchFamily="34" charset="0"/>
                <a:cs typeface="Arial Unicode MS" pitchFamily="34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Custom</a:t>
            </a:r>
            <a:r>
              <a:rPr lang="en-US" altLang="zh-CN" sz="1350" kern="0" spc="5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200" kern="0" spc="0" baseline="0" noProof="0" dirty="0">
                <a:solidFill>
                  <a:srgbClr val="646464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disabledReason</a:t>
            </a:r>
            <a:r>
              <a:rPr lang="en-US" altLang="zh-CN" sz="1200" kern="0" spc="-345" noProof="0" dirty="0"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for</a:t>
            </a:r>
            <a:r>
              <a:rPr lang="en-US" altLang="zh-CN" sz="1350" kern="0" spc="11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all</a:t>
            </a:r>
            <a:r>
              <a:rPr lang="en-US" altLang="zh-CN" sz="1350" kern="0" spc="-6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200" kern="0" spc="0" baseline="0" noProof="0" dirty="0">
                <a:solidFill>
                  <a:srgbClr val="646464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@Enabled*</a:t>
            </a:r>
            <a:r>
              <a:rPr lang="en-US" altLang="zh-CN" sz="1200" kern="0" spc="-325" noProof="0" dirty="0"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/</a:t>
            </a:r>
            <a:r>
              <a:rPr lang="en-US" altLang="zh-CN" sz="1350" kern="0" spc="3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200" kern="0" spc="0" baseline="0" noProof="0" dirty="0">
                <a:solidFill>
                  <a:srgbClr val="646464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@Disabled*</a:t>
            </a:r>
            <a:r>
              <a:rPr lang="en-US" altLang="zh-CN" sz="1200" kern="0" spc="-250" noProof="0" dirty="0"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annotations</a:t>
            </a:r>
          </a:p>
        </p:txBody>
      </p:sp>
      <p:pic>
        <p:nvPicPr>
          <p:cNvPr id="51" name="2C219B02-BB54-416C-EA12-80952CB38713"/>
          <p:cNvPicPr>
            <a:picLocks noChangeAspect="1"/>
          </p:cNvPicPr>
          <p:nvPr/>
        </p:nvPicPr>
        <p:blipFill>
          <a:blip r:embed="rId6" cstate="print">
            <a:extLst>
              <a:ext uri="{FA0B7C29-37A4-457F-24D3-21420B0341CE}"/>
            </a:extLst>
          </a:blip>
          <a:stretch>
            <a:fillRect/>
          </a:stretch>
        </p:blipFill>
        <p:spPr>
          <a:xfrm>
            <a:off x="1006825" y="1238250"/>
            <a:ext cx="4991100" cy="28575"/>
          </a:xfrm>
          <a:prstGeom prst="rect">
            <a:avLst/>
          </a:prstGeom>
        </p:spPr>
      </p:pic>
      <p:pic>
        <p:nvPicPr>
          <p:cNvPr id="52" name="20906539-BA94-43DD-2BB7-32AAD11D19BF"/>
          <p:cNvPicPr>
            <a:picLocks noChangeAspect="1"/>
          </p:cNvPicPr>
          <p:nvPr/>
        </p:nvPicPr>
        <p:blipFill>
          <a:blip r:embed="rId7" cstate="print">
            <a:extLst>
              <a:ext uri="{934FE637-BF61-4C38-936D-0FD233728501}"/>
            </a:extLst>
          </a:blip>
          <a:stretch>
            <a:fillRect/>
          </a:stretch>
        </p:blipFill>
        <p:spPr>
          <a:xfrm>
            <a:off x="1005840" y="1009650"/>
            <a:ext cx="4991100" cy="276225"/>
          </a:xfrm>
          <a:prstGeom prst="rect">
            <a:avLst/>
          </a:prstGeom>
        </p:spPr>
      </p:pic>
    </p:spTree>
    <p:extLst>
      <p:ext uri="{853ADEF3-7A0B-4F99-1C73-CEC4542A73B2}"/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055ECA5C-27EA-4884-3FCE-C5F550EEF0B8"/>
          <p:cNvPicPr>
            <a:picLocks noChangeAspect="1"/>
          </p:cNvPicPr>
          <p:nvPr/>
        </p:nvPicPr>
        <p:blipFill>
          <a:blip r:embed="rId2" cstate="print">
            <a:extLst>
              <a:ext uri="{10F40E38-AE79-4ACC-1B82-DA7F639BCF97}"/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54" name="8573193F-C2AC-4960-9D9B-66E2A43E42BF"/>
          <p:cNvPicPr>
            <a:picLocks noChangeAspect="1"/>
          </p:cNvPicPr>
          <p:nvPr/>
        </p:nvPicPr>
        <p:blipFill>
          <a:blip r:embed="rId3" cstate="print">
            <a:extLst>
              <a:ext uri="{B87714E6-7481-446A-6C32-CD6F094E67EF}"/>
            </a:extLst>
          </a:blip>
          <a:stretch>
            <a:fillRect/>
          </a:stretch>
        </p:blipFill>
        <p:spPr>
          <a:xfrm>
            <a:off x="295359" y="4667250"/>
            <a:ext cx="257175" cy="247650"/>
          </a:xfrm>
          <a:prstGeom prst="rect">
            <a:avLst/>
          </a:prstGeom>
        </p:spPr>
      </p:pic>
      <p:pic>
        <p:nvPicPr>
          <p:cNvPr id="55" name="E4AF037B-0B9D-4DEA-7211-4B7E2AAF57CE"/>
          <p:cNvPicPr>
            <a:picLocks noChangeAspect="1"/>
          </p:cNvPicPr>
          <p:nvPr/>
        </p:nvPicPr>
        <p:blipFill>
          <a:blip r:embed="rId4" cstate="print">
            <a:extLst>
              <a:ext uri="{EB4B70E9-61C9-4E88-D14F-ECA73BA17EDA}"/>
            </a:extLst>
          </a:blip>
          <a:stretch>
            <a:fillRect/>
          </a:stretch>
        </p:blipFill>
        <p:spPr>
          <a:xfrm>
            <a:off x="600176" y="4724400"/>
            <a:ext cx="638175" cy="161925"/>
          </a:xfrm>
          <a:prstGeom prst="rect">
            <a:avLst/>
          </a:prstGeom>
        </p:spPr>
      </p:pic>
      <p:pic>
        <p:nvPicPr>
          <p:cNvPr id="56" name="9620BC1B-7B31-4C5F-D4FA-19155B0B04D5"/>
          <p:cNvPicPr>
            <a:picLocks noChangeAspect="1"/>
          </p:cNvPicPr>
          <p:nvPr/>
        </p:nvPicPr>
        <p:blipFill>
          <a:blip r:embed="rId5" cstate="print">
            <a:extLst>
              <a:ext uri="{45D6DDDA-3524-44AB-5139-E2AE39FCF259}"/>
            </a:extLst>
          </a:blip>
          <a:stretch>
            <a:fillRect/>
          </a:stretch>
        </p:blipFill>
        <p:spPr>
          <a:xfrm>
            <a:off x="914762" y="4676775"/>
            <a:ext cx="28575" cy="38100"/>
          </a:xfrm>
          <a:prstGeom prst="rect">
            <a:avLst/>
          </a:prstGeom>
        </p:spPr>
      </p:pic>
      <p:sp>
        <p:nvSpPr>
          <p:cNvPr id="57" name="TextBox57"/>
          <p:cNvSpPr txBox="1"/>
          <p:nvPr/>
        </p:nvSpPr>
        <p:spPr>
          <a:xfrm>
            <a:off x="304855" y="244792"/>
            <a:ext cx="7416800" cy="38862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04000"/>
              </a:lnSpc>
            </a:pPr>
            <a:r>
              <a:rPr lang="en-US" altLang="zh-CN" sz="2500" b="1" kern="0" spc="-8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Major</a:t>
            </a:r>
            <a:r>
              <a:rPr lang="en-US" altLang="zh-CN" sz="2500" b="1" kern="0" spc="-2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500" b="1" kern="0" spc="-75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Features</a:t>
            </a:r>
            <a:r>
              <a:rPr lang="en-US" altLang="zh-CN" sz="2500" b="1" kern="0" spc="-2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500" b="1" kern="0" spc="-10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in</a:t>
            </a:r>
            <a:r>
              <a:rPr lang="en-US" altLang="zh-CN" sz="2500" b="1" kern="0" spc="-1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500" b="1" kern="0" spc="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5.7</a:t>
            </a:r>
          </a:p>
          <a:p>
            <a:pPr marL="854116" marR="0" indent="0" eaLnBrk="0">
              <a:lnSpc>
                <a:spcPct val="70000"/>
              </a:lnSpc>
              <a:spcBef>
                <a:spcPts val="4061"/>
              </a:spcBef>
            </a:pPr>
            <a:r>
              <a:rPr lang="en-US" altLang="zh-CN" sz="1350" kern="0" spc="0" baseline="0" noProof="0" dirty="0">
                <a:solidFill>
                  <a:srgbClr val="191E1E"/>
                </a:solidFill>
                <a:latin typeface="Arial Unicode MS" pitchFamily="34" charset="0"/>
                <a:ea typeface="Arial Unicode MS" pitchFamily="34" charset="0"/>
                <a:cs typeface="Arial Unicode MS" pitchFamily="34" charset="0"/>
              </a:rPr>
              <a:t>●</a:t>
            </a:r>
            <a:r>
              <a:rPr lang="en-US" altLang="zh-CN" sz="1350" kern="0" spc="1085" noProof="0" dirty="0">
                <a:latin typeface="Arial Unicode MS" pitchFamily="34" charset="0"/>
                <a:ea typeface="Arial Unicode MS" pitchFamily="34" charset="0"/>
                <a:cs typeface="Arial Unicode MS" pitchFamily="34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Java</a:t>
            </a:r>
            <a:r>
              <a:rPr lang="en-US" altLang="zh-CN" sz="1350" kern="0" spc="3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Flight</a:t>
            </a:r>
            <a:r>
              <a:rPr lang="en-US" altLang="zh-CN" sz="1350" kern="0" spc="6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Recorder</a:t>
            </a:r>
            <a:r>
              <a:rPr lang="en-US" altLang="zh-CN" sz="1350" kern="0" spc="-1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support</a:t>
            </a:r>
          </a:p>
          <a:p>
            <a:pPr marL="1167527" marR="0" indent="-313411" eaLnBrk="0">
              <a:lnSpc>
                <a:spcPct val="90000"/>
              </a:lnSpc>
              <a:spcBef>
                <a:spcPts val="1163"/>
              </a:spcBef>
            </a:pPr>
            <a:r>
              <a:rPr lang="en-US" altLang="zh-CN" sz="1350" kern="0" spc="0" baseline="0" noProof="0" dirty="0">
                <a:solidFill>
                  <a:srgbClr val="191E1E"/>
                </a:solidFill>
                <a:latin typeface="Arial Unicode MS" pitchFamily="34" charset="0"/>
                <a:ea typeface="Arial Unicode MS" pitchFamily="34" charset="0"/>
                <a:cs typeface="Arial Unicode MS" pitchFamily="34" charset="0"/>
              </a:rPr>
              <a:t>●</a:t>
            </a:r>
            <a:r>
              <a:rPr lang="en-US" altLang="zh-CN" sz="1350" kern="0" spc="1190" noProof="0" dirty="0">
                <a:latin typeface="Arial Unicode MS" pitchFamily="34" charset="0"/>
                <a:ea typeface="Arial Unicode MS" pitchFamily="34" charset="0"/>
                <a:cs typeface="Arial Unicode MS" pitchFamily="34" charset="0"/>
              </a:rPr>
              <a:t> </a:t>
            </a:r>
            <a:r>
              <a:rPr lang="en-US" altLang="zh-CN" sz="1200" kern="0" spc="0" baseline="0" noProof="0" dirty="0">
                <a:solidFill>
                  <a:srgbClr val="646464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junit.jupiter.testmethod.order.default</a:t>
            </a:r>
            <a:r>
              <a:rPr lang="en-US" altLang="zh-CN" sz="1200" kern="0" spc="-190" noProof="0" dirty="0"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configuration</a:t>
            </a:r>
            <a:r>
              <a:rPr lang="en-US" altLang="zh-CN" sz="1350" kern="0" spc="29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parameter</a:t>
            </a:r>
            <a:r>
              <a:rPr lang="en-US" altLang="zh-CN" sz="1350" kern="0" spc="2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to</a:t>
            </a:r>
            <a:r>
              <a:rPr lang="en-US" altLang="zh-CN" sz="1350" kern="0" spc="9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set</a:t>
            </a:r>
            <a:r>
              <a:rPr lang="en-US" altLang="zh-CN" sz="1350" kern="0" spc="-1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1350" kern="0" spc="40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default</a:t>
            </a:r>
            <a:r>
              <a:rPr lang="en-US" altLang="zh-CN" sz="1350" kern="0" spc="-6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200" kern="0" spc="0" baseline="0" noProof="0" dirty="0">
                <a:solidFill>
                  <a:srgbClr val="646464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MethodOrderer</a:t>
            </a:r>
          </a:p>
          <a:p>
            <a:pPr marL="1311317" marR="0" indent="0" eaLnBrk="0">
              <a:lnSpc>
                <a:spcPct val="70000"/>
              </a:lnSpc>
              <a:spcBef>
                <a:spcPts val="1164"/>
              </a:spcBef>
            </a:pPr>
            <a:r>
              <a:rPr lang="en-US" altLang="zh-CN" sz="1350" kern="0" spc="0" baseline="0" noProof="0" dirty="0">
                <a:solidFill>
                  <a:srgbClr val="191E1E"/>
                </a:solidFill>
                <a:latin typeface="Arial Unicode MS" pitchFamily="34" charset="0"/>
                <a:ea typeface="Arial Unicode MS" pitchFamily="34" charset="0"/>
                <a:cs typeface="Arial Unicode MS" pitchFamily="34" charset="0"/>
              </a:rPr>
              <a:t>●</a:t>
            </a:r>
            <a:r>
              <a:rPr lang="en-US" altLang="zh-CN" sz="1350" kern="0" spc="1175" noProof="0" dirty="0">
                <a:latin typeface="Arial Unicode MS" pitchFamily="34" charset="0"/>
                <a:ea typeface="Arial Unicode MS" pitchFamily="34" charset="0"/>
                <a:cs typeface="Arial Unicode MS" pitchFamily="34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used</a:t>
            </a:r>
            <a:r>
              <a:rPr lang="en-US" altLang="zh-CN" sz="1350" kern="0" spc="4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unless</a:t>
            </a:r>
            <a:r>
              <a:rPr lang="en-US" altLang="zh-CN" sz="1350" kern="0" spc="-8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200" kern="0" spc="0" baseline="0" noProof="0" dirty="0">
                <a:solidFill>
                  <a:srgbClr val="646464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@TestMethodOrder</a:t>
            </a:r>
            <a:r>
              <a:rPr lang="en-US" altLang="zh-CN" sz="1200" kern="0" spc="-195" noProof="0" dirty="0"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is</a:t>
            </a:r>
            <a:r>
              <a:rPr lang="en-US" altLang="zh-CN" sz="1350" kern="0" spc="-1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present</a:t>
            </a:r>
          </a:p>
          <a:p>
            <a:pPr marL="854116" marR="0" indent="0" eaLnBrk="0">
              <a:lnSpc>
                <a:spcPct val="70000"/>
              </a:lnSpc>
              <a:spcBef>
                <a:spcPts val="1257"/>
              </a:spcBef>
            </a:pPr>
            <a:r>
              <a:rPr lang="en-US" altLang="zh-CN" sz="1350" kern="0" spc="0" baseline="0" noProof="0" dirty="0">
                <a:solidFill>
                  <a:srgbClr val="191E1E"/>
                </a:solidFill>
                <a:latin typeface="Arial Unicode MS" pitchFamily="34" charset="0"/>
                <a:ea typeface="Arial Unicode MS" pitchFamily="34" charset="0"/>
                <a:cs typeface="Arial Unicode MS" pitchFamily="34" charset="0"/>
              </a:rPr>
              <a:t>●</a:t>
            </a:r>
            <a:r>
              <a:rPr lang="en-US" altLang="zh-CN" sz="1350" kern="0" spc="1085" noProof="0" dirty="0">
                <a:latin typeface="Arial Unicode MS" pitchFamily="34" charset="0"/>
                <a:ea typeface="Arial Unicode MS" pitchFamily="34" charset="0"/>
                <a:cs typeface="Arial Unicode MS" pitchFamily="34" charset="0"/>
              </a:rPr>
              <a:t> </a:t>
            </a:r>
            <a:r>
              <a:rPr lang="en-US" altLang="zh-CN" sz="1200" kern="0" spc="0" baseline="0" noProof="0" dirty="0">
                <a:solidFill>
                  <a:srgbClr val="646464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@EnabledIf</a:t>
            </a:r>
            <a:r>
              <a:rPr lang="en-US" altLang="zh-CN" sz="1200" kern="0" spc="-255" noProof="0" dirty="0"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and</a:t>
            </a:r>
            <a:r>
              <a:rPr lang="en-US" altLang="zh-CN" sz="1350" kern="0" spc="-3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200" kern="0" spc="0" baseline="0" noProof="0" dirty="0">
                <a:solidFill>
                  <a:srgbClr val="646464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@DisabledIf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:</a:t>
            </a:r>
            <a:r>
              <a:rPr lang="en-US" altLang="zh-CN" sz="1350" kern="0" spc="8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based</a:t>
            </a:r>
            <a:r>
              <a:rPr lang="en-US" altLang="zh-CN" sz="1350" kern="0" spc="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on</a:t>
            </a:r>
            <a:r>
              <a:rPr lang="en-US" altLang="zh-CN" sz="1350" kern="0" spc="4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condition</a:t>
            </a:r>
            <a:r>
              <a:rPr lang="en-US" altLang="zh-CN" sz="1350" kern="0" spc="25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methods</a:t>
            </a:r>
          </a:p>
          <a:p>
            <a:pPr marL="854116" marR="0" indent="0" eaLnBrk="0">
              <a:lnSpc>
                <a:spcPct val="70000"/>
              </a:lnSpc>
              <a:spcBef>
                <a:spcPts val="1164"/>
              </a:spcBef>
            </a:pPr>
            <a:r>
              <a:rPr lang="en-US" altLang="zh-CN" sz="1350" kern="0" spc="0" baseline="0" noProof="0" dirty="0">
                <a:solidFill>
                  <a:srgbClr val="191E1E"/>
                </a:solidFill>
                <a:latin typeface="Arial Unicode MS" pitchFamily="34" charset="0"/>
                <a:ea typeface="Arial Unicode MS" pitchFamily="34" charset="0"/>
                <a:cs typeface="Arial Unicode MS" pitchFamily="34" charset="0"/>
              </a:rPr>
              <a:t>●</a:t>
            </a:r>
            <a:r>
              <a:rPr lang="en-US" altLang="zh-CN" sz="1350" kern="0" spc="1085" noProof="0" dirty="0">
                <a:latin typeface="Arial Unicode MS" pitchFamily="34" charset="0"/>
                <a:ea typeface="Arial Unicode MS" pitchFamily="34" charset="0"/>
                <a:cs typeface="Arial Unicode MS" pitchFamily="34" charset="0"/>
              </a:rPr>
              <a:t> </a:t>
            </a:r>
            <a:r>
              <a:rPr lang="en-US" altLang="zh-CN" sz="1200" kern="0" spc="0" baseline="0" noProof="0" dirty="0">
                <a:solidFill>
                  <a:srgbClr val="646464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@Isolated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:</a:t>
            </a:r>
            <a:r>
              <a:rPr lang="en-US" altLang="zh-CN" sz="1350" kern="0" spc="7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run</a:t>
            </a:r>
            <a:r>
              <a:rPr lang="en-US" altLang="zh-CN" sz="1350" kern="0" spc="-5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1350" kern="0" spc="5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test</a:t>
            </a:r>
            <a:r>
              <a:rPr lang="en-US" altLang="zh-CN" sz="1350" kern="0" spc="10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class</a:t>
            </a:r>
            <a:r>
              <a:rPr lang="en-US" altLang="zh-CN" sz="1350" kern="0" spc="-3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in</a:t>
            </a:r>
            <a:r>
              <a:rPr lang="en-US" altLang="zh-CN" sz="1350" kern="0" spc="1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isolation</a:t>
            </a:r>
            <a:r>
              <a:rPr lang="en-US" altLang="zh-CN" sz="1350" kern="0" spc="9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during</a:t>
            </a:r>
            <a:r>
              <a:rPr lang="en-US" altLang="zh-CN" sz="1350" kern="0" spc="17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parallel</a:t>
            </a:r>
            <a:r>
              <a:rPr lang="en-US" altLang="zh-CN" sz="1350" kern="0" spc="4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execution</a:t>
            </a:r>
          </a:p>
          <a:p>
            <a:pPr marL="854116" marR="0" indent="0" eaLnBrk="0">
              <a:lnSpc>
                <a:spcPct val="70000"/>
              </a:lnSpc>
              <a:spcBef>
                <a:spcPts val="1257"/>
              </a:spcBef>
            </a:pPr>
            <a:r>
              <a:rPr lang="en-US" altLang="zh-CN" sz="1350" kern="0" spc="0" baseline="0" noProof="0" dirty="0">
                <a:solidFill>
                  <a:srgbClr val="191E1E"/>
                </a:solidFill>
                <a:latin typeface="Arial Unicode MS" pitchFamily="34" charset="0"/>
                <a:ea typeface="Arial Unicode MS" pitchFamily="34" charset="0"/>
                <a:cs typeface="Arial Unicode MS" pitchFamily="34" charset="0"/>
              </a:rPr>
              <a:t>●</a:t>
            </a:r>
            <a:r>
              <a:rPr lang="en-US" altLang="zh-CN" sz="1350" kern="0" spc="1120" noProof="0" dirty="0">
                <a:latin typeface="Arial Unicode MS" pitchFamily="34" charset="0"/>
                <a:ea typeface="Arial Unicode MS" pitchFamily="34" charset="0"/>
                <a:cs typeface="Arial Unicode MS" pitchFamily="34" charset="0"/>
              </a:rPr>
              <a:t> </a:t>
            </a:r>
            <a:r>
              <a:rPr lang="en-US" altLang="zh-CN" sz="1200" kern="0" spc="0" baseline="0" noProof="0" dirty="0">
                <a:solidFill>
                  <a:srgbClr val="646464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TypedArgumentConverter</a:t>
            </a:r>
            <a:r>
              <a:rPr lang="en-US" altLang="zh-CN" sz="1200" kern="0" spc="-260" noProof="0" dirty="0"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for</a:t>
            </a:r>
            <a:r>
              <a:rPr lang="en-US" altLang="zh-CN" sz="1350" kern="0" spc="10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converting</a:t>
            </a:r>
            <a:r>
              <a:rPr lang="en-US" altLang="zh-CN" sz="1350" kern="0" spc="22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one</a:t>
            </a:r>
            <a:r>
              <a:rPr lang="en-US" altLang="zh-CN" sz="1350" kern="0" spc="5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specific</a:t>
            </a:r>
            <a:r>
              <a:rPr lang="en-US" altLang="zh-CN" sz="1350" kern="0" spc="7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type</a:t>
            </a:r>
            <a:r>
              <a:rPr lang="en-US" altLang="zh-CN" sz="1350" kern="0" spc="9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to</a:t>
            </a:r>
            <a:r>
              <a:rPr lang="en-US" altLang="zh-CN" sz="1350" kern="0" spc="11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another</a:t>
            </a:r>
          </a:p>
          <a:p>
            <a:pPr marL="1314339" marR="0" indent="0" eaLnBrk="0">
              <a:lnSpc>
                <a:spcPct val="80000"/>
              </a:lnSpc>
              <a:spcBef>
                <a:spcPts val="955"/>
              </a:spcBef>
            </a:pPr>
            <a:r>
              <a:rPr lang="en-US" altLang="zh-CN" sz="1350" kern="0" spc="-100" baseline="0" noProof="0" dirty="0">
                <a:solidFill>
                  <a:srgbClr val="191E1E"/>
                </a:solidFill>
                <a:latin typeface="Arial Unicode MS" pitchFamily="34" charset="0"/>
                <a:ea typeface="Arial Unicode MS" pitchFamily="34" charset="0"/>
                <a:cs typeface="Arial Unicode MS" pitchFamily="34" charset="0"/>
              </a:rPr>
              <a:t>○</a:t>
            </a:r>
            <a:r>
              <a:rPr lang="en-US" altLang="zh-CN" sz="1350" kern="0" spc="1250" noProof="0" dirty="0">
                <a:latin typeface="Arial Unicode MS" pitchFamily="34" charset="0"/>
                <a:ea typeface="Arial Unicode MS" pitchFamily="34" charset="0"/>
                <a:cs typeface="Arial Unicode MS" pitchFamily="34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use</a:t>
            </a:r>
            <a:r>
              <a:rPr lang="en-US" altLang="zh-CN" sz="1350" kern="0" spc="-8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with</a:t>
            </a:r>
            <a:r>
              <a:rPr lang="en-US" altLang="zh-CN" sz="1350" kern="0" spc="10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200" kern="0" spc="0" baseline="0" noProof="0" dirty="0">
                <a:solidFill>
                  <a:srgbClr val="646464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@ConvertWith</a:t>
            </a:r>
            <a:r>
              <a:rPr lang="en-US" altLang="zh-CN" sz="1200" kern="0" spc="-220" noProof="0" dirty="0"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in</a:t>
            </a:r>
            <a:r>
              <a:rPr lang="en-US" altLang="zh-CN" sz="1350" kern="0" spc="-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1350" kern="0" spc="-9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200" kern="0" spc="0" baseline="0" noProof="0" dirty="0">
                <a:solidFill>
                  <a:srgbClr val="646464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@ParameterizedTest</a:t>
            </a:r>
          </a:p>
          <a:p>
            <a:pPr marL="1314339" marR="0" indent="0" eaLnBrk="0">
              <a:lnSpc>
                <a:spcPct val="80000"/>
              </a:lnSpc>
              <a:spcBef>
                <a:spcPts val="1023"/>
              </a:spcBef>
            </a:pPr>
            <a:r>
              <a:rPr lang="en-US" altLang="zh-CN" sz="1350" kern="0" spc="-100" baseline="0" noProof="0" dirty="0">
                <a:solidFill>
                  <a:srgbClr val="191E1E"/>
                </a:solidFill>
                <a:latin typeface="Arial Unicode MS" pitchFamily="34" charset="0"/>
                <a:ea typeface="Arial Unicode MS" pitchFamily="34" charset="0"/>
                <a:cs typeface="Arial Unicode MS" pitchFamily="34" charset="0"/>
              </a:rPr>
              <a:t>○</a:t>
            </a:r>
            <a:r>
              <a:rPr lang="en-US" altLang="zh-CN" sz="1350" kern="0" spc="1215" noProof="0" dirty="0">
                <a:latin typeface="Arial Unicode MS" pitchFamily="34" charset="0"/>
                <a:ea typeface="Arial Unicode MS" pitchFamily="34" charset="0"/>
                <a:cs typeface="Arial Unicode MS" pitchFamily="34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enhancements</a:t>
            </a:r>
            <a:r>
              <a:rPr lang="en-US" altLang="zh-CN" sz="1350" kern="0" spc="13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and</a:t>
            </a:r>
            <a:r>
              <a:rPr lang="en-US" altLang="zh-CN" sz="1350" kern="0" spc="5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bug</a:t>
            </a:r>
            <a:r>
              <a:rPr lang="en-US" altLang="zh-CN" sz="1350" kern="0" spc="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fixes</a:t>
            </a:r>
            <a:r>
              <a:rPr lang="en-US" altLang="zh-CN" sz="1350" kern="0" spc="8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in</a:t>
            </a:r>
            <a:r>
              <a:rPr lang="en-US" altLang="zh-CN" sz="1350" kern="0" spc="2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5.8</a:t>
            </a:r>
          </a:p>
        </p:txBody>
      </p:sp>
    </p:spTree>
    <p:extLst>
      <p:ext uri="{4175269C-29D9-4E90-F790-C4B592AB9DE4}"/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C2198887-552C-4589-BC44-C2BD35E22ECD"/>
          <p:cNvPicPr>
            <a:picLocks noChangeAspect="1"/>
          </p:cNvPicPr>
          <p:nvPr/>
        </p:nvPicPr>
        <p:blipFill>
          <a:blip r:embed="rId2" cstate="print">
            <a:extLst>
              <a:ext uri="{5E0C9C64-1D8F-4D40-7715-F73C19115922}"/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9" name="TextBox59"/>
          <p:cNvSpPr txBox="1"/>
          <p:nvPr/>
        </p:nvSpPr>
        <p:spPr>
          <a:xfrm>
            <a:off x="3524035" y="2104644"/>
            <a:ext cx="2133600" cy="6096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04000"/>
              </a:lnSpc>
            </a:pPr>
            <a:r>
              <a:rPr lang="en-US" altLang="zh-CN" sz="4000" b="1" kern="0" spc="-100" baseline="0" noProof="0" dirty="0">
                <a:solidFill>
                  <a:srgbClr val="FFFFFF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JUnit</a:t>
            </a:r>
            <a:r>
              <a:rPr lang="en-US" altLang="zh-CN" sz="4000" b="1" kern="0" spc="-1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4000" b="1" kern="0" spc="0" baseline="0" noProof="0" dirty="0">
                <a:solidFill>
                  <a:srgbClr val="FFFFFF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5.8</a:t>
            </a:r>
          </a:p>
        </p:txBody>
      </p:sp>
    </p:spTree>
    <p:extLst>
      <p:ext uri="{B36A4CDA-F030-4103-6891-2C49280283C1}"/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A220DBBC-F758-42B9-DC57-F8C4A5C7913B"/>
          <p:cNvPicPr>
            <a:picLocks noChangeAspect="1"/>
          </p:cNvPicPr>
          <p:nvPr/>
        </p:nvPicPr>
        <p:blipFill>
          <a:blip r:embed="rId2" cstate="print">
            <a:extLst>
              <a:ext uri="{FCA67C4F-6DD4-4756-0FE6-D0DF0A84AFEF}"/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61" name="899A90C8-3535-4D1B-E794-0E873225B332"/>
          <p:cNvPicPr>
            <a:picLocks noChangeAspect="1"/>
          </p:cNvPicPr>
          <p:nvPr/>
        </p:nvPicPr>
        <p:blipFill>
          <a:blip r:embed="rId3" cstate="print">
            <a:extLst>
              <a:ext uri="{A891DF63-B744-43AC-A537-D8B1FE461A66}"/>
            </a:extLst>
          </a:blip>
          <a:stretch>
            <a:fillRect/>
          </a:stretch>
        </p:blipFill>
        <p:spPr>
          <a:xfrm>
            <a:off x="295359" y="4667250"/>
            <a:ext cx="257175" cy="247650"/>
          </a:xfrm>
          <a:prstGeom prst="rect">
            <a:avLst/>
          </a:prstGeom>
        </p:spPr>
      </p:pic>
      <p:pic>
        <p:nvPicPr>
          <p:cNvPr id="62" name="D40A3D84-4ACD-4A22-6EFE-8B61ED60C1BF"/>
          <p:cNvPicPr>
            <a:picLocks noChangeAspect="1"/>
          </p:cNvPicPr>
          <p:nvPr/>
        </p:nvPicPr>
        <p:blipFill>
          <a:blip r:embed="rId4" cstate="print">
            <a:extLst>
              <a:ext uri="{85C3E728-63AA-4532-9C06-8436E5134DE0}"/>
            </a:extLst>
          </a:blip>
          <a:stretch>
            <a:fillRect/>
          </a:stretch>
        </p:blipFill>
        <p:spPr>
          <a:xfrm>
            <a:off x="600176" y="4724400"/>
            <a:ext cx="638175" cy="161925"/>
          </a:xfrm>
          <a:prstGeom prst="rect">
            <a:avLst/>
          </a:prstGeom>
        </p:spPr>
      </p:pic>
      <p:pic>
        <p:nvPicPr>
          <p:cNvPr id="63" name="B7764427-6683-4615-555A-D25FF4201292"/>
          <p:cNvPicPr>
            <a:picLocks noChangeAspect="1"/>
          </p:cNvPicPr>
          <p:nvPr/>
        </p:nvPicPr>
        <p:blipFill>
          <a:blip r:embed="rId5" cstate="print">
            <a:extLst>
              <a:ext uri="{92AA49AB-7D38-4BDC-2729-312F10479D80}"/>
            </a:extLst>
          </a:blip>
          <a:stretch>
            <a:fillRect/>
          </a:stretch>
        </p:blipFill>
        <p:spPr>
          <a:xfrm>
            <a:off x="914762" y="4676775"/>
            <a:ext cx="28575" cy="38100"/>
          </a:xfrm>
          <a:prstGeom prst="rect">
            <a:avLst/>
          </a:prstGeom>
        </p:spPr>
      </p:pic>
      <p:sp>
        <p:nvSpPr>
          <p:cNvPr id="64" name="TextBox64"/>
          <p:cNvSpPr txBox="1"/>
          <p:nvPr/>
        </p:nvSpPr>
        <p:spPr>
          <a:xfrm>
            <a:off x="304855" y="244792"/>
            <a:ext cx="7480300" cy="42926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04000"/>
              </a:lnSpc>
            </a:pPr>
            <a:r>
              <a:rPr lang="en-US" altLang="zh-CN" sz="2500" b="1" kern="0" spc="-8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Major</a:t>
            </a:r>
            <a:r>
              <a:rPr lang="en-US" altLang="zh-CN" sz="2500" b="1" kern="0" spc="-2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500" b="1" kern="0" spc="-75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Features</a:t>
            </a:r>
            <a:r>
              <a:rPr lang="en-US" altLang="zh-CN" sz="2500" b="1" kern="0" spc="-2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500" b="1" kern="0" spc="-10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in</a:t>
            </a:r>
            <a:r>
              <a:rPr lang="en-US" altLang="zh-CN" sz="2500" b="1" kern="0" spc="-11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500" b="1" kern="0" spc="-4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JUnit</a:t>
            </a:r>
            <a:r>
              <a:rPr lang="en-US" altLang="zh-CN" sz="2500" b="1" kern="0" spc="2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500" b="1" kern="0" spc="-6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Platform</a:t>
            </a:r>
            <a:r>
              <a:rPr lang="en-US" altLang="zh-CN" sz="2500" b="1" kern="0" spc="-19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500" b="1" kern="0" spc="-105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1.8</a:t>
            </a:r>
          </a:p>
          <a:p>
            <a:pPr marL="854116" marR="0" indent="0" eaLnBrk="0">
              <a:lnSpc>
                <a:spcPct val="70000"/>
              </a:lnSpc>
              <a:spcBef>
                <a:spcPts val="4013"/>
              </a:spcBef>
            </a:pPr>
            <a:r>
              <a:rPr lang="en-US" altLang="zh-CN" sz="1350" kern="0" spc="0" baseline="0" noProof="0" dirty="0">
                <a:solidFill>
                  <a:srgbClr val="191E1E"/>
                </a:solidFill>
                <a:latin typeface="Arial Unicode MS" pitchFamily="34" charset="0"/>
                <a:ea typeface="Arial Unicode MS" pitchFamily="34" charset="0"/>
                <a:cs typeface="Arial Unicode MS" pitchFamily="34" charset="0"/>
              </a:rPr>
              <a:t>●</a:t>
            </a:r>
            <a:r>
              <a:rPr lang="en-US" altLang="zh-CN" sz="1350" kern="0" spc="1180" noProof="0" dirty="0">
                <a:latin typeface="Arial Unicode MS" pitchFamily="34" charset="0"/>
                <a:ea typeface="Arial Unicode MS" pitchFamily="34" charset="0"/>
                <a:cs typeface="Arial Unicode MS" pitchFamily="34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Declarative</a:t>
            </a:r>
            <a:r>
              <a:rPr lang="en-US" altLang="zh-CN" sz="1350" kern="0" spc="1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test</a:t>
            </a:r>
            <a:r>
              <a:rPr lang="en-US" altLang="zh-CN" sz="1350" kern="0" spc="8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suites</a:t>
            </a:r>
            <a:r>
              <a:rPr lang="en-US" altLang="zh-CN" sz="1350" kern="0" spc="-1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via</a:t>
            </a:r>
            <a:r>
              <a:rPr lang="en-US" altLang="zh-CN" sz="1350" kern="0" spc="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200" kern="0" spc="0" baseline="0" noProof="0" dirty="0">
                <a:solidFill>
                  <a:srgbClr val="646464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@Suite</a:t>
            </a:r>
            <a:r>
              <a:rPr lang="en-US" altLang="zh-CN" sz="1200" kern="0" spc="-280" noProof="0" dirty="0"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classes</a:t>
            </a:r>
          </a:p>
          <a:p>
            <a:pPr marL="1311317" marR="0" indent="0" eaLnBrk="0">
              <a:lnSpc>
                <a:spcPct val="70000"/>
              </a:lnSpc>
              <a:spcBef>
                <a:spcPts val="1160"/>
              </a:spcBef>
            </a:pPr>
            <a:r>
              <a:rPr lang="en-US" altLang="zh-CN" sz="1350" kern="0" spc="0" baseline="0" noProof="0" dirty="0">
                <a:solidFill>
                  <a:srgbClr val="191E1E"/>
                </a:solidFill>
                <a:latin typeface="Arial Unicode MS" pitchFamily="34" charset="0"/>
                <a:ea typeface="Arial Unicode MS" pitchFamily="34" charset="0"/>
                <a:cs typeface="Arial Unicode MS" pitchFamily="34" charset="0"/>
              </a:rPr>
              <a:t>●</a:t>
            </a:r>
            <a:r>
              <a:rPr lang="en-US" altLang="zh-CN" sz="1350" kern="0" spc="1125" noProof="0" dirty="0">
                <a:latin typeface="Arial Unicode MS" pitchFamily="34" charset="0"/>
                <a:ea typeface="Arial Unicode MS" pitchFamily="34" charset="0"/>
                <a:cs typeface="Arial Unicode MS" pitchFamily="34" charset="0"/>
              </a:rPr>
              <a:t> </a:t>
            </a:r>
            <a:r>
              <a:rPr lang="en-US" altLang="zh-CN" sz="1200" kern="0" spc="0" baseline="0" noProof="0" dirty="0">
                <a:solidFill>
                  <a:srgbClr val="646464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SuiteTestEngine</a:t>
            </a:r>
            <a:r>
              <a:rPr lang="en-US" altLang="zh-CN" sz="1200" kern="0" spc="-245" noProof="0" dirty="0"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in</a:t>
            </a:r>
            <a:r>
              <a:rPr lang="en-US" altLang="zh-CN" sz="1350" kern="0" spc="5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200" kern="0" spc="0" baseline="0" noProof="0" dirty="0">
                <a:solidFill>
                  <a:srgbClr val="646464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junit-platform-suite-engine</a:t>
            </a:r>
            <a:r>
              <a:rPr lang="en-US" altLang="zh-CN" sz="1200" kern="0" spc="-215" noProof="0" dirty="0"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module</a:t>
            </a:r>
          </a:p>
          <a:p>
            <a:pPr marL="1311317" marR="0" indent="0" eaLnBrk="0">
              <a:lnSpc>
                <a:spcPct val="70000"/>
              </a:lnSpc>
              <a:spcBef>
                <a:spcPts val="1258"/>
              </a:spcBef>
            </a:pPr>
            <a:r>
              <a:rPr lang="en-US" altLang="zh-CN" sz="1350" kern="0" spc="0" baseline="0" noProof="0" dirty="0">
                <a:solidFill>
                  <a:srgbClr val="191E1E"/>
                </a:solidFill>
                <a:latin typeface="Arial Unicode MS" pitchFamily="34" charset="0"/>
                <a:ea typeface="Arial Unicode MS" pitchFamily="34" charset="0"/>
                <a:cs typeface="Arial Unicode MS" pitchFamily="34" charset="0"/>
              </a:rPr>
              <a:t>●</a:t>
            </a:r>
            <a:r>
              <a:rPr lang="en-US" altLang="zh-CN" sz="1350" kern="0" spc="1175" noProof="0" dirty="0">
                <a:latin typeface="Arial Unicode MS" pitchFamily="34" charset="0"/>
                <a:ea typeface="Arial Unicode MS" pitchFamily="34" charset="0"/>
                <a:cs typeface="Arial Unicode MS" pitchFamily="34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new</a:t>
            </a:r>
            <a:r>
              <a:rPr lang="en-US" altLang="zh-CN" sz="1350" kern="0" spc="4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annotations</a:t>
            </a:r>
            <a:r>
              <a:rPr lang="en-US" altLang="zh-CN" sz="1350" kern="0" spc="14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in</a:t>
            </a:r>
            <a:r>
              <a:rPr lang="en-US" altLang="zh-CN" sz="1350" kern="0" spc="4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200" kern="0" spc="0" baseline="0" noProof="0" dirty="0">
                <a:solidFill>
                  <a:srgbClr val="646464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junit-platform-suite-api</a:t>
            </a:r>
            <a:r>
              <a:rPr lang="en-US" altLang="zh-CN" sz="1200" kern="0" spc="-235" noProof="0" dirty="0"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module</a:t>
            </a:r>
          </a:p>
          <a:p>
            <a:pPr marL="1767983" marR="0" indent="0" eaLnBrk="0">
              <a:lnSpc>
                <a:spcPct val="70000"/>
              </a:lnSpc>
              <a:spcBef>
                <a:spcPts val="1160"/>
              </a:spcBef>
            </a:pPr>
            <a:r>
              <a:rPr lang="en-US" altLang="zh-CN" sz="1350" kern="0" spc="0" baseline="0" noProof="0" dirty="0">
                <a:solidFill>
                  <a:srgbClr val="191E1E"/>
                </a:solidFill>
                <a:latin typeface="Arial Unicode MS" pitchFamily="34" charset="0"/>
                <a:ea typeface="Arial Unicode MS" pitchFamily="34" charset="0"/>
                <a:cs typeface="Arial Unicode MS" pitchFamily="34" charset="0"/>
              </a:rPr>
              <a:t>■</a:t>
            </a:r>
            <a:r>
              <a:rPr lang="en-US" altLang="zh-CN" sz="1350" kern="0" spc="1085" noProof="0" dirty="0">
                <a:latin typeface="Arial Unicode MS" pitchFamily="34" charset="0"/>
                <a:ea typeface="Arial Unicode MS" pitchFamily="34" charset="0"/>
                <a:cs typeface="Arial Unicode MS" pitchFamily="34" charset="0"/>
              </a:rPr>
              <a:t> </a:t>
            </a:r>
            <a:r>
              <a:rPr lang="en-US" altLang="zh-CN" sz="1200" kern="0" spc="0" baseline="0" noProof="0" dirty="0">
                <a:solidFill>
                  <a:srgbClr val="646464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@Suite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,</a:t>
            </a:r>
            <a:r>
              <a:rPr lang="en-US" altLang="zh-CN" sz="1350" kern="0" spc="-3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200" kern="0" spc="0" baseline="0" noProof="0" dirty="0">
                <a:solidFill>
                  <a:srgbClr val="646464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@ConfigurationParameter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,</a:t>
            </a:r>
            <a:r>
              <a:rPr lang="en-US" altLang="zh-CN" sz="1350" kern="0" spc="7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200" kern="0" spc="0" baseline="0" noProof="0" dirty="0">
                <a:solidFill>
                  <a:srgbClr val="646464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@SelectUris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,</a:t>
            </a:r>
            <a:r>
              <a:rPr lang="en-US" altLang="zh-CN" sz="1350" kern="0" spc="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200" kern="0" spc="0" baseline="0" noProof="0" dirty="0">
                <a:solidFill>
                  <a:srgbClr val="646464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@SelectFile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,</a:t>
            </a:r>
            <a:r>
              <a:rPr lang="en-US" altLang="zh-CN" sz="1350" kern="0" spc="5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etc.</a:t>
            </a:r>
          </a:p>
          <a:p>
            <a:pPr marL="854116" marR="0" indent="0" eaLnBrk="0">
              <a:lnSpc>
                <a:spcPct val="68000"/>
              </a:lnSpc>
              <a:spcBef>
                <a:spcPts val="3662"/>
              </a:spcBef>
            </a:pPr>
            <a:r>
              <a:rPr lang="en-US" altLang="zh-CN" sz="1350" kern="0" spc="0" baseline="0" noProof="0" dirty="0">
                <a:solidFill>
                  <a:srgbClr val="191E1E"/>
                </a:solidFill>
                <a:latin typeface="Arial Unicode MS" pitchFamily="34" charset="0"/>
                <a:ea typeface="Arial Unicode MS" pitchFamily="34" charset="0"/>
                <a:cs typeface="Arial Unicode MS" pitchFamily="34" charset="0"/>
              </a:rPr>
              <a:t>●</a:t>
            </a:r>
            <a:r>
              <a:rPr lang="en-US" altLang="zh-CN" sz="1350" kern="0" spc="1160" noProof="0" dirty="0">
                <a:latin typeface="Arial Unicode MS" pitchFamily="34" charset="0"/>
                <a:ea typeface="Arial Unicode MS" pitchFamily="34" charset="0"/>
                <a:cs typeface="Arial Unicode MS" pitchFamily="34" charset="0"/>
              </a:rPr>
              <a:t> </a:t>
            </a:r>
            <a:r>
              <a:rPr lang="en-US" altLang="zh-CN" sz="1200" kern="0" spc="0" baseline="0" noProof="0" dirty="0">
                <a:solidFill>
                  <a:srgbClr val="646464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UniqueIdTrackingListener</a:t>
            </a:r>
          </a:p>
          <a:p>
            <a:pPr marL="1314339" marR="0" indent="0" eaLnBrk="0">
              <a:lnSpc>
                <a:spcPct val="80000"/>
              </a:lnSpc>
              <a:spcBef>
                <a:spcPts val="902"/>
              </a:spcBef>
            </a:pPr>
            <a:r>
              <a:rPr lang="en-US" altLang="zh-CN" sz="1350" kern="0" spc="-100" baseline="0" noProof="0" dirty="0">
                <a:solidFill>
                  <a:srgbClr val="191E1E"/>
                </a:solidFill>
                <a:latin typeface="Arial Unicode MS" pitchFamily="34" charset="0"/>
                <a:ea typeface="Arial Unicode MS" pitchFamily="34" charset="0"/>
                <a:cs typeface="Arial Unicode MS" pitchFamily="34" charset="0"/>
              </a:rPr>
              <a:t>○</a:t>
            </a:r>
            <a:r>
              <a:rPr lang="en-US" altLang="zh-CN" sz="1350" kern="0" spc="1195" noProof="0" dirty="0">
                <a:latin typeface="Arial Unicode MS" pitchFamily="34" charset="0"/>
                <a:ea typeface="Arial Unicode MS" pitchFamily="34" charset="0"/>
                <a:cs typeface="Arial Unicode MS" pitchFamily="34" charset="0"/>
              </a:rPr>
              <a:t> </a:t>
            </a:r>
            <a:r>
              <a:rPr lang="en-US" altLang="zh-CN" sz="1200" kern="0" spc="0" baseline="0" noProof="0" dirty="0">
                <a:solidFill>
                  <a:srgbClr val="646464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TestExecutionListener</a:t>
            </a:r>
            <a:r>
              <a:rPr lang="en-US" altLang="zh-CN" sz="1200" kern="0" spc="-275" noProof="0" dirty="0"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that</a:t>
            </a:r>
            <a:r>
              <a:rPr lang="en-US" altLang="zh-CN" sz="1350" kern="0" spc="4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tracks</a:t>
            </a:r>
            <a:r>
              <a:rPr lang="en-US" altLang="zh-CN" sz="1350" kern="0" spc="5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1350" kern="0" spc="15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unique</a:t>
            </a:r>
            <a:r>
              <a:rPr lang="en-US" altLang="zh-CN" sz="1350" kern="0" spc="12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350" kern="0" spc="-35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IDs</a:t>
            </a:r>
            <a:r>
              <a:rPr lang="en-US" altLang="zh-CN" sz="1350" kern="0" spc="-2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of</a:t>
            </a:r>
            <a:r>
              <a:rPr lang="en-US" altLang="zh-CN" sz="1350" kern="0" spc="4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all</a:t>
            </a:r>
            <a:r>
              <a:rPr lang="en-US" altLang="zh-CN" sz="1350" kern="0" spc="-5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tests</a:t>
            </a:r>
          </a:p>
          <a:p>
            <a:pPr marL="1314339" marR="0" indent="0" eaLnBrk="0">
              <a:lnSpc>
                <a:spcPct val="80000"/>
              </a:lnSpc>
              <a:spcBef>
                <a:spcPts val="1025"/>
              </a:spcBef>
            </a:pPr>
            <a:r>
              <a:rPr lang="en-US" altLang="zh-CN" sz="1350" kern="0" spc="-100" baseline="0" noProof="0" dirty="0">
                <a:solidFill>
                  <a:srgbClr val="191E1E"/>
                </a:solidFill>
                <a:latin typeface="Arial Unicode MS" pitchFamily="34" charset="0"/>
                <a:ea typeface="Arial Unicode MS" pitchFamily="34" charset="0"/>
                <a:cs typeface="Arial Unicode MS" pitchFamily="34" charset="0"/>
              </a:rPr>
              <a:t>○</a:t>
            </a:r>
            <a:r>
              <a:rPr lang="en-US" altLang="zh-CN" sz="1350" kern="0" spc="1215" noProof="0" dirty="0">
                <a:latin typeface="Arial Unicode MS" pitchFamily="34" charset="0"/>
                <a:ea typeface="Arial Unicode MS" pitchFamily="34" charset="0"/>
                <a:cs typeface="Arial Unicode MS" pitchFamily="34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generates</a:t>
            </a:r>
            <a:r>
              <a:rPr lang="en-US" altLang="zh-CN" sz="1350" kern="0" spc="12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1350" kern="0" spc="-8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file</a:t>
            </a:r>
            <a:r>
              <a:rPr lang="en-US" altLang="zh-CN" sz="1350" kern="0" spc="11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containing</a:t>
            </a:r>
            <a:r>
              <a:rPr lang="en-US" altLang="zh-CN" sz="1350" kern="0" spc="11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1350" kern="0" spc="15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unique</a:t>
            </a:r>
            <a:r>
              <a:rPr lang="en-US" altLang="zh-CN" sz="1350" kern="0" spc="12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350" kern="0" spc="-35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IDs</a:t>
            </a:r>
          </a:p>
          <a:p>
            <a:pPr marL="1314339" marR="0" indent="0" eaLnBrk="0">
              <a:lnSpc>
                <a:spcPct val="80000"/>
              </a:lnSpc>
              <a:spcBef>
                <a:spcPts val="903"/>
              </a:spcBef>
            </a:pPr>
            <a:r>
              <a:rPr lang="en-US" altLang="zh-CN" sz="1350" kern="0" spc="-100" baseline="0" noProof="0" dirty="0">
                <a:solidFill>
                  <a:srgbClr val="191E1E"/>
                </a:solidFill>
                <a:latin typeface="Arial Unicode MS" pitchFamily="34" charset="0"/>
                <a:ea typeface="Arial Unicode MS" pitchFamily="34" charset="0"/>
                <a:cs typeface="Arial Unicode MS" pitchFamily="34" charset="0"/>
              </a:rPr>
              <a:t>○</a:t>
            </a:r>
            <a:r>
              <a:rPr lang="en-US" altLang="zh-CN" sz="1350" kern="0" spc="1215" noProof="0" dirty="0">
                <a:latin typeface="Arial Unicode MS" pitchFamily="34" charset="0"/>
                <a:ea typeface="Arial Unicode MS" pitchFamily="34" charset="0"/>
                <a:cs typeface="Arial Unicode MS" pitchFamily="34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can</a:t>
            </a:r>
            <a:r>
              <a:rPr lang="en-US" altLang="zh-CN" sz="1350" kern="0" spc="2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be</a:t>
            </a:r>
            <a:r>
              <a:rPr lang="en-US" altLang="zh-CN" sz="1350" kern="0" spc="5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used</a:t>
            </a:r>
            <a:r>
              <a:rPr lang="en-US" altLang="zh-CN" sz="1350" kern="0" spc="-5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to</a:t>
            </a:r>
            <a:r>
              <a:rPr lang="en-US" altLang="zh-CN" sz="1350" kern="0" spc="14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rerun</a:t>
            </a:r>
            <a:r>
              <a:rPr lang="en-US" altLang="zh-CN" sz="1350" kern="0" spc="-1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those</a:t>
            </a:r>
            <a:r>
              <a:rPr lang="en-US" altLang="zh-CN" sz="1350" kern="0" spc="8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tests</a:t>
            </a:r>
          </a:p>
          <a:p>
            <a:pPr marL="1767983" marR="0" indent="0" eaLnBrk="0">
              <a:lnSpc>
                <a:spcPct val="70000"/>
              </a:lnSpc>
              <a:spcBef>
                <a:spcPts val="1205"/>
              </a:spcBef>
            </a:pPr>
            <a:r>
              <a:rPr lang="en-US" altLang="zh-CN" sz="1350" kern="0" spc="0" baseline="0" noProof="0" dirty="0">
                <a:solidFill>
                  <a:srgbClr val="191E1E"/>
                </a:solidFill>
                <a:latin typeface="Arial Unicode MS" pitchFamily="34" charset="0"/>
                <a:ea typeface="Arial Unicode MS" pitchFamily="34" charset="0"/>
                <a:cs typeface="Arial Unicode MS" pitchFamily="34" charset="0"/>
              </a:rPr>
              <a:t>■</a:t>
            </a:r>
            <a:r>
              <a:rPr lang="en-US" altLang="zh-CN" sz="1350" kern="0" spc="1095" noProof="0" dirty="0">
                <a:latin typeface="Arial Unicode MS" pitchFamily="34" charset="0"/>
                <a:ea typeface="Arial Unicode MS" pitchFamily="34" charset="0"/>
                <a:cs typeface="Arial Unicode MS" pitchFamily="34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for</a:t>
            </a:r>
            <a:r>
              <a:rPr lang="en-US" altLang="zh-CN" sz="1350" kern="0" spc="11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example,</a:t>
            </a:r>
            <a:r>
              <a:rPr lang="en-US" altLang="zh-CN" sz="1350" kern="0" spc="-2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with</a:t>
            </a:r>
            <a:r>
              <a:rPr lang="en-US" altLang="zh-CN" sz="1350" kern="0" spc="16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GraalVM</a:t>
            </a:r>
            <a:r>
              <a:rPr lang="en-US" altLang="zh-CN" sz="1350" kern="0" spc="-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Native</a:t>
            </a:r>
            <a:r>
              <a:rPr lang="en-US" altLang="zh-CN" sz="1350" kern="0" spc="7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Build</a:t>
            </a:r>
            <a:r>
              <a:rPr lang="en-US" altLang="zh-CN" sz="1350" kern="0" spc="-2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350" kern="0" spc="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Tools</a:t>
            </a:r>
          </a:p>
        </p:txBody>
      </p:sp>
    </p:spTree>
    <p:extLst>
      <p:ext uri="{0F55BDEB-FB20-4DF2-D5B5-89D62F3E7438}"/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D4B2969B-C4A7-403A-2C9C-F544E5BDAFDA"/>
          <p:cNvPicPr>
            <a:picLocks noChangeAspect="1"/>
          </p:cNvPicPr>
          <p:nvPr/>
        </p:nvPicPr>
        <p:blipFill>
          <a:blip r:embed="rId2" cstate="print">
            <a:extLst>
              <a:ext uri="{FF70B503-BB51-49D6-C255-69C58221A086}"/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66" name="4DDE4FB7-740C-44EE-9E4A-78D48C247C0D"/>
          <p:cNvPicPr>
            <a:picLocks noChangeAspect="1"/>
          </p:cNvPicPr>
          <p:nvPr/>
        </p:nvPicPr>
        <p:blipFill>
          <a:blip r:embed="rId3" cstate="print">
            <a:extLst>
              <a:ext uri="{5A76C00E-97C6-4714-8AFF-607DDA5E05CC}"/>
            </a:extLst>
          </a:blip>
          <a:stretch>
            <a:fillRect/>
          </a:stretch>
        </p:blipFill>
        <p:spPr>
          <a:xfrm>
            <a:off x="295359" y="4667250"/>
            <a:ext cx="257175" cy="247650"/>
          </a:xfrm>
          <a:prstGeom prst="rect">
            <a:avLst/>
          </a:prstGeom>
        </p:spPr>
      </p:pic>
      <p:pic>
        <p:nvPicPr>
          <p:cNvPr id="67" name="8906A9A4-DAA0-42A2-60E6-A83E612F30BE"/>
          <p:cNvPicPr>
            <a:picLocks noChangeAspect="1"/>
          </p:cNvPicPr>
          <p:nvPr/>
        </p:nvPicPr>
        <p:blipFill>
          <a:blip r:embed="rId4" cstate="print">
            <a:extLst>
              <a:ext uri="{7D667486-C082-4FC7-C791-9994580272C3}"/>
            </a:extLst>
          </a:blip>
          <a:stretch>
            <a:fillRect/>
          </a:stretch>
        </p:blipFill>
        <p:spPr>
          <a:xfrm>
            <a:off x="600176" y="4724400"/>
            <a:ext cx="638175" cy="161925"/>
          </a:xfrm>
          <a:prstGeom prst="rect">
            <a:avLst/>
          </a:prstGeom>
        </p:spPr>
      </p:pic>
      <p:pic>
        <p:nvPicPr>
          <p:cNvPr id="68" name="9066D9BE-E7B4-46B7-2629-5ACBBAF2A68B"/>
          <p:cNvPicPr>
            <a:picLocks noChangeAspect="1"/>
          </p:cNvPicPr>
          <p:nvPr/>
        </p:nvPicPr>
        <p:blipFill>
          <a:blip r:embed="rId5" cstate="print">
            <a:extLst>
              <a:ext uri="{FB5A3AEB-C2EF-44EB-FB78-7F0F12196FFA}"/>
            </a:extLst>
          </a:blip>
          <a:stretch>
            <a:fillRect/>
          </a:stretch>
        </p:blipFill>
        <p:spPr>
          <a:xfrm>
            <a:off x="914762" y="4676775"/>
            <a:ext cx="28575" cy="38100"/>
          </a:xfrm>
          <a:prstGeom prst="rect">
            <a:avLst/>
          </a:prstGeom>
        </p:spPr>
      </p:pic>
      <p:sp>
        <p:nvSpPr>
          <p:cNvPr id="69" name="TextBox69"/>
          <p:cNvSpPr txBox="1"/>
          <p:nvPr/>
        </p:nvSpPr>
        <p:spPr>
          <a:xfrm>
            <a:off x="304855" y="244792"/>
            <a:ext cx="7505700" cy="28829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68000"/>
              </a:lnSpc>
            </a:pPr>
            <a:r>
              <a:rPr lang="en-US" altLang="zh-CN" sz="2500" b="1" kern="0" spc="-135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Example:</a:t>
            </a:r>
            <a:r>
              <a:rPr lang="en-US" altLang="zh-CN" sz="2500" b="1" kern="0" spc="-9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500" b="1" kern="0" spc="-75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Suites</a:t>
            </a:r>
            <a:r>
              <a:rPr lang="en-US" altLang="zh-CN" sz="2500" b="1" kern="0" spc="-4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500" b="1" kern="0" spc="-6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before</a:t>
            </a:r>
            <a:r>
              <a:rPr lang="en-US" altLang="zh-CN" sz="2500" b="1" kern="0" spc="-1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500" b="1" kern="0" spc="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5.8</a:t>
            </a:r>
            <a:r>
              <a:rPr lang="en-US" altLang="zh-CN" sz="2500" b="1" kern="0" spc="5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500" kern="0" spc="0" baseline="0" noProof="0" dirty="0">
                <a:solidFill>
                  <a:srgbClr val="191E1E"/>
                </a:solidFill>
                <a:latin typeface="Arial Unicode MS" pitchFamily="34" charset="0"/>
                <a:ea typeface="Arial Unicode MS" pitchFamily="34" charset="0"/>
                <a:cs typeface="Arial Unicode MS" pitchFamily="34" charset="0"/>
              </a:rPr>
              <a:t>–</a:t>
            </a:r>
            <a:r>
              <a:rPr lang="en-US" altLang="zh-CN" sz="2500" kern="0" spc="145" noProof="0" dirty="0">
                <a:latin typeface="Arial Unicode MS" pitchFamily="34" charset="0"/>
                <a:ea typeface="Arial Unicode MS" pitchFamily="34" charset="0"/>
                <a:cs typeface="Arial Unicode MS" pitchFamily="34" charset="0"/>
              </a:rPr>
              <a:t> </a:t>
            </a:r>
            <a:r>
              <a:rPr lang="en-US" altLang="zh-CN" sz="2500" b="1" kern="0" spc="-10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Soon</a:t>
            </a:r>
            <a:r>
              <a:rPr lang="en-US" altLang="zh-CN" sz="2500" b="1" kern="0" spc="-12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500" b="1" kern="0" spc="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to</a:t>
            </a:r>
            <a:r>
              <a:rPr lang="en-US" altLang="zh-CN" sz="2500" b="1" kern="0" spc="1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500" b="1" kern="0" spc="-5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be</a:t>
            </a:r>
            <a:r>
              <a:rPr lang="en-US" altLang="zh-CN" sz="2500" b="1" kern="0" spc="-4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500" b="1" kern="0" spc="-50" baseline="0" noProof="0" dirty="0">
                <a:solidFill>
                  <a:srgbClr val="191E1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Deprecated</a:t>
            </a:r>
          </a:p>
          <a:p>
            <a:pPr marL="852643" marR="0" indent="0" eaLnBrk="0">
              <a:lnSpc>
                <a:spcPct val="97000"/>
              </a:lnSpc>
              <a:spcBef>
                <a:spcPts val="3113"/>
              </a:spcBef>
            </a:pPr>
            <a:r>
              <a:rPr lang="en-US" altLang="zh-CN" sz="1550" kern="0" spc="-50" baseline="0" noProof="0" dirty="0">
                <a:solidFill>
                  <a:srgbClr val="3F7F5F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//</a:t>
            </a:r>
            <a:r>
              <a:rPr lang="en-US" altLang="zh-CN" sz="1550" kern="0" spc="110" noProof="0" dirty="0"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 </a:t>
            </a:r>
            <a:r>
              <a:rPr lang="en-US" altLang="zh-CN" sz="1550" kern="0" spc="0" baseline="0" noProof="0" dirty="0">
                <a:solidFill>
                  <a:srgbClr val="3F7F5F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Uses</a:t>
            </a:r>
            <a:r>
              <a:rPr lang="en-US" altLang="zh-CN" sz="1550" kern="0" spc="160" noProof="0" dirty="0"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 </a:t>
            </a:r>
            <a:r>
              <a:rPr lang="en-US" altLang="zh-CN" sz="1550" b="1" kern="0" spc="0" baseline="0" noProof="0" dirty="0">
                <a:solidFill>
                  <a:srgbClr val="3F7F5F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JUnit</a:t>
            </a:r>
            <a:r>
              <a:rPr lang="en-US" altLang="zh-CN" sz="1550" b="1" kern="0" spc="265" noProof="0" dirty="0"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 </a:t>
            </a:r>
            <a:r>
              <a:rPr lang="en-US" altLang="zh-CN" sz="1550" b="1" kern="0" spc="0" baseline="0" noProof="0" dirty="0">
                <a:solidFill>
                  <a:srgbClr val="3F7F5F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4</a:t>
            </a:r>
            <a:r>
              <a:rPr lang="en-US" altLang="zh-CN" sz="1550" b="1" kern="0" spc="145" noProof="0" dirty="0"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 </a:t>
            </a:r>
            <a:r>
              <a:rPr lang="en-US" altLang="zh-CN" sz="1550" kern="0" spc="0" baseline="0" noProof="0" dirty="0">
                <a:solidFill>
                  <a:srgbClr val="3F7F5F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to</a:t>
            </a:r>
            <a:r>
              <a:rPr lang="en-US" altLang="zh-CN" sz="1550" kern="0" spc="170" noProof="0" dirty="0"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 </a:t>
            </a:r>
            <a:r>
              <a:rPr lang="en-US" altLang="zh-CN" sz="1550" kern="0" spc="0" baseline="0" noProof="0" dirty="0">
                <a:solidFill>
                  <a:srgbClr val="3F7F5F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run</a:t>
            </a:r>
            <a:r>
              <a:rPr lang="en-US" altLang="zh-CN" sz="1550" kern="0" spc="120" noProof="0" dirty="0"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 </a:t>
            </a:r>
            <a:r>
              <a:rPr lang="en-US" altLang="zh-CN" sz="1550" kern="0" spc="0" baseline="0" noProof="0" dirty="0">
                <a:solidFill>
                  <a:srgbClr val="3F7F5F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JUnit</a:t>
            </a:r>
            <a:r>
              <a:rPr lang="en-US" altLang="zh-CN" sz="1550" kern="0" spc="265" noProof="0" dirty="0"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 </a:t>
            </a:r>
            <a:r>
              <a:rPr lang="en-US" altLang="zh-CN" sz="1550" kern="0" spc="0" baseline="0" noProof="0" dirty="0">
                <a:solidFill>
                  <a:srgbClr val="3F7F5F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5</a:t>
            </a:r>
          </a:p>
          <a:p>
            <a:pPr marL="841467" marR="0" indent="0" eaLnBrk="0">
              <a:lnSpc>
                <a:spcPct val="97000"/>
              </a:lnSpc>
              <a:spcBef>
                <a:spcPts val="344"/>
              </a:spcBef>
            </a:pPr>
            <a:r>
              <a:rPr lang="en-US" altLang="zh-CN" sz="1550" b="1" kern="0" spc="0" baseline="0" noProof="0" dirty="0">
                <a:solidFill>
                  <a:srgbClr val="646464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@RunWith</a:t>
            </a:r>
            <a:r>
              <a:rPr lang="en-US" altLang="zh-CN" sz="1550" b="1" kern="0" spc="0" baseline="0" noProof="0" dirty="0">
                <a:solidFill>
                  <a:srgbClr val="191E1E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(JUnitPlatform.</a:t>
            </a:r>
            <a:r>
              <a:rPr lang="en-US" altLang="zh-CN" sz="1550" b="1" kern="0" spc="0" baseline="0" noProof="0" dirty="0">
                <a:solidFill>
                  <a:srgbClr val="7F0055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class</a:t>
            </a:r>
            <a:r>
              <a:rPr lang="en-US" altLang="zh-CN" sz="1550" b="1" kern="0" spc="0" baseline="0" noProof="0" dirty="0">
                <a:solidFill>
                  <a:srgbClr val="191E1E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)</a:t>
            </a:r>
          </a:p>
          <a:p>
            <a:pPr marL="843702" marR="1890864" indent="0" eaLnBrk="0">
              <a:lnSpc>
                <a:spcPct val="112000"/>
              </a:lnSpc>
              <a:spcBef>
                <a:spcPts val="349"/>
              </a:spcBef>
            </a:pPr>
            <a:r>
              <a:rPr lang="en-US" altLang="zh-CN" sz="1550" kern="0" spc="0" baseline="0" noProof="0" dirty="0">
                <a:solidFill>
                  <a:srgbClr val="646464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@SuiteDisplayName</a:t>
            </a:r>
            <a:r>
              <a:rPr lang="en-US" altLang="zh-CN" sz="1550" kern="0" spc="0" baseline="0" noProof="0" dirty="0">
                <a:solidFill>
                  <a:srgbClr val="000000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(</a:t>
            </a:r>
            <a:r>
              <a:rPr lang="en-US" altLang="zh-CN" sz="1550" kern="0" spc="0" baseline="0" noProof="0" dirty="0">
                <a:solidFill>
                  <a:srgbClr val="2A00FF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"Integration</a:t>
            </a:r>
            <a:r>
              <a:rPr lang="en-US" altLang="zh-CN" sz="1550" kern="0" spc="1230" noProof="0" dirty="0"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 </a:t>
            </a:r>
            <a:r>
              <a:rPr lang="en-US" altLang="zh-CN" sz="1550" kern="0" spc="0" baseline="0" noProof="0" dirty="0">
                <a:solidFill>
                  <a:srgbClr val="2A00FF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Tests"</a:t>
            </a:r>
            <a:r>
              <a:rPr lang="en-US" altLang="zh-CN" sz="1550" kern="0" spc="0" baseline="0" noProof="0" dirty="0">
                <a:solidFill>
                  <a:srgbClr val="000000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)</a:t>
            </a:r>
            <a:r>
              <a:rPr lang="en-US" altLang="zh-CN" sz="1550" kern="0" spc="400" noProof="0" dirty="0"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 </a:t>
            </a:r>
            <a:r>
              <a:rPr lang="en-US" altLang="zh-CN" sz="1550" kern="0" spc="0" baseline="0" noProof="0" dirty="0">
                <a:solidFill>
                  <a:srgbClr val="646464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@IncludeEngines</a:t>
            </a:r>
            <a:r>
              <a:rPr lang="en-US" altLang="zh-CN" sz="1550" kern="0" spc="0" baseline="0" noProof="0" dirty="0">
                <a:solidFill>
                  <a:srgbClr val="000000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(</a:t>
            </a:r>
            <a:r>
              <a:rPr lang="en-US" altLang="zh-CN" sz="1550" kern="0" spc="0" baseline="0" noProof="0" dirty="0">
                <a:solidFill>
                  <a:srgbClr val="2A00FF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"junit-jupiter"</a:t>
            </a:r>
            <a:r>
              <a:rPr lang="en-US" altLang="zh-CN" sz="1550" kern="0" spc="0" baseline="0" noProof="0" dirty="0">
                <a:solidFill>
                  <a:srgbClr val="000000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)</a:t>
            </a:r>
            <a:r>
              <a:rPr lang="en-US" altLang="zh-CN" sz="1550" kern="0" spc="6405" noProof="0" dirty="0"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 </a:t>
            </a:r>
            <a:r>
              <a:rPr lang="en-US" altLang="zh-CN" sz="1550" kern="0" spc="0" baseline="0" noProof="0" dirty="0">
                <a:solidFill>
                  <a:srgbClr val="646464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@SelectPackages</a:t>
            </a:r>
            <a:r>
              <a:rPr lang="en-US" altLang="zh-CN" sz="1550" kern="0" spc="0" baseline="0" noProof="0" dirty="0">
                <a:solidFill>
                  <a:srgbClr val="000000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(</a:t>
            </a:r>
            <a:r>
              <a:rPr lang="en-US" altLang="zh-CN" sz="1550" kern="0" spc="0" baseline="0" noProof="0" dirty="0">
                <a:solidFill>
                  <a:srgbClr val="2A00FF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"com.example"</a:t>
            </a:r>
            <a:r>
              <a:rPr lang="en-US" altLang="zh-CN" sz="1550" kern="0" spc="0" baseline="0" noProof="0" dirty="0">
                <a:solidFill>
                  <a:srgbClr val="000000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)</a:t>
            </a:r>
            <a:r>
              <a:rPr lang="en-US" altLang="zh-CN" sz="1550" kern="0" spc="8295" noProof="0" dirty="0"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 </a:t>
            </a:r>
            <a:r>
              <a:rPr lang="en-US" altLang="zh-CN" sz="1550" kern="0" spc="0" baseline="0" noProof="0" dirty="0">
                <a:solidFill>
                  <a:srgbClr val="646464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@IncludeTags</a:t>
            </a:r>
            <a:r>
              <a:rPr lang="en-US" altLang="zh-CN" sz="1550" kern="0" spc="0" baseline="0" noProof="0" dirty="0">
                <a:solidFill>
                  <a:srgbClr val="000000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(</a:t>
            </a:r>
            <a:r>
              <a:rPr lang="en-US" altLang="zh-CN" sz="1550" kern="0" spc="0" baseline="0" noProof="0" dirty="0">
                <a:solidFill>
                  <a:srgbClr val="2A00FF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"integration-test"</a:t>
            </a:r>
            <a:r>
              <a:rPr lang="en-US" altLang="zh-CN" sz="1550" kern="0" spc="0" baseline="0" noProof="0" dirty="0">
                <a:solidFill>
                  <a:srgbClr val="000000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)</a:t>
            </a:r>
            <a:r>
              <a:rPr lang="en-US" altLang="zh-CN" sz="1550" kern="0" spc="6405" noProof="0" dirty="0"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 </a:t>
            </a:r>
            <a:r>
              <a:rPr lang="en-US" altLang="zh-CN" sz="1550" b="1" kern="0" spc="0" baseline="0" noProof="0" dirty="0">
                <a:solidFill>
                  <a:srgbClr val="7F0055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public</a:t>
            </a:r>
            <a:r>
              <a:rPr lang="en-US" altLang="zh-CN" sz="1550" b="1" kern="0" spc="145" noProof="0" dirty="0"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 </a:t>
            </a:r>
            <a:r>
              <a:rPr lang="en-US" altLang="zh-CN" sz="1550" b="1" kern="0" spc="0" baseline="0" noProof="0" dirty="0">
                <a:solidFill>
                  <a:srgbClr val="7F0055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class</a:t>
            </a:r>
            <a:r>
              <a:rPr lang="en-US" altLang="zh-CN" sz="1550" b="1" kern="0" spc="315" noProof="0" dirty="0"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 </a:t>
            </a:r>
            <a:r>
              <a:rPr lang="en-US" altLang="zh-CN" sz="1550" kern="0" spc="0" baseline="0" noProof="0" dirty="0">
                <a:solidFill>
                  <a:srgbClr val="191E1E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IntegrationTestSuite</a:t>
            </a:r>
            <a:r>
              <a:rPr lang="en-US" altLang="zh-CN" sz="1550" kern="0" spc="925" noProof="0" dirty="0"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 </a:t>
            </a:r>
            <a:r>
              <a:rPr lang="en-US" altLang="zh-CN" sz="1550" kern="0" spc="-100" baseline="0" noProof="0" dirty="0">
                <a:solidFill>
                  <a:srgbClr val="191E1E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{</a:t>
            </a:r>
            <a:r>
              <a:rPr lang="en-US" altLang="zh-CN" sz="1550" kern="0" spc="2200" noProof="0" dirty="0"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 </a:t>
            </a:r>
            <a:r>
              <a:rPr lang="en-US" altLang="zh-CN" sz="1550" kern="0" spc="-300" baseline="0" noProof="0" dirty="0">
                <a:solidFill>
                  <a:srgbClr val="191E1E"/>
                </a:solidFill>
                <a:latin typeface="Lucida Sans Typewriter" pitchFamily="49" charset="0"/>
                <a:ea typeface="Lucida Sans Typewriter" pitchFamily="49" charset="0"/>
                <a:cs typeface="Lucida Sans Typewriter" pitchFamily="49" charset="0"/>
              </a:rPr>
              <a:t>}</a:t>
            </a:r>
          </a:p>
        </p:txBody>
      </p:sp>
    </p:spTree>
    <p:extLst>
      <p:ext uri="{B1AA5D93-8D98-4482-8307-B393BEC0B2BE}"/>
    </p:extLst>
  </p:cSld>
  <p:clrMapOvr>
    <a:masterClrMapping/>
  </p:clrMapOvr>
</p:sld>
</file>

<file path=ppt/theme/theme1.xml><?xml version="1.0" encoding="utf-8"?>
<a:theme xmlns:a="http://schemas.openxmlformats.org/drawingml/2006/main" name="4F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BE30963D-5548-4B9E-FD95-543A73DBB1DF}"/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1619</Words>
  <Application>Microsoft Office PowerPoint</Application>
  <PresentationFormat>On-screen Show (16:9)</PresentationFormat>
  <Paragraphs>182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Arial Unicode MS</vt:lpstr>
      <vt:lpstr>Calibri</vt:lpstr>
      <vt:lpstr>Calibri Light</vt:lpstr>
      <vt:lpstr>Lucida Sans Typewriter</vt:lpstr>
      <vt:lpstr>4Fffice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Narendra Charugundla</cp:lastModifiedBy>
  <cp:revision>1</cp:revision>
  <dcterms:modified xsi:type="dcterms:W3CDTF">2022-08-08T06:39:50Z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463cba9-5f6c-478d-9329-7b2295e4e8ed_Enabled">
    <vt:lpwstr>true</vt:lpwstr>
  </property>
  <property fmtid="{D5CDD505-2E9C-101B-9397-08002B2CF9AE}" pid="3" name="MSIP_Label_e463cba9-5f6c-478d-9329-7b2295e4e8ed_SetDate">
    <vt:lpwstr>2022-08-08T06:35:15Z</vt:lpwstr>
  </property>
  <property fmtid="{D5CDD505-2E9C-101B-9397-08002B2CF9AE}" pid="4" name="MSIP_Label_e463cba9-5f6c-478d-9329-7b2295e4e8ed_Method">
    <vt:lpwstr>Standard</vt:lpwstr>
  </property>
  <property fmtid="{D5CDD505-2E9C-101B-9397-08002B2CF9AE}" pid="5" name="MSIP_Label_e463cba9-5f6c-478d-9329-7b2295e4e8ed_Name">
    <vt:lpwstr>All Employees_2</vt:lpwstr>
  </property>
  <property fmtid="{D5CDD505-2E9C-101B-9397-08002B2CF9AE}" pid="6" name="MSIP_Label_e463cba9-5f6c-478d-9329-7b2295e4e8ed_SiteId">
    <vt:lpwstr>33440fc6-b7c7-412c-bb73-0e70b0198d5a</vt:lpwstr>
  </property>
  <property fmtid="{D5CDD505-2E9C-101B-9397-08002B2CF9AE}" pid="7" name="MSIP_Label_e463cba9-5f6c-478d-9329-7b2295e4e8ed_ActionId">
    <vt:lpwstr>b3320813-8207-4785-9713-7a093ebc1f96</vt:lpwstr>
  </property>
  <property fmtid="{D5CDD505-2E9C-101B-9397-08002B2CF9AE}" pid="8" name="MSIP_Label_e463cba9-5f6c-478d-9329-7b2295e4e8ed_ContentBits">
    <vt:lpwstr>0</vt:lpwstr>
  </property>
</Properties>
</file>