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5A590C05-5B7A-4B39-0561-7F6A3F073BF4}"/>
    <p:ext uri="{D19D6C9F-7434-4637-78B5-DDA1B621B46B}"/>
    <p:ext uri="{70C51A1F-A9CD-4B81-6EA7-4CF88C163320}"/>
  </p:extLst>
</p:presentationPr>
</file>

<file path=ppt/tableStyles.xml><?xml version="1.0" encoding="utf-8"?>
<a:tblStyleLst xmlns:a="http://schemas.openxmlformats.org/drawingml/2006/main" def="{7480AC33-D76D-4EEB-52DF-7C578A6AADE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793-3EBC-469E-C26E-37ABCEAB384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B7DD-ABED-47A4-E4D2-1DCCEA816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588F0CAF-604A-4C4D-2D62-9427E8EB23B8}"/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0050-1D49-4D28-F450-D86653A7D3F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6A1-63C7-41EE-7532-011A0A91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680F4CEC-5F02-4445-5BF0-F35417229057}"/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25A9-2093-40A3-AFAA-4050A5B76F5B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015C-0A23-49E1-E493-ECF2D6494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C702566A-1E88-482C-979C-BDB8C32BB435}"/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8EBA-401C-42D5-2394-2AB097695EFE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DD2C-6635-4D6F-0FE6-2B4D7555F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D24FCE43-8FAE-4A86-663D-00CEC4EE86D2}"/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EC92-FDF0-488E-EC51-466061C1944A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AEAE-A1A4-4040-3E46-EA087F782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9A7757B0-2113-4510-958F-19615B64DE97}"/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0E82-EC8A-4272-D2E5-8407E9AC68E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050D-3C12-4EBB-4174-5458B35E5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7A7A120D-B8C8-47BA-F59E-0A086DD7DFC3}"/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7F0C-5AF0-440C-0BF6-1FAA13C774BE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68FD-630E-4A0C-DF83-4AC927857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38D74E35-99F6-43A3-A45E-10BA6781B493}"/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C8B9-D454-42A8-6414-D9C5BB3EB59B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1B0C-F343-44A4-66BD-B7FC3D711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6A67D8D1-ED1E-4E84-295F-AA359B885A93}"/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27A6-99CE-4267-4135-2DFFF4E9D3E5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9862-1DF5-42BF-B95E-388C511D4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226C7E4B-631A-48EA-6345-8F5DA5B9B104}"/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61C1-9ADD-4D27-E147-48746F601E31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ED4-51CA-4192-3124-98BD4FD0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FBF795C9-3387-438D-AC3E-FA66038A3BE3}"/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C70F-22C6-42AF-73E0-F9B7D4425A67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2D20-FD05-46C5-7625-48DBB2A57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29E0A701-F36B-4CDC-6FE3-97265DAB9149}"/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9689-C215-40EC-8C23-C1383B728EF6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4A516-7583-43B6-0271-19F4022AA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11F9ACD4-F021-4793-45CB-386A623FE42C}"/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B8B5F0E-4D04-40FD-00B7-90CEA5D43983"/>
          <p:cNvPicPr>
            <a:picLocks noChangeAspect="1"/>
          </p:cNvPicPr>
          <p:nvPr/>
        </p:nvPicPr>
        <p:blipFill>
          <a:blip r:embed="rId2" cstate="print">
            <a:extLst>
              <a:ext uri="{4DCC59E0-04C6-476D-4DB4-AC91F478A19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FCAA5886-A373-4208-CD07-F0D645AED441"/>
          <p:cNvPicPr>
            <a:picLocks noChangeAspect="1"/>
          </p:cNvPicPr>
          <p:nvPr/>
        </p:nvPicPr>
        <p:blipFill>
          <a:blip r:embed="rId3" cstate="print">
            <a:extLst>
              <a:ext uri="{C9969BA2-36F3-40C9-7BFD-B51433CC2DEA}"/>
            </a:extLst>
          </a:blip>
          <a:stretch>
            <a:fillRect/>
          </a:stretch>
        </p:blipFill>
        <p:spPr>
          <a:xfrm>
            <a:off x="0" y="835714"/>
            <a:ext cx="9144000" cy="4650685"/>
          </a:xfrm>
          <a:prstGeom prst="rect">
            <a:avLst/>
          </a:prstGeom>
        </p:spPr>
      </p:pic>
      <p:pic>
        <p:nvPicPr>
          <p:cNvPr id="4" name="63379CE1-0EAD-48E0-83E2-76F909521988"/>
          <p:cNvPicPr>
            <a:picLocks noChangeAspect="1"/>
          </p:cNvPicPr>
          <p:nvPr/>
        </p:nvPicPr>
        <p:blipFill>
          <a:blip r:embed="rId4" cstate="print">
            <a:extLst>
              <a:ext uri="{6E2764CA-2366-44DF-CCE2-30986805F703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sp>
        <p:nvSpPr>
          <p:cNvPr id="6" name="TextBox6"/>
          <p:cNvSpPr txBox="1"/>
          <p:nvPr/>
        </p:nvSpPr>
        <p:spPr>
          <a:xfrm>
            <a:off x="732083" y="2419081"/>
            <a:ext cx="7391500" cy="1127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88" marR="0" indent="-18288" eaLnBrk="0">
              <a:lnSpc>
                <a:spcPct val="120000"/>
              </a:lnSpc>
            </a:pPr>
            <a:r>
              <a:rPr lang="en-US" altLang="zh-CN" sz="32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Testing</a:t>
            </a:r>
            <a:r>
              <a:rPr lang="en-US" altLang="zh-CN" sz="3200" kern="0" spc="10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3200" kern="0" spc="14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7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MVC</a:t>
            </a:r>
            <a:r>
              <a:rPr lang="en-US" altLang="zh-CN" sz="3200" kern="0" spc="3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3200" kern="0" spc="9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  <a:r>
              <a:rPr lang="en-US" altLang="zh-CN" sz="32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Web</a:t>
            </a:r>
            <a:r>
              <a:rPr lang="en-US" altLang="zh-CN" sz="3200" kern="0" spc="2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Application</a:t>
            </a:r>
          </a:p>
        </p:txBody>
      </p:sp>
    </p:spTree>
    <p:extLst>
      <p:ext uri="{4383E5B4-8F98-4B82-4AA0-2F17C3CEF15D}"/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5DAF3618-8306-4914-DB04-26F119B218F3"/>
          <p:cNvPicPr>
            <a:picLocks noChangeAspect="1"/>
          </p:cNvPicPr>
          <p:nvPr/>
        </p:nvPicPr>
        <p:blipFill>
          <a:blip r:embed="rId2" cstate="print">
            <a:extLst>
              <a:ext uri="{9B26930E-AB61-432D-7919-4017E4F50E2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2" name="2A2BBFAE-6EF7-48ED-84A9-F01977846E0B"/>
          <p:cNvPicPr>
            <a:picLocks noChangeAspect="1"/>
          </p:cNvPicPr>
          <p:nvPr/>
        </p:nvPicPr>
        <p:blipFill>
          <a:blip r:embed="rId3" cstate="print">
            <a:extLst>
              <a:ext uri="{B4DABF70-4FDC-4835-6A42-0ED161FF4739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94" name="160ECE71-060C-4D4F-9A3F-03607336319E"/>
          <p:cNvPicPr>
            <a:picLocks noChangeAspect="1"/>
          </p:cNvPicPr>
          <p:nvPr/>
        </p:nvPicPr>
        <p:blipFill>
          <a:blip r:embed="rId4" cstate="print">
            <a:extLst>
              <a:ext uri="{9BE9F75B-42C3-4C7D-ADBA-CE059DED74F3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95" name="TextBox95"/>
          <p:cNvSpPr txBox="1"/>
          <p:nvPr/>
        </p:nvSpPr>
        <p:spPr>
          <a:xfrm>
            <a:off x="8402512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14</a:t>
            </a:r>
          </a:p>
        </p:txBody>
      </p:sp>
      <p:sp>
        <p:nvSpPr>
          <p:cNvPr id="96" name="TextBox96"/>
          <p:cNvSpPr txBox="1"/>
          <p:nvPr/>
        </p:nvSpPr>
        <p:spPr>
          <a:xfrm>
            <a:off x="648527" y="914814"/>
            <a:ext cx="49530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3000" kern="0" spc="16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Injecting</a:t>
            </a:r>
            <a:r>
              <a:rPr lang="en-US" altLang="zh-CN" sz="3000" kern="0" spc="23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Mocks</a:t>
            </a:r>
          </a:p>
        </p:txBody>
      </p:sp>
      <p:pic>
        <p:nvPicPr>
          <p:cNvPr id="97" name="59BD9A62-A548-4E91-F228-C127C85D2EED"/>
          <p:cNvPicPr>
            <a:picLocks noChangeAspect="1"/>
          </p:cNvPicPr>
          <p:nvPr/>
        </p:nvPicPr>
        <p:blipFill>
          <a:blip r:embed="rId5" cstate="print">
            <a:extLst>
              <a:ext uri="{E4EC20C8-4549-4FAB-46B3-09ADF6F70E9B}"/>
            </a:extLst>
          </a:blip>
          <a:stretch>
            <a:fillRect/>
          </a:stretch>
        </p:blipFill>
        <p:spPr>
          <a:xfrm>
            <a:off x="526472" y="1704975"/>
            <a:ext cx="8315325" cy="4467225"/>
          </a:xfrm>
          <a:prstGeom prst="rect">
            <a:avLst/>
          </a:prstGeom>
        </p:spPr>
      </p:pic>
    </p:spTree>
    <p:extLst>
      <p:ext uri="{9B61C3B4-86B3-4540-9E4D-3360147BD871}"/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729DDF1D-381E-4625-FD9D-5799617C9B01"/>
          <p:cNvPicPr>
            <a:picLocks noChangeAspect="1"/>
          </p:cNvPicPr>
          <p:nvPr/>
        </p:nvPicPr>
        <p:blipFill>
          <a:blip r:embed="rId2" cstate="print">
            <a:extLst>
              <a:ext uri="{E96239C7-D957-438C-E560-3DD1D64E6BF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9" name="F7A95E9B-F599-4B77-1B96-BD83F79AAF46"/>
          <p:cNvPicPr>
            <a:picLocks noChangeAspect="1"/>
          </p:cNvPicPr>
          <p:nvPr/>
        </p:nvPicPr>
        <p:blipFill>
          <a:blip r:embed="rId3" cstate="print">
            <a:extLst>
              <a:ext uri="{0B90B0E4-ABDA-4C9D-28D2-932241CF1E49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101" name="A648318F-5E39-4FD1-DA04-B1FF66ABA338"/>
          <p:cNvPicPr>
            <a:picLocks noChangeAspect="1"/>
          </p:cNvPicPr>
          <p:nvPr/>
        </p:nvPicPr>
        <p:blipFill>
          <a:blip r:embed="rId4" cstate="print">
            <a:extLst>
              <a:ext uri="{76206E2B-4F85-4514-0398-2615FC987905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102" name="TextBox102"/>
          <p:cNvSpPr txBox="1"/>
          <p:nvPr/>
        </p:nvSpPr>
        <p:spPr>
          <a:xfrm>
            <a:off x="8402512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15</a:t>
            </a:r>
          </a:p>
        </p:txBody>
      </p:sp>
      <p:sp>
        <p:nvSpPr>
          <p:cNvPr id="103" name="TextBox103"/>
          <p:cNvSpPr txBox="1"/>
          <p:nvPr/>
        </p:nvSpPr>
        <p:spPr>
          <a:xfrm>
            <a:off x="628334" y="914814"/>
            <a:ext cx="42037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Web</a:t>
            </a:r>
            <a:r>
              <a:rPr lang="en-US" altLang="zh-CN" sz="3000" kern="0" spc="4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Scopes</a:t>
            </a:r>
            <a:r>
              <a:rPr lang="en-US" altLang="zh-CN" sz="3000" kern="0" spc="8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–</a:t>
            </a:r>
            <a:r>
              <a:rPr lang="en-US" altLang="zh-CN" sz="3000" kern="0" spc="69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Review</a:t>
            </a:r>
          </a:p>
        </p:txBody>
      </p:sp>
      <p:sp>
        <p:nvSpPr>
          <p:cNvPr id="104" name="TextBox104"/>
          <p:cNvSpPr txBox="1"/>
          <p:nvPr/>
        </p:nvSpPr>
        <p:spPr>
          <a:xfrm>
            <a:off x="624496" y="2653792"/>
            <a:ext cx="7556501" cy="146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398" marR="0" indent="0" eaLnBrk="0">
              <a:lnSpc>
                <a:spcPct val="111000"/>
              </a:lnSpc>
            </a:pP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request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000" kern="0" spc="16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lifecycle</a:t>
            </a:r>
            <a:r>
              <a:rPr lang="en-US" altLang="zh-CN" sz="2000" kern="0" spc="8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tied</a:t>
            </a:r>
            <a:r>
              <a:rPr lang="en-US" altLang="zh-CN" sz="2000" kern="0" spc="6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4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6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current</a:t>
            </a:r>
            <a:r>
              <a:rPr lang="en-US" altLang="zh-CN" sz="2000" kern="0" spc="10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HttpServletRequest</a:t>
            </a:r>
          </a:p>
          <a:p>
            <a:pPr marL="0" marR="0" indent="0" eaLnBrk="0">
              <a:lnSpc>
                <a:spcPct val="111000"/>
              </a:lnSpc>
              <a:spcBef>
                <a:spcPts val="5951"/>
              </a:spcBef>
            </a:pP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session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000" kern="0" spc="12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lifecycle</a:t>
            </a:r>
            <a:r>
              <a:rPr lang="en-US" altLang="zh-CN" sz="2000" kern="0" spc="8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tied</a:t>
            </a:r>
            <a:r>
              <a:rPr lang="en-US" altLang="zh-CN" sz="2000" kern="0" spc="6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4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6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current</a:t>
            </a:r>
            <a:r>
              <a:rPr lang="en-US" altLang="zh-CN" sz="2000" kern="0" spc="10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HttpSession</a:t>
            </a:r>
          </a:p>
        </p:txBody>
      </p:sp>
    </p:spTree>
    <p:extLst>
      <p:ext uri="{7ED69FA0-C8F6-4BF2-430D-4A54D10278BF}"/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043D5C30-E3D7-49CA-B020-76CE9A36A317"/>
          <p:cNvPicPr>
            <a:picLocks noChangeAspect="1"/>
          </p:cNvPicPr>
          <p:nvPr/>
        </p:nvPicPr>
        <p:blipFill>
          <a:blip r:embed="rId2" cstate="print">
            <a:extLst>
              <a:ext uri="{6F6BBB7B-D658-4FF1-48B5-822DB4D95990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6" name="7ABE5259-5DCE-4AB3-2A9C-A67E7EBAD94D"/>
          <p:cNvPicPr>
            <a:picLocks noChangeAspect="1"/>
          </p:cNvPicPr>
          <p:nvPr/>
        </p:nvPicPr>
        <p:blipFill>
          <a:blip r:embed="rId3" cstate="print">
            <a:extLst>
              <a:ext uri="{860A58A6-A55F-46E6-78B1-775260747D54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108" name="E015D7AF-05D4-4ECF-D477-D9A1E73191AF"/>
          <p:cNvPicPr>
            <a:picLocks noChangeAspect="1"/>
          </p:cNvPicPr>
          <p:nvPr/>
        </p:nvPicPr>
        <p:blipFill>
          <a:blip r:embed="rId4" cstate="print">
            <a:extLst>
              <a:ext uri="{BC883D48-6E3C-4ABF-34AB-21B3994170AF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109" name="TextBox109"/>
          <p:cNvSpPr txBox="1"/>
          <p:nvPr/>
        </p:nvSpPr>
        <p:spPr>
          <a:xfrm>
            <a:off x="8402512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110" name="TextBox110"/>
          <p:cNvSpPr txBox="1"/>
          <p:nvPr/>
        </p:nvSpPr>
        <p:spPr>
          <a:xfrm>
            <a:off x="648527" y="914814"/>
            <a:ext cx="74168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3000" kern="0" spc="17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Request-scoped</a:t>
            </a:r>
            <a:r>
              <a:rPr lang="en-US" altLang="zh-CN" sz="3000" kern="0" spc="2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Bean</a:t>
            </a:r>
            <a:r>
              <a:rPr lang="en-US" altLang="zh-CN" sz="3000" kern="0" spc="5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</a:t>
            </a:r>
          </a:p>
        </p:txBody>
      </p:sp>
      <p:pic>
        <p:nvPicPr>
          <p:cNvPr id="111" name="7577D591-FA42-4775-9372-615CD4953E8D"/>
          <p:cNvPicPr>
            <a:picLocks noChangeAspect="1"/>
          </p:cNvPicPr>
          <p:nvPr/>
        </p:nvPicPr>
        <p:blipFill>
          <a:blip r:embed="rId5" cstate="print">
            <a:extLst>
              <a:ext uri="{92B3BC4A-B92E-4667-4498-1DCAB7838E09}"/>
            </a:extLst>
          </a:blip>
          <a:stretch>
            <a:fillRect/>
          </a:stretch>
        </p:blipFill>
        <p:spPr>
          <a:xfrm>
            <a:off x="526473" y="1781175"/>
            <a:ext cx="8315325" cy="3629025"/>
          </a:xfrm>
          <a:prstGeom prst="rect">
            <a:avLst/>
          </a:prstGeom>
        </p:spPr>
      </p:pic>
    </p:spTree>
    <p:extLst>
      <p:ext uri="{DB9BE5C7-8566-404A-D856-273D7242F89E}"/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84D8AB1B-19CF-4812-52C0-A08BA7781438"/>
          <p:cNvPicPr>
            <a:picLocks noChangeAspect="1"/>
          </p:cNvPicPr>
          <p:nvPr/>
        </p:nvPicPr>
        <p:blipFill>
          <a:blip r:embed="rId2" cstate="print">
            <a:extLst>
              <a:ext uri="{6B7E3624-3CE4-42D8-3F98-60EA8CAF14E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3" name="FA34CD37-B9A9-4804-D3C6-9CBFB651C1B6"/>
          <p:cNvPicPr>
            <a:picLocks noChangeAspect="1"/>
          </p:cNvPicPr>
          <p:nvPr/>
        </p:nvPicPr>
        <p:blipFill>
          <a:blip r:embed="rId3" cstate="print">
            <a:extLst>
              <a:ext uri="{DD7FC99C-013A-403F-5524-15179299B214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115" name="E713F8CD-D9D7-4071-CB01-BB228AF45AC6"/>
          <p:cNvPicPr>
            <a:picLocks noChangeAspect="1"/>
          </p:cNvPicPr>
          <p:nvPr/>
        </p:nvPicPr>
        <p:blipFill>
          <a:blip r:embed="rId4" cstate="print">
            <a:extLst>
              <a:ext uri="{5C743122-3F09-4F96-F9BA-804909204B06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116" name="TextBox116"/>
          <p:cNvSpPr txBox="1"/>
          <p:nvPr/>
        </p:nvSpPr>
        <p:spPr>
          <a:xfrm>
            <a:off x="8402512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17</a:t>
            </a:r>
          </a:p>
        </p:txBody>
      </p:sp>
      <p:sp>
        <p:nvSpPr>
          <p:cNvPr id="117" name="TextBox117"/>
          <p:cNvSpPr txBox="1"/>
          <p:nvPr/>
        </p:nvSpPr>
        <p:spPr>
          <a:xfrm>
            <a:off x="648527" y="914814"/>
            <a:ext cx="69723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3000" kern="0" spc="17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Request-scoped</a:t>
            </a:r>
            <a:r>
              <a:rPr lang="en-US" altLang="zh-CN" sz="3000" kern="0" spc="2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Bean</a:t>
            </a:r>
            <a:r>
              <a:rPr lang="en-US" altLang="zh-CN" sz="3000" kern="0" spc="3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</a:p>
        </p:txBody>
      </p:sp>
      <p:pic>
        <p:nvPicPr>
          <p:cNvPr id="118" name="B4258E8E-C7F6-4F5C-3797-8C809E7F1A0D"/>
          <p:cNvPicPr>
            <a:picLocks noChangeAspect="1"/>
          </p:cNvPicPr>
          <p:nvPr/>
        </p:nvPicPr>
        <p:blipFill>
          <a:blip r:embed="rId5" cstate="print">
            <a:extLst>
              <a:ext uri="{AC33D9BA-5D79-4880-4B29-CC7EC89D0162}"/>
            </a:extLst>
          </a:blip>
          <a:stretch>
            <a:fillRect/>
          </a:stretch>
        </p:blipFill>
        <p:spPr>
          <a:xfrm>
            <a:off x="533400" y="1695450"/>
            <a:ext cx="7562850" cy="4552950"/>
          </a:xfrm>
          <a:prstGeom prst="rect">
            <a:avLst/>
          </a:prstGeom>
        </p:spPr>
      </p:pic>
    </p:spTree>
    <p:extLst>
      <p:ext uri="{7811738A-7109-4E61-5011-88B6A46AC15E}"/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23A4CBFE-5059-4C6D-0827-36D2BAB312E6"/>
          <p:cNvPicPr>
            <a:picLocks noChangeAspect="1"/>
          </p:cNvPicPr>
          <p:nvPr/>
        </p:nvPicPr>
        <p:blipFill>
          <a:blip r:embed="rId2" cstate="print">
            <a:extLst>
              <a:ext uri="{01478FC7-AAFF-4B85-30D3-644AB46EF79E}"/>
            </a:extLst>
          </a:blip>
          <a:stretch>
            <a:fillRect/>
          </a:stretch>
        </p:blipFill>
        <p:spPr>
          <a:xfrm>
            <a:off x="0" y="-31060"/>
            <a:ext cx="9144000" cy="6858000"/>
          </a:xfrm>
          <a:prstGeom prst="rect">
            <a:avLst/>
          </a:prstGeom>
        </p:spPr>
      </p:pic>
      <p:pic>
        <p:nvPicPr>
          <p:cNvPr id="120" name="F51511D0-F213-4517-8CCD-EF3C8B5116A4"/>
          <p:cNvPicPr>
            <a:picLocks noChangeAspect="1"/>
          </p:cNvPicPr>
          <p:nvPr/>
        </p:nvPicPr>
        <p:blipFill>
          <a:blip r:embed="rId3" cstate="print">
            <a:extLst>
              <a:ext uri="{D069D1C0-4E4D-4A74-448A-D4CEC0FD014B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122" name="D6E44C55-DF6D-4E55-CEE4-2E99A4231A23"/>
          <p:cNvPicPr>
            <a:picLocks noChangeAspect="1"/>
          </p:cNvPicPr>
          <p:nvPr/>
        </p:nvPicPr>
        <p:blipFill>
          <a:blip r:embed="rId4" cstate="print">
            <a:extLst>
              <a:ext uri="{D7D65EAB-946F-4BD7-50A0-A9F92A6C4433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123" name="TextBox123"/>
          <p:cNvSpPr txBox="1"/>
          <p:nvPr/>
        </p:nvSpPr>
        <p:spPr>
          <a:xfrm>
            <a:off x="8402512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18</a:t>
            </a:r>
          </a:p>
        </p:txBody>
      </p:sp>
      <p:sp>
        <p:nvSpPr>
          <p:cNvPr id="124" name="TextBox124"/>
          <p:cNvSpPr txBox="1"/>
          <p:nvPr/>
        </p:nvSpPr>
        <p:spPr>
          <a:xfrm>
            <a:off x="648527" y="914814"/>
            <a:ext cx="7353301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3000" kern="0" spc="16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Session-scoped</a:t>
            </a:r>
            <a:r>
              <a:rPr lang="en-US" altLang="zh-CN" sz="3000" kern="0" spc="21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Bean</a:t>
            </a:r>
            <a:r>
              <a:rPr lang="en-US" altLang="zh-CN" sz="3000" kern="0" spc="5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</a:t>
            </a:r>
          </a:p>
        </p:txBody>
      </p:sp>
      <p:pic>
        <p:nvPicPr>
          <p:cNvPr id="125" name="AB7B2F10-9B23-443A-5271-2195FDA162B3"/>
          <p:cNvPicPr>
            <a:picLocks noChangeAspect="1"/>
          </p:cNvPicPr>
          <p:nvPr/>
        </p:nvPicPr>
        <p:blipFill>
          <a:blip r:embed="rId5" cstate="print">
            <a:extLst>
              <a:ext uri="{B51D3213-C1D3-48CF-7DD7-3D3EADB75405}"/>
            </a:extLst>
          </a:blip>
          <a:stretch>
            <a:fillRect/>
          </a:stretch>
        </p:blipFill>
        <p:spPr>
          <a:xfrm>
            <a:off x="609600" y="1781175"/>
            <a:ext cx="7562850" cy="3781425"/>
          </a:xfrm>
          <a:prstGeom prst="rect">
            <a:avLst/>
          </a:prstGeom>
        </p:spPr>
      </p:pic>
    </p:spTree>
    <p:extLst>
      <p:ext uri="{AD944246-4171-4FE5-D00D-37C5452038FC}"/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61FE90E4-6407-4EB7-DF14-97F2EFAD6A8E"/>
          <p:cNvPicPr>
            <a:picLocks noChangeAspect="1"/>
          </p:cNvPicPr>
          <p:nvPr/>
        </p:nvPicPr>
        <p:blipFill>
          <a:blip r:embed="rId2" cstate="print">
            <a:extLst>
              <a:ext uri="{CD543A8F-F342-4EB4-3275-353B170A105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7" name="AE1407EF-8D9F-4697-0509-0B86B2A0A123"/>
          <p:cNvPicPr>
            <a:picLocks noChangeAspect="1"/>
          </p:cNvPicPr>
          <p:nvPr/>
        </p:nvPicPr>
        <p:blipFill>
          <a:blip r:embed="rId3" cstate="print">
            <a:extLst>
              <a:ext uri="{B214B125-C368-4DD3-5799-325D35DC7B5B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129" name="A5F940FD-37EA-40BF-7D7C-84150F7EE862"/>
          <p:cNvPicPr>
            <a:picLocks noChangeAspect="1"/>
          </p:cNvPicPr>
          <p:nvPr/>
        </p:nvPicPr>
        <p:blipFill>
          <a:blip r:embed="rId4" cstate="print">
            <a:extLst>
              <a:ext uri="{B77ADB2D-25B3-43A9-E38E-13C3B7780D90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130" name="TextBox130"/>
          <p:cNvSpPr txBox="1"/>
          <p:nvPr/>
        </p:nvSpPr>
        <p:spPr>
          <a:xfrm>
            <a:off x="8402512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19</a:t>
            </a:r>
          </a:p>
        </p:txBody>
      </p:sp>
      <p:sp>
        <p:nvSpPr>
          <p:cNvPr id="131" name="TextBox131"/>
          <p:cNvSpPr txBox="1"/>
          <p:nvPr/>
        </p:nvSpPr>
        <p:spPr>
          <a:xfrm>
            <a:off x="648527" y="914814"/>
            <a:ext cx="69088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3000" kern="0" spc="16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Session-scoped</a:t>
            </a:r>
            <a:r>
              <a:rPr lang="en-US" altLang="zh-CN" sz="3000" kern="0" spc="21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Bean</a:t>
            </a:r>
            <a:r>
              <a:rPr lang="en-US" altLang="zh-CN" sz="3000" kern="0" spc="3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</a:p>
        </p:txBody>
      </p:sp>
      <p:pic>
        <p:nvPicPr>
          <p:cNvPr id="132" name="83D40EF1-65CE-4E9D-D75D-A3BF28CBC9A8"/>
          <p:cNvPicPr>
            <a:picLocks noChangeAspect="1"/>
          </p:cNvPicPr>
          <p:nvPr/>
        </p:nvPicPr>
        <p:blipFill>
          <a:blip r:embed="rId5" cstate="print">
            <a:extLst>
              <a:ext uri="{28F5F083-4962-4D25-C026-37F5240D9709}"/>
            </a:extLst>
          </a:blip>
          <a:stretch>
            <a:fillRect/>
          </a:stretch>
        </p:blipFill>
        <p:spPr>
          <a:xfrm>
            <a:off x="609600" y="1752600"/>
            <a:ext cx="7562850" cy="4019550"/>
          </a:xfrm>
          <a:prstGeom prst="rect">
            <a:avLst/>
          </a:prstGeom>
        </p:spPr>
      </p:pic>
    </p:spTree>
    <p:extLst>
      <p:ext uri="{8C631F67-F6B2-4948-EE0D-A83ED0D144CB}"/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82AB35F2-B1F6-4222-16F1-5E553EC63ED6"/>
          <p:cNvPicPr>
            <a:picLocks noChangeAspect="1"/>
          </p:cNvPicPr>
          <p:nvPr/>
        </p:nvPicPr>
        <p:blipFill>
          <a:blip r:embed="rId2" cstate="print">
            <a:extLst>
              <a:ext uri="{17051AF4-6A93-4F40-4F33-CE8CE4DE8E0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4" name="B9EBD91D-8A1E-4F93-3A5B-FB741FD90ED0"/>
          <p:cNvPicPr>
            <a:picLocks noChangeAspect="1"/>
          </p:cNvPicPr>
          <p:nvPr/>
        </p:nvPicPr>
        <p:blipFill>
          <a:blip r:embed="rId3" cstate="print">
            <a:extLst>
              <a:ext uri="{31910970-E400-45AF-277F-CC91542A1D27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136" name="0E986968-D145-4FCD-FA44-D090BBD986F6"/>
          <p:cNvPicPr>
            <a:picLocks noChangeAspect="1"/>
          </p:cNvPicPr>
          <p:nvPr/>
        </p:nvPicPr>
        <p:blipFill>
          <a:blip r:embed="rId4" cstate="print">
            <a:extLst>
              <a:ext uri="{C7B4D6C8-7AF2-47FC-24BF-15EDBCE6B612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137" name="TextBox137"/>
          <p:cNvSpPr txBox="1"/>
          <p:nvPr/>
        </p:nvSpPr>
        <p:spPr>
          <a:xfrm>
            <a:off x="8396720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20</a:t>
            </a:r>
          </a:p>
        </p:txBody>
      </p:sp>
      <p:sp>
        <p:nvSpPr>
          <p:cNvPr id="138" name="TextBox138"/>
          <p:cNvSpPr txBox="1"/>
          <p:nvPr/>
        </p:nvSpPr>
        <p:spPr>
          <a:xfrm>
            <a:off x="616142" y="914814"/>
            <a:ext cx="53086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ApplicationContextInitalizer</a:t>
            </a:r>
          </a:p>
        </p:txBody>
      </p:sp>
      <p:sp>
        <p:nvSpPr>
          <p:cNvPr id="139" name="TextBox139"/>
          <p:cNvSpPr txBox="1"/>
          <p:nvPr/>
        </p:nvSpPr>
        <p:spPr>
          <a:xfrm>
            <a:off x="625601" y="1931747"/>
            <a:ext cx="3352800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9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Introduced</a:t>
            </a:r>
            <a:r>
              <a:rPr lang="en-US" altLang="zh-CN" sz="1900" kern="0" spc="15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900" kern="0" spc="3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900" kern="0" spc="8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3.1</a:t>
            </a:r>
          </a:p>
        </p:txBody>
      </p:sp>
      <p:graphicFrame>
        <p:nvGraphicFramePr>
          <p:cNvPr id="140" name="Table140"/>
          <p:cNvGraphicFramePr>
            <a:graphicFrameLocks noGrp="1"/>
          </p:cNvGraphicFramePr>
          <p:nvPr/>
        </p:nvGraphicFramePr>
        <p:xfrm>
          <a:off x="625601" y="2561159"/>
          <a:ext cx="5212286" cy="597599"/>
        </p:xfrm>
        <a:graphic>
          <a:graphicData uri="http://schemas.openxmlformats.org/drawingml/2006/table">
            <a:tbl>
              <a:tblPr firstRow="1" bandRow="1"/>
              <a:tblGrid>
                <a:gridCol w="204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7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24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15000"/>
                        </a:lnSpc>
                      </a:pPr>
                      <a:r>
                        <a:rPr lang="en-US" altLang="zh-CN" sz="1900" kern="0" spc="-100" baseline="0" noProof="0" dirty="0">
                          <a:solidFill>
                            <a:srgbClr val="41414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•</a:t>
                      </a:r>
                    </a:p>
                  </a:txBody>
                  <a:tcPr marL="0" marR="0" marT="10858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6476" marR="0" indent="0" eaLnBrk="0">
                        <a:lnSpc>
                          <a:spcPct val="117000"/>
                        </a:lnSpc>
                      </a:pPr>
                      <a:r>
                        <a:rPr lang="en-US" altLang="zh-CN" sz="1900" kern="0" spc="0" baseline="0" noProof="0" dirty="0">
                          <a:solidFill>
                            <a:srgbClr val="41414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Used</a:t>
                      </a:r>
                      <a:r>
                        <a:rPr lang="en-US" altLang="zh-CN" sz="1900" kern="0" spc="125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900" kern="0" spc="0" baseline="0" noProof="0" dirty="0">
                          <a:solidFill>
                            <a:srgbClr val="41414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for</a:t>
                      </a:r>
                      <a:r>
                        <a:rPr lang="en-US" altLang="zh-CN" sz="1900" kern="0" spc="645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900" kern="0" spc="0" baseline="0" noProof="0" dirty="0">
                          <a:solidFill>
                            <a:srgbClr val="41414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programmatic</a:t>
                      </a:r>
                      <a:r>
                        <a:rPr lang="en-US" altLang="zh-CN" sz="1900" kern="0" spc="1835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900" kern="0" spc="0" baseline="0" noProof="0" dirty="0">
                          <a:solidFill>
                            <a:srgbClr val="41414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initialization</a:t>
                      </a:r>
                      <a:r>
                        <a:rPr lang="en-US" altLang="zh-CN" sz="1900" kern="0" spc="168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900" kern="0" spc="0" baseline="0" noProof="0" dirty="0">
                          <a:solidFill>
                            <a:srgbClr val="41414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of</a:t>
                      </a:r>
                      <a:r>
                        <a:rPr lang="en-US" altLang="zh-CN" sz="1900" kern="0" spc="35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900" kern="0" spc="0" baseline="0" noProof="0" dirty="0">
                          <a:solidFill>
                            <a:srgbClr val="41414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</a:p>
                    <a:p>
                      <a:pPr marL="132963" marR="0" indent="0" eaLnBrk="0">
                        <a:lnSpc>
                          <a:spcPct val="80000"/>
                        </a:lnSpc>
                        <a:spcBef>
                          <a:spcPts val="143"/>
                        </a:spcBef>
                      </a:pPr>
                      <a:r>
                        <a:rPr lang="en-US" altLang="zh-CN" sz="1900" b="1" kern="0" spc="0" baseline="0" noProof="0" dirty="0">
                          <a:solidFill>
                            <a:srgbClr val="414141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ConfigurableApplicationContext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TextBox141"/>
          <p:cNvSpPr txBox="1"/>
          <p:nvPr/>
        </p:nvSpPr>
        <p:spPr>
          <a:xfrm>
            <a:off x="625601" y="3462858"/>
            <a:ext cx="6642100" cy="2514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900" kern="0" spc="15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900" kern="0" spc="2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  <a:p>
            <a:pPr marL="444170" marR="0" indent="0" eaLnBrk="0">
              <a:lnSpc>
                <a:spcPct val="115000"/>
              </a:lnSpc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900" kern="0" spc="6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900" kern="0" spc="5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register</a:t>
            </a:r>
            <a:r>
              <a:rPr lang="en-US" altLang="zh-CN" sz="1900" kern="0" spc="1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property</a:t>
            </a:r>
            <a:r>
              <a:rPr lang="en-US" altLang="zh-CN" sz="1900" kern="0" spc="12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sources</a:t>
            </a:r>
          </a:p>
          <a:p>
            <a:pPr marL="444170" marR="0" indent="0" eaLnBrk="0">
              <a:lnSpc>
                <a:spcPct val="106000"/>
              </a:lnSpc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900" kern="0" spc="6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900" kern="0" spc="4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activate</a:t>
            </a:r>
            <a:r>
              <a:rPr lang="en-US" altLang="zh-CN" sz="1900" kern="0" spc="1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profiles</a:t>
            </a:r>
            <a:r>
              <a:rPr lang="en-US" altLang="zh-CN" sz="1900" kern="0" spc="8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against</a:t>
            </a:r>
            <a:r>
              <a:rPr lang="en-US" altLang="zh-CN" sz="1900" kern="0" spc="8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900" kern="0" spc="5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Environment</a:t>
            </a:r>
          </a:p>
          <a:p>
            <a:pPr marL="343624" marR="1913001" indent="-343624" eaLnBrk="0">
              <a:lnSpc>
                <a:spcPct val="98000"/>
              </a:lnSpc>
              <a:spcBef>
                <a:spcPts val="2393"/>
              </a:spcBef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900" kern="0" spc="14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Configured</a:t>
            </a:r>
            <a:r>
              <a:rPr lang="en-US" altLang="zh-CN" sz="1900" kern="0" spc="1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900" kern="0" spc="2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web.xml</a:t>
            </a:r>
            <a:r>
              <a:rPr lang="en-US" altLang="zh-CN" sz="1900" b="1" kern="0" spc="-2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1900" kern="0" spc="3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specifying</a:t>
            </a:r>
            <a:r>
              <a:rPr lang="en-US" altLang="zh-CN" sz="1900" kern="0" spc="6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contextInitializerClasses</a:t>
            </a:r>
            <a:r>
              <a:rPr lang="en-US" altLang="zh-CN" sz="1900" b="1" kern="0" spc="-36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via</a:t>
            </a:r>
          </a:p>
          <a:p>
            <a:pPr marL="444170" marR="0" indent="0" eaLnBrk="0">
              <a:lnSpc>
                <a:spcPct val="110000"/>
              </a:lnSpc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900" kern="0" spc="7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context-param</a:t>
            </a:r>
            <a:r>
              <a:rPr lang="en-US" altLang="zh-CN" sz="1900" b="1" kern="0" spc="-34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900" kern="0" spc="5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900" kern="0" spc="5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ContextLoaderListener</a:t>
            </a:r>
          </a:p>
          <a:p>
            <a:pPr marL="444170" marR="0" indent="0" eaLnBrk="0">
              <a:lnSpc>
                <a:spcPct val="106000"/>
              </a:lnSpc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900" kern="0" spc="7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init-param</a:t>
            </a:r>
            <a:r>
              <a:rPr lang="en-US" altLang="zh-CN" sz="1900" b="1" kern="0" spc="-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900" kern="0" spc="5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900" kern="0" spc="5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DispatcherServlet</a:t>
            </a:r>
          </a:p>
        </p:txBody>
      </p:sp>
    </p:spTree>
    <p:extLst>
      <p:ext uri="{DBD3F08A-E338-4600-6675-A819C75076B4}"/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2DF564B8-C7B1-42D1-60F1-01D3E0541C1E"/>
          <p:cNvPicPr>
            <a:picLocks noChangeAspect="1"/>
          </p:cNvPicPr>
          <p:nvPr/>
        </p:nvPicPr>
        <p:blipFill>
          <a:blip r:embed="rId2" cstate="print">
            <a:extLst>
              <a:ext uri="{27DA3AB7-F72A-4700-6398-C42A7DE5199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3" name="410E17F0-ABC1-43F7-F39C-4D21D7099F29"/>
          <p:cNvPicPr>
            <a:picLocks noChangeAspect="1"/>
          </p:cNvPicPr>
          <p:nvPr/>
        </p:nvPicPr>
        <p:blipFill>
          <a:blip r:embed="rId3" cstate="print">
            <a:extLst>
              <a:ext uri="{03961A84-9782-4F74-3F6A-2DDE2AD06DC7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145" name="7BC53239-1D4F-4BE1-A6A8-24440DF9EC6D"/>
          <p:cNvPicPr>
            <a:picLocks noChangeAspect="1"/>
          </p:cNvPicPr>
          <p:nvPr/>
        </p:nvPicPr>
        <p:blipFill>
          <a:blip r:embed="rId4" cstate="print">
            <a:extLst>
              <a:ext uri="{DD23FBF9-0B6A-421D-80AB-24C420BFAB3A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146" name="TextBox146"/>
          <p:cNvSpPr txBox="1"/>
          <p:nvPr/>
        </p:nvSpPr>
        <p:spPr>
          <a:xfrm>
            <a:off x="8396720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21</a:t>
            </a:r>
          </a:p>
        </p:txBody>
      </p:sp>
      <p:sp>
        <p:nvSpPr>
          <p:cNvPr id="147" name="TextBox147"/>
          <p:cNvSpPr txBox="1"/>
          <p:nvPr/>
        </p:nvSpPr>
        <p:spPr>
          <a:xfrm>
            <a:off x="644336" y="914814"/>
            <a:ext cx="47752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3000" kern="0" spc="6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Initializers</a:t>
            </a:r>
            <a:r>
              <a:rPr lang="en-US" altLang="zh-CN" sz="3000" kern="0" spc="25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3000" kern="0" spc="3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Tests</a:t>
            </a:r>
          </a:p>
        </p:txBody>
      </p:sp>
      <p:sp>
        <p:nvSpPr>
          <p:cNvPr id="148" name="TextBox148"/>
          <p:cNvSpPr txBox="1"/>
          <p:nvPr/>
        </p:nvSpPr>
        <p:spPr>
          <a:xfrm>
            <a:off x="625601" y="1907617"/>
            <a:ext cx="7823200" cy="4089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417" marR="0" indent="-342417" eaLnBrk="0">
              <a:lnSpc>
                <a:spcPct val="96000"/>
              </a:lnSpc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900" kern="0" spc="14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Configured</a:t>
            </a:r>
            <a:r>
              <a:rPr lang="en-US" altLang="zh-CN" sz="1900" kern="0" spc="1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900" kern="0" spc="3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@ContextConfiguration</a:t>
            </a:r>
            <a:r>
              <a:rPr lang="en-US" altLang="zh-CN" sz="1900" b="1" kern="0" spc="-32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via</a:t>
            </a:r>
            <a:r>
              <a:rPr lang="en-US" altLang="zh-CN" sz="1900" kern="0" spc="4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900" kern="0" spc="6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initializers</a:t>
            </a:r>
            <a:r>
              <a:rPr lang="en-US" altLang="zh-CN" sz="1900" b="1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attribute</a:t>
            </a:r>
          </a:p>
          <a:p>
            <a:pPr marL="342417" marR="184742" indent="-342417" eaLnBrk="0">
              <a:lnSpc>
                <a:spcPct val="97000"/>
              </a:lnSpc>
              <a:spcBef>
                <a:spcPts val="2000"/>
              </a:spcBef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9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Inheritance</a:t>
            </a:r>
            <a:r>
              <a:rPr lang="en-US" altLang="zh-CN" sz="1900" kern="0" spc="15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1900" kern="0" spc="4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1900" kern="0" spc="2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controlled</a:t>
            </a:r>
            <a:r>
              <a:rPr lang="en-US" altLang="zh-CN" sz="1900" kern="0" spc="12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via</a:t>
            </a:r>
            <a:r>
              <a:rPr lang="en-US" altLang="zh-CN" sz="1900" kern="0" spc="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900" kern="0" spc="6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inheritInitializers</a:t>
            </a:r>
            <a:r>
              <a:rPr lang="en-US" altLang="zh-CN" sz="1900" b="1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attribute</a:t>
            </a:r>
          </a:p>
          <a:p>
            <a:pPr marL="342659" marR="591711" indent="-342659" eaLnBrk="0">
              <a:lnSpc>
                <a:spcPct val="95000"/>
              </a:lnSpc>
              <a:spcBef>
                <a:spcPts val="1998"/>
              </a:spcBef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900" kern="0" spc="13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1900" kern="0" spc="2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ApplicationContextInitializer</a:t>
            </a:r>
            <a:r>
              <a:rPr lang="en-US" altLang="zh-CN" sz="1900" b="1" kern="0" spc="1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may</a:t>
            </a:r>
            <a:r>
              <a:rPr lang="en-US" altLang="zh-CN" sz="1900" kern="0" spc="5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configure</a:t>
            </a:r>
            <a:r>
              <a:rPr lang="en-US" altLang="zh-CN" sz="1900" kern="0" spc="10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9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entire</a:t>
            </a:r>
            <a:r>
              <a:rPr lang="en-US" altLang="zh-CN" sz="1900" kern="0" spc="7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context</a:t>
            </a:r>
          </a:p>
          <a:p>
            <a:pPr marL="745528" marR="3278" indent="-301358" eaLnBrk="0">
              <a:lnSpc>
                <a:spcPct val="93000"/>
              </a:lnSpc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900" kern="0" spc="6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XML</a:t>
            </a:r>
            <a:r>
              <a:rPr lang="en-US" altLang="zh-CN" sz="1900" kern="0" spc="2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resource</a:t>
            </a:r>
            <a:r>
              <a:rPr lang="en-US" altLang="zh-CN" sz="1900" kern="0" spc="9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locations</a:t>
            </a:r>
            <a:r>
              <a:rPr lang="en-US" altLang="zh-CN" sz="1900" kern="0" spc="9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19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annotated</a:t>
            </a:r>
            <a:r>
              <a:rPr lang="en-US" altLang="zh-CN" sz="1900" kern="0" spc="12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classes</a:t>
            </a:r>
            <a:r>
              <a:rPr lang="en-US" altLang="zh-CN" sz="1900" kern="0" spc="5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1900" kern="0" spc="5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1900" kern="0" spc="3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longer</a:t>
            </a:r>
            <a:r>
              <a:rPr lang="en-US" altLang="zh-CN" sz="19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required</a:t>
            </a:r>
          </a:p>
          <a:p>
            <a:pPr marL="0" marR="0" indent="0" eaLnBrk="0">
              <a:lnSpc>
                <a:spcPct val="119000"/>
              </a:lnSpc>
              <a:spcBef>
                <a:spcPts val="2023"/>
              </a:spcBef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9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Initializers</a:t>
            </a:r>
            <a:r>
              <a:rPr lang="en-US" altLang="zh-CN" sz="1900" kern="0" spc="15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1900" kern="0" spc="5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now</a:t>
            </a:r>
            <a:r>
              <a:rPr lang="en-US" altLang="zh-CN" sz="1900" kern="0" spc="5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part</a:t>
            </a:r>
            <a:r>
              <a:rPr lang="en-US" altLang="zh-CN" sz="1900" kern="0" spc="6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900" kern="0" spc="3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900" kern="0" spc="5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context</a:t>
            </a:r>
            <a:r>
              <a:rPr lang="en-US" altLang="zh-CN" sz="1900" kern="0" spc="10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cache</a:t>
            </a:r>
            <a:r>
              <a:rPr lang="en-US" altLang="zh-CN" sz="1900" kern="0" spc="5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key</a:t>
            </a:r>
          </a:p>
          <a:p>
            <a:pPr marL="342659" marR="236955" indent="-342659" eaLnBrk="0">
              <a:lnSpc>
                <a:spcPct val="93000"/>
              </a:lnSpc>
              <a:spcBef>
                <a:spcPts val="1998"/>
              </a:spcBef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9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Initializers</a:t>
            </a:r>
            <a:r>
              <a:rPr lang="en-US" altLang="zh-CN" sz="1900" kern="0" spc="15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1900" kern="0" spc="4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ordered</a:t>
            </a:r>
            <a:r>
              <a:rPr lang="en-US" altLang="zh-CN" sz="1900" kern="0" spc="10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based</a:t>
            </a:r>
            <a:r>
              <a:rPr lang="en-US" altLang="zh-CN" sz="1900" kern="0" spc="4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1900" kern="0" spc="3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Spring's</a:t>
            </a:r>
            <a:r>
              <a:rPr lang="en-US" altLang="zh-CN" sz="1900" kern="0" spc="9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Ordered</a:t>
            </a:r>
            <a:r>
              <a:rPr lang="en-US" altLang="zh-CN" sz="1900" b="1" kern="0" spc="-2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interface</a:t>
            </a:r>
            <a:r>
              <a:rPr lang="en-US" altLang="zh-CN" sz="19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1900" kern="0" spc="2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900" kern="0" spc="6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@Order</a:t>
            </a:r>
            <a:r>
              <a:rPr lang="en-US" altLang="zh-CN" sz="1900" b="1" kern="0" spc="-46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</a:t>
            </a:r>
          </a:p>
        </p:txBody>
      </p:sp>
    </p:spTree>
    <p:extLst>
      <p:ext uri="{65DCFFE5-3A21-4BD6-3CB3-695A9BC1AA14}"/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F243A2A2-A8DB-4F2F-4224-8993070F7835"/>
          <p:cNvPicPr>
            <a:picLocks noChangeAspect="1"/>
          </p:cNvPicPr>
          <p:nvPr/>
        </p:nvPicPr>
        <p:blipFill>
          <a:blip r:embed="rId2" cstate="print">
            <a:extLst>
              <a:ext uri="{D6026E73-9A60-4763-488B-39288DBE89D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0" name="DA8F40F6-371F-491B-1896-29C4257562E8"/>
          <p:cNvPicPr>
            <a:picLocks noChangeAspect="1"/>
          </p:cNvPicPr>
          <p:nvPr/>
        </p:nvPicPr>
        <p:blipFill>
          <a:blip r:embed="rId3" cstate="print">
            <a:extLst>
              <a:ext uri="{B4722FB8-1206-4FC1-950E-F90CD0E2A260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152" name="FEA63A2D-5082-46A4-5B12-25A1BD4B2295"/>
          <p:cNvPicPr>
            <a:picLocks noChangeAspect="1"/>
          </p:cNvPicPr>
          <p:nvPr/>
        </p:nvPicPr>
        <p:blipFill>
          <a:blip r:embed="rId4" cstate="print">
            <a:extLst>
              <a:ext uri="{ADB6185E-54E4-40FA-E816-ADA2F5EBD54C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153" name="TextBox153"/>
          <p:cNvSpPr txBox="1"/>
          <p:nvPr/>
        </p:nvSpPr>
        <p:spPr>
          <a:xfrm>
            <a:off x="8396720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22</a:t>
            </a:r>
          </a:p>
        </p:txBody>
      </p:sp>
      <p:sp>
        <p:nvSpPr>
          <p:cNvPr id="154" name="TextBox154"/>
          <p:cNvSpPr txBox="1"/>
          <p:nvPr/>
        </p:nvSpPr>
        <p:spPr>
          <a:xfrm>
            <a:off x="648527" y="914814"/>
            <a:ext cx="55626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3000" kern="0" spc="17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Multiple</a:t>
            </a:r>
            <a:r>
              <a:rPr lang="en-US" altLang="zh-CN" sz="3000" kern="0" spc="14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Initializers</a:t>
            </a:r>
          </a:p>
        </p:txBody>
      </p:sp>
      <p:pic>
        <p:nvPicPr>
          <p:cNvPr id="155" name="68DA9A84-205A-47A7-1BBE-BD9D9A8A19CE"/>
          <p:cNvPicPr>
            <a:picLocks noChangeAspect="1"/>
          </p:cNvPicPr>
          <p:nvPr/>
        </p:nvPicPr>
        <p:blipFill>
          <a:blip r:embed="rId5" cstate="print">
            <a:extLst>
              <a:ext uri="{05F2C48D-3809-4225-78DF-B7000C48080A}"/>
            </a:extLst>
          </a:blip>
          <a:stretch>
            <a:fillRect/>
          </a:stretch>
        </p:blipFill>
        <p:spPr>
          <a:xfrm>
            <a:off x="415637" y="1905000"/>
            <a:ext cx="8324851" cy="2314575"/>
          </a:xfrm>
          <a:prstGeom prst="rect">
            <a:avLst/>
          </a:prstGeom>
        </p:spPr>
      </p:pic>
    </p:spTree>
    <p:extLst>
      <p:ext uri="{778373B5-6091-4F2F-38D9-0CB9EE762659}"/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7A8ACFB1-1D0C-4E13-48CB-DB897D31AA89"/>
          <p:cNvPicPr>
            <a:picLocks noChangeAspect="1"/>
          </p:cNvPicPr>
          <p:nvPr/>
        </p:nvPicPr>
        <p:blipFill>
          <a:blip r:embed="rId2" cstate="print">
            <a:extLst>
              <a:ext uri="{8B985CEF-0FA7-437F-27E5-D759BAF3F0F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7" name="67DB6452-56A8-4BD5-F3DD-828435EE04D8"/>
          <p:cNvPicPr>
            <a:picLocks noChangeAspect="1"/>
          </p:cNvPicPr>
          <p:nvPr/>
        </p:nvPicPr>
        <p:blipFill>
          <a:blip r:embed="rId3" cstate="print">
            <a:extLst>
              <a:ext uri="{6FD8507F-E7AA-4494-A3C8-B80371D10978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159" name="62378E5D-807A-4E57-7A53-D22A25849FFB"/>
          <p:cNvPicPr>
            <a:picLocks noChangeAspect="1"/>
          </p:cNvPicPr>
          <p:nvPr/>
        </p:nvPicPr>
        <p:blipFill>
          <a:blip r:embed="rId4" cstate="print">
            <a:extLst>
              <a:ext uri="{01C2B70F-E699-4FBF-08C0-EA4E9D187F00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160" name="TextBox160"/>
          <p:cNvSpPr txBox="1"/>
          <p:nvPr/>
        </p:nvSpPr>
        <p:spPr>
          <a:xfrm>
            <a:off x="8396720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23</a:t>
            </a:r>
          </a:p>
        </p:txBody>
      </p:sp>
      <p:sp>
        <p:nvSpPr>
          <p:cNvPr id="161" name="TextBox161"/>
          <p:cNvSpPr txBox="1"/>
          <p:nvPr/>
        </p:nvSpPr>
        <p:spPr>
          <a:xfrm>
            <a:off x="616142" y="914814"/>
            <a:ext cx="60325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Application</a:t>
            </a:r>
            <a:r>
              <a:rPr lang="en-US" altLang="zh-CN" sz="3000" kern="0" spc="19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Context</a:t>
            </a:r>
            <a:r>
              <a:rPr lang="en-US" altLang="zh-CN" sz="3000" kern="0" spc="16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Hierarchies</a:t>
            </a:r>
          </a:p>
        </p:txBody>
      </p:sp>
      <p:sp>
        <p:nvSpPr>
          <p:cNvPr id="162" name="TextBox162"/>
          <p:cNvSpPr txBox="1"/>
          <p:nvPr/>
        </p:nvSpPr>
        <p:spPr>
          <a:xfrm>
            <a:off x="626274" y="1955229"/>
            <a:ext cx="7378700" cy="3162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3154" marR="257784" indent="-343154" eaLnBrk="0">
              <a:lnSpc>
                <a:spcPct val="111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2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Traditionally</a:t>
            </a:r>
            <a:r>
              <a:rPr lang="en-US" altLang="zh-CN" sz="2000" kern="0" spc="15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000" kern="0" spc="6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flat,</a:t>
            </a:r>
            <a:r>
              <a:rPr lang="en-US" altLang="zh-CN" sz="2000" kern="0" spc="9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non-hierarchical</a:t>
            </a:r>
            <a:r>
              <a:rPr lang="en-US" altLang="zh-CN" sz="2000" kern="0" spc="19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contexts</a:t>
            </a:r>
            <a:r>
              <a:rPr lang="en-US" altLang="zh-CN" sz="2000" kern="0" spc="1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were</a:t>
            </a:r>
            <a:r>
              <a:rPr lang="en-US" altLang="zh-CN" sz="20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supported</a:t>
            </a:r>
            <a:r>
              <a:rPr lang="en-US" altLang="zh-CN" sz="2000" kern="0" spc="11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2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tests.</a:t>
            </a:r>
          </a:p>
          <a:p>
            <a:pPr marL="342392" marR="0" indent="-342392" eaLnBrk="0">
              <a:lnSpc>
                <a:spcPct val="111000"/>
              </a:lnSpc>
              <a:spcBef>
                <a:spcPts val="2974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2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000" kern="0" spc="7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was</a:t>
            </a:r>
            <a:r>
              <a:rPr lang="en-US" altLang="zh-CN" sz="2000" kern="0" spc="5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000" kern="0" spc="2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easy</a:t>
            </a:r>
            <a:r>
              <a:rPr lang="en-US" altLang="zh-CN" sz="2000" kern="0" spc="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way</a:t>
            </a:r>
            <a:r>
              <a:rPr lang="en-US" altLang="zh-CN" sz="2000" kern="0" spc="5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5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create</a:t>
            </a:r>
            <a:r>
              <a:rPr lang="en-US" altLang="zh-CN" sz="2000" kern="0" spc="8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contexts</a:t>
            </a:r>
            <a:r>
              <a:rPr lang="en-US" altLang="zh-CN" sz="2000" kern="0" spc="1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9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parentT</a:t>
            </a:r>
            <a:r>
              <a:rPr lang="en-US" altLang="zh-CN" sz="20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child</a:t>
            </a:r>
            <a:r>
              <a:rPr lang="en-US" altLang="zh-CN" sz="2000" kern="0" spc="5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relationships.</a:t>
            </a:r>
          </a:p>
          <a:p>
            <a:pPr marL="0" marR="0" indent="0" eaLnBrk="0">
              <a:lnSpc>
                <a:spcPct val="78000"/>
              </a:lnSpc>
              <a:spcBef>
                <a:spcPts val="3093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</a:t>
            </a:r>
            <a:r>
              <a:rPr lang="en-US" altLang="zh-CN" sz="2000" kern="0" spc="-25" baseline="0" noProof="0" dirty="0">
                <a:solidFill>
                  <a:srgbClr val="414141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t…</a:t>
            </a:r>
            <a:r>
              <a:rPr lang="en-US" altLang="zh-CN" sz="2000" kern="0" spc="25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hierarchies</a:t>
            </a:r>
            <a:r>
              <a:rPr lang="en-US" altLang="zh-CN" sz="2000" kern="0" spc="1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4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supported</a:t>
            </a:r>
            <a:r>
              <a:rPr lang="en-US" altLang="zh-CN" sz="2000" kern="0" spc="13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4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production.</a:t>
            </a:r>
          </a:p>
          <a:p>
            <a:pPr marL="0" marR="0" indent="0" eaLnBrk="0">
              <a:lnSpc>
                <a:spcPct val="79000"/>
              </a:lnSpc>
              <a:spcBef>
                <a:spcPts val="3081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3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Wouldn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’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000" kern="0" spc="11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000" kern="0" spc="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3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nice</a:t>
            </a:r>
            <a:r>
              <a:rPr lang="en-US" altLang="zh-CN" sz="2000" kern="0" spc="4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2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000" kern="0" spc="5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could</a:t>
            </a:r>
            <a:r>
              <a:rPr lang="en-US" altLang="zh-CN" sz="2000" kern="0" spc="6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2000" kern="0" spc="7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them,</a:t>
            </a:r>
            <a:r>
              <a:rPr lang="en-US" altLang="zh-CN" sz="2000" kern="0" spc="10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too?!</a:t>
            </a:r>
          </a:p>
        </p:txBody>
      </p:sp>
    </p:spTree>
    <p:extLst>
      <p:ext uri="{2AA232E4-F0A7-46C0-FD37-5916DC27A31A}"/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396BF32A-99A3-4507-CBE5-3C7D798B8458"/>
          <p:cNvPicPr>
            <a:picLocks noChangeAspect="1"/>
          </p:cNvPicPr>
          <p:nvPr/>
        </p:nvPicPr>
        <p:blipFill>
          <a:blip r:embed="rId2" cstate="print">
            <a:extLst>
              <a:ext uri="{92C89D78-2476-409E-1A55-E39936218B10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" name="4702A80F-B9C0-4B01-206A-90545F5C2488"/>
          <p:cNvPicPr>
            <a:picLocks noChangeAspect="1"/>
          </p:cNvPicPr>
          <p:nvPr/>
        </p:nvPicPr>
        <p:blipFill>
          <a:blip r:embed="rId3" cstate="print">
            <a:extLst>
              <a:ext uri="{9080BF71-C352-459C-E2AC-F5A3505C4DF0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32" name="3BF1FF97-5006-4054-6F97-2E45CCF81EEE"/>
          <p:cNvPicPr>
            <a:picLocks noChangeAspect="1"/>
          </p:cNvPicPr>
          <p:nvPr/>
        </p:nvPicPr>
        <p:blipFill>
          <a:blip r:embed="rId4" cstate="print">
            <a:extLst>
              <a:ext uri="{EC355AFD-107A-4ADE-4EB1-B35B5909CBEE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33" name="TextBox33"/>
          <p:cNvSpPr txBox="1"/>
          <p:nvPr/>
        </p:nvSpPr>
        <p:spPr>
          <a:xfrm>
            <a:off x="8462530" y="6433422"/>
            <a:ext cx="1016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-10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34" name="TextBox34"/>
          <p:cNvSpPr txBox="1"/>
          <p:nvPr/>
        </p:nvSpPr>
        <p:spPr>
          <a:xfrm>
            <a:off x="616142" y="914814"/>
            <a:ext cx="14732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35" name="TextBox35"/>
          <p:cNvSpPr txBox="1"/>
          <p:nvPr/>
        </p:nvSpPr>
        <p:spPr>
          <a:xfrm>
            <a:off x="626274" y="1955229"/>
            <a:ext cx="5397500" cy="1816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000" kern="0" spc="7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TestContext</a:t>
            </a:r>
            <a:r>
              <a:rPr lang="en-US" altLang="zh-CN" sz="2000" kern="0" spc="13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2000" kern="0" spc="13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Updates</a:t>
            </a:r>
          </a:p>
          <a:p>
            <a:pPr marL="0" marR="0" indent="0" eaLnBrk="0">
              <a:lnSpc>
                <a:spcPct val="119000"/>
              </a:lnSpc>
              <a:spcBef>
                <a:spcPts val="2943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000" kern="0" spc="9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MVC</a:t>
            </a:r>
            <a:r>
              <a:rPr lang="en-US" altLang="zh-CN" sz="200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2000" kern="0" spc="4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</a:p>
          <a:p>
            <a:pPr marL="0" marR="0" indent="0" eaLnBrk="0">
              <a:lnSpc>
                <a:spcPct val="119000"/>
              </a:lnSpc>
              <a:spcBef>
                <a:spcPts val="3061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00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&amp;</a:t>
            </a:r>
            <a:r>
              <a:rPr lang="en-US" altLang="zh-CN" sz="2000" kern="0" spc="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</p:txBody>
      </p:sp>
    </p:spTree>
    <p:extLst>
      <p:ext uri="{9BF2C707-B1CB-4428-48D7-9FEB646EA44E}"/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9F0FB8A2-38C4-4A55-EB5A-85EDDD214FA2"/>
          <p:cNvPicPr>
            <a:picLocks noChangeAspect="1"/>
          </p:cNvPicPr>
          <p:nvPr/>
        </p:nvPicPr>
        <p:blipFill>
          <a:blip r:embed="rId2" cstate="print">
            <a:extLst>
              <a:ext uri="{7E1FC08A-F7B9-4702-4E9F-B5BFE6CCE508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4" name="C3317A2D-24E6-4B78-19E7-2E214C00E685"/>
          <p:cNvPicPr>
            <a:picLocks noChangeAspect="1"/>
          </p:cNvPicPr>
          <p:nvPr/>
        </p:nvPicPr>
        <p:blipFill>
          <a:blip r:embed="rId3" cstate="print">
            <a:extLst>
              <a:ext uri="{9C57F4FB-63AA-47F9-1DD5-6CF518A72EC8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165" name="99E7008A-8166-4601-D04A-D1BAA1ED8E56"/>
          <p:cNvPicPr>
            <a:picLocks noChangeAspect="1"/>
          </p:cNvPicPr>
          <p:nvPr/>
        </p:nvPicPr>
        <p:blipFill>
          <a:blip r:embed="rId4" cstate="print">
            <a:extLst>
              <a:ext uri="{18E55182-A272-4800-7ABE-89C5E8AFFEB3}"/>
            </a:extLst>
          </a:blip>
          <a:stretch>
            <a:fillRect/>
          </a:stretch>
        </p:blipFill>
        <p:spPr>
          <a:xfrm>
            <a:off x="611188" y="6419850"/>
            <a:ext cx="1028700" cy="161925"/>
          </a:xfrm>
          <a:prstGeom prst="rect">
            <a:avLst/>
          </a:prstGeom>
        </p:spPr>
      </p:pic>
      <p:pic>
        <p:nvPicPr>
          <p:cNvPr id="166" name="213FBA86-CF7F-48E5-83E7-E060505D54D3"/>
          <p:cNvPicPr>
            <a:picLocks noChangeAspect="1"/>
          </p:cNvPicPr>
          <p:nvPr/>
        </p:nvPicPr>
        <p:blipFill>
          <a:blip r:embed="rId5" cstate="print">
            <a:extLst>
              <a:ext uri="{AC2A07C8-A7B5-4036-66E3-049685DA42A8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167" name="TextBox167"/>
          <p:cNvSpPr txBox="1"/>
          <p:nvPr/>
        </p:nvSpPr>
        <p:spPr>
          <a:xfrm>
            <a:off x="8396720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24</a:t>
            </a:r>
          </a:p>
        </p:txBody>
      </p:sp>
      <p:sp>
        <p:nvSpPr>
          <p:cNvPr id="168" name="TextBox168"/>
          <p:cNvSpPr txBox="1"/>
          <p:nvPr/>
        </p:nvSpPr>
        <p:spPr>
          <a:xfrm>
            <a:off x="611189" y="914814"/>
            <a:ext cx="69088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Testing</a:t>
            </a:r>
            <a:r>
              <a:rPr lang="en-US" altLang="zh-CN" sz="3000" kern="0" spc="9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Context</a:t>
            </a:r>
            <a:r>
              <a:rPr lang="en-US" altLang="zh-CN" sz="3000" kern="0" spc="16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Hierarchies</a:t>
            </a:r>
            <a:r>
              <a:rPr lang="en-US" altLang="zh-CN" sz="3000" kern="0" spc="17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3000" kern="0" spc="5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3.2.2</a:t>
            </a:r>
          </a:p>
        </p:txBody>
      </p:sp>
      <p:sp>
        <p:nvSpPr>
          <p:cNvPr id="169" name="TextBox169"/>
          <p:cNvSpPr txBox="1"/>
          <p:nvPr/>
        </p:nvSpPr>
        <p:spPr>
          <a:xfrm>
            <a:off x="626274" y="1955229"/>
            <a:ext cx="7607300" cy="1816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1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New</a:t>
            </a:r>
            <a:r>
              <a:rPr lang="en-US" altLang="zh-CN" sz="2000" kern="0" spc="4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@ContextHierarchy</a:t>
            </a:r>
            <a:r>
              <a:rPr lang="en-US" altLang="zh-CN" sz="2000" b="1" kern="0" spc="-34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</a:t>
            </a:r>
          </a:p>
          <a:p>
            <a:pPr marL="443484" marR="0" indent="0" eaLnBrk="0">
              <a:lnSpc>
                <a:spcPct val="111000"/>
              </a:lnSpc>
              <a:spcBef>
                <a:spcPts val="131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6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Used</a:t>
            </a:r>
            <a:r>
              <a:rPr lang="en-US" altLang="zh-CN" sz="2000" kern="0" spc="3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3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conjunction</a:t>
            </a:r>
            <a:r>
              <a:rPr lang="en-US" altLang="zh-CN" sz="2000" kern="0" spc="15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9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@ContextConfiguration</a:t>
            </a:r>
          </a:p>
          <a:p>
            <a:pPr marL="0" marR="0" indent="0" eaLnBrk="0">
              <a:lnSpc>
                <a:spcPct val="79000"/>
              </a:lnSpc>
              <a:spcBef>
                <a:spcPts val="2952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@ContextConfiguration</a:t>
            </a:r>
            <a:r>
              <a:rPr lang="en-US" altLang="zh-CN" sz="2000" b="1" kern="0" spc="-21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now</a:t>
            </a:r>
            <a:r>
              <a:rPr lang="en-US" altLang="zh-CN" sz="2000" kern="0" spc="5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supports</a:t>
            </a:r>
            <a:r>
              <a:rPr lang="en-US" altLang="zh-CN" sz="2000" kern="0" spc="1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‘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name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’</a:t>
            </a:r>
            <a:r>
              <a:rPr lang="en-US" altLang="zh-CN" sz="2000" kern="0" spc="51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attribute</a:t>
            </a:r>
          </a:p>
          <a:p>
            <a:pPr marL="443484" marR="0" indent="0" eaLnBrk="0">
              <a:lnSpc>
                <a:spcPct val="119000"/>
              </a:lnSpc>
              <a:spcBef>
                <a:spcPts val="150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5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000" kern="0" spc="6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merging</a:t>
            </a:r>
            <a:r>
              <a:rPr lang="en-US" altLang="zh-CN" sz="2000" kern="0" spc="1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4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overriding</a:t>
            </a:r>
            <a:r>
              <a:rPr lang="en-US" altLang="zh-CN" sz="2000" kern="0" spc="15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hierarchy</a:t>
            </a:r>
            <a:r>
              <a:rPr lang="en-US" altLang="zh-CN" sz="2000" kern="0" spc="1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configuration</a:t>
            </a:r>
          </a:p>
        </p:txBody>
      </p:sp>
    </p:spTree>
    <p:extLst>
      <p:ext uri="{FCBDA5E8-0623-4328-4D13-8744359CFE05}"/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41321500-273C-45B9-1A29-BD83418C20E5"/>
          <p:cNvPicPr>
            <a:picLocks noChangeAspect="1"/>
          </p:cNvPicPr>
          <p:nvPr/>
        </p:nvPicPr>
        <p:blipFill>
          <a:blip r:embed="rId2" cstate="print">
            <a:extLst>
              <a:ext uri="{007CD81F-6C6B-4998-F89D-7DD6F63A721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1" name="2EB6E67F-3954-463A-25CF-F159F56523E6"/>
          <p:cNvPicPr>
            <a:picLocks noChangeAspect="1"/>
          </p:cNvPicPr>
          <p:nvPr/>
        </p:nvPicPr>
        <p:blipFill>
          <a:blip r:embed="rId3" cstate="print">
            <a:extLst>
              <a:ext uri="{7F957C0C-F6A0-4DC8-BC76-F79768FA18FD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173" name="574CCFEF-F89F-4D8A-9D73-04924985AA3D"/>
          <p:cNvPicPr>
            <a:picLocks noChangeAspect="1"/>
          </p:cNvPicPr>
          <p:nvPr/>
        </p:nvPicPr>
        <p:blipFill>
          <a:blip r:embed="rId4" cstate="print">
            <a:extLst>
              <a:ext uri="{2B119816-4BA1-4F60-5273-B50568D02ED7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174" name="TextBox174"/>
          <p:cNvSpPr txBox="1"/>
          <p:nvPr/>
        </p:nvSpPr>
        <p:spPr>
          <a:xfrm>
            <a:off x="8396720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25</a:t>
            </a:r>
          </a:p>
        </p:txBody>
      </p:sp>
      <p:sp>
        <p:nvSpPr>
          <p:cNvPr id="175" name="TextBox175"/>
          <p:cNvSpPr txBox="1"/>
          <p:nvPr/>
        </p:nvSpPr>
        <p:spPr>
          <a:xfrm>
            <a:off x="635954" y="914814"/>
            <a:ext cx="66294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Single</a:t>
            </a:r>
            <a:r>
              <a:rPr lang="en-US" altLang="zh-CN" sz="3000" kern="0" spc="7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3000" kern="0" spc="5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3000" kern="0" spc="12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Context</a:t>
            </a:r>
            <a:r>
              <a:rPr lang="en-US" altLang="zh-CN" sz="3000" kern="0" spc="16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Hierarchy</a:t>
            </a:r>
          </a:p>
        </p:txBody>
      </p:sp>
      <p:pic>
        <p:nvPicPr>
          <p:cNvPr id="176" name="6525EE99-740B-45C4-A94C-3711852E437B"/>
          <p:cNvPicPr>
            <a:picLocks noChangeAspect="1"/>
          </p:cNvPicPr>
          <p:nvPr/>
        </p:nvPicPr>
        <p:blipFill>
          <a:blip r:embed="rId5" cstate="print">
            <a:extLst>
              <a:ext uri="{3595518E-CB51-410D-64B8-B35B040617E4}"/>
            </a:extLst>
          </a:blip>
          <a:stretch>
            <a:fillRect/>
          </a:stretch>
        </p:blipFill>
        <p:spPr>
          <a:xfrm>
            <a:off x="457200" y="1828800"/>
            <a:ext cx="7781926" cy="2466975"/>
          </a:xfrm>
          <a:prstGeom prst="rect">
            <a:avLst/>
          </a:prstGeom>
        </p:spPr>
      </p:pic>
    </p:spTree>
    <p:extLst>
      <p:ext uri="{19E7252B-0238-42DA-ABDD-2FB215270A44}"/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711AFB3E-D1C1-40F4-D715-ACB323F046B7"/>
          <p:cNvPicPr>
            <a:picLocks noChangeAspect="1"/>
          </p:cNvPicPr>
          <p:nvPr/>
        </p:nvPicPr>
        <p:blipFill>
          <a:blip r:embed="rId2" cstate="print">
            <a:extLst>
              <a:ext uri="{E9B6AF79-D870-4D4B-0A94-C1094803A7F8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8" name="63079832-9684-4ECB-964A-52702412DF8E"/>
          <p:cNvPicPr>
            <a:picLocks noChangeAspect="1"/>
          </p:cNvPicPr>
          <p:nvPr/>
        </p:nvPicPr>
        <p:blipFill>
          <a:blip r:embed="rId3" cstate="print">
            <a:extLst>
              <a:ext uri="{C1547AC0-1F09-4EEA-9D7F-B14A142DBCA9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180" name="251247BC-3CCC-4F87-D635-45BB41037675"/>
          <p:cNvPicPr>
            <a:picLocks noChangeAspect="1"/>
          </p:cNvPicPr>
          <p:nvPr/>
        </p:nvPicPr>
        <p:blipFill>
          <a:blip r:embed="rId4" cstate="print">
            <a:extLst>
              <a:ext uri="{0F2E876E-57ED-44A4-67EE-10B3389AE2C4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181" name="TextBox181"/>
          <p:cNvSpPr txBox="1"/>
          <p:nvPr/>
        </p:nvSpPr>
        <p:spPr>
          <a:xfrm>
            <a:off x="8396720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26</a:t>
            </a:r>
          </a:p>
        </p:txBody>
      </p:sp>
      <p:sp>
        <p:nvSpPr>
          <p:cNvPr id="182" name="TextBox182"/>
          <p:cNvSpPr txBox="1"/>
          <p:nvPr/>
        </p:nvSpPr>
        <p:spPr>
          <a:xfrm>
            <a:off x="632525" y="914814"/>
            <a:ext cx="57531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</a:t>
            </a:r>
            <a:r>
              <a:rPr lang="en-US" altLang="zh-CN" sz="3000" kern="0" spc="3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3000" kern="0" spc="7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Context</a:t>
            </a:r>
            <a:r>
              <a:rPr lang="en-US" altLang="zh-CN" sz="3000" kern="0" spc="16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Hierarchies</a:t>
            </a:r>
          </a:p>
        </p:txBody>
      </p:sp>
      <p:pic>
        <p:nvPicPr>
          <p:cNvPr id="183" name="E908127D-EC5F-4299-F080-0D93078E32CA"/>
          <p:cNvPicPr>
            <a:picLocks noChangeAspect="1"/>
          </p:cNvPicPr>
          <p:nvPr/>
        </p:nvPicPr>
        <p:blipFill>
          <a:blip r:embed="rId5" cstate="print">
            <a:extLst>
              <a:ext uri="{3F8CF4E8-C979-4107-9415-C799DFD6F02F}"/>
            </a:extLst>
          </a:blip>
          <a:stretch>
            <a:fillRect/>
          </a:stretch>
        </p:blipFill>
        <p:spPr>
          <a:xfrm>
            <a:off x="534228" y="1809750"/>
            <a:ext cx="8315325" cy="3219450"/>
          </a:xfrm>
          <a:prstGeom prst="rect">
            <a:avLst/>
          </a:prstGeom>
        </p:spPr>
      </p:pic>
    </p:spTree>
    <p:extLst>
      <p:ext uri="{37E4332E-A40E-4E96-E4B6-4D6B163E3E91}"/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D635350B-36B9-4020-6868-6479301E496D"/>
          <p:cNvPicPr>
            <a:picLocks noChangeAspect="1"/>
          </p:cNvPicPr>
          <p:nvPr/>
        </p:nvPicPr>
        <p:blipFill>
          <a:blip r:embed="rId2" cstate="print">
            <a:extLst>
              <a:ext uri="{420FD31E-7082-49BA-EFED-766E63DDC53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5" name="AE106BAB-B800-46F3-D923-8337322040B6"/>
          <p:cNvPicPr>
            <a:picLocks noChangeAspect="1"/>
          </p:cNvPicPr>
          <p:nvPr/>
        </p:nvPicPr>
        <p:blipFill>
          <a:blip r:embed="rId3" cstate="print">
            <a:extLst>
              <a:ext uri="{92BB4B11-F867-475C-55C2-7ADD8D5306B7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187" name="FE575454-8037-46EE-A106-131A8A3B3816"/>
          <p:cNvPicPr>
            <a:picLocks noChangeAspect="1"/>
          </p:cNvPicPr>
          <p:nvPr/>
        </p:nvPicPr>
        <p:blipFill>
          <a:blip r:embed="rId4" cstate="print">
            <a:extLst>
              <a:ext uri="{E492464B-135C-4BCE-E15F-2EF72CF7E1D5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188" name="TextBox188"/>
          <p:cNvSpPr txBox="1"/>
          <p:nvPr/>
        </p:nvSpPr>
        <p:spPr>
          <a:xfrm>
            <a:off x="8396720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27</a:t>
            </a:r>
          </a:p>
        </p:txBody>
      </p:sp>
      <p:sp>
        <p:nvSpPr>
          <p:cNvPr id="189" name="TextBox189"/>
          <p:cNvSpPr txBox="1"/>
          <p:nvPr/>
        </p:nvSpPr>
        <p:spPr>
          <a:xfrm>
            <a:off x="611189" y="914814"/>
            <a:ext cx="44069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Testing</a:t>
            </a:r>
            <a:r>
              <a:rPr lang="en-US" altLang="zh-CN" sz="3000" kern="0" spc="9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Changes</a:t>
            </a:r>
            <a:r>
              <a:rPr lang="en-US" altLang="zh-CN" sz="3000" kern="0" spc="1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3000" kern="0" spc="4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4.0</a:t>
            </a:r>
          </a:p>
        </p:txBody>
      </p:sp>
      <p:sp>
        <p:nvSpPr>
          <p:cNvPr id="190" name="TextBox190"/>
          <p:cNvSpPr txBox="1"/>
          <p:nvPr/>
        </p:nvSpPr>
        <p:spPr>
          <a:xfrm>
            <a:off x="790612" y="1949895"/>
            <a:ext cx="4114800" cy="3276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Gone:</a:t>
            </a:r>
          </a:p>
          <a:p>
            <a:pPr marL="279146" marR="0" indent="0" eaLnBrk="0">
              <a:lnSpc>
                <a:spcPct val="119000"/>
              </a:lnSpc>
              <a:spcBef>
                <a:spcPts val="185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5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JUnit</a:t>
            </a:r>
            <a:r>
              <a:rPr lang="en-US" altLang="zh-CN" sz="2000" kern="0" spc="6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3.8</a:t>
            </a:r>
            <a:r>
              <a:rPr lang="en-US" altLang="zh-CN" sz="2000" kern="0" spc="5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</a:p>
          <a:p>
            <a:pPr marL="279146" marR="0" indent="0" eaLnBrk="0">
              <a:lnSpc>
                <a:spcPct val="130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5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@ExpectedException</a:t>
            </a:r>
          </a:p>
          <a:p>
            <a:pPr marL="279146" marR="0" indent="0" eaLnBrk="0">
              <a:lnSpc>
                <a:spcPct val="126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5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@NotTransactional</a:t>
            </a:r>
          </a:p>
          <a:p>
            <a:pPr marL="279146" marR="0" indent="0" eaLnBrk="0">
              <a:lnSpc>
                <a:spcPct val="126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6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SimpleJdbcTestUtils</a:t>
            </a:r>
          </a:p>
          <a:p>
            <a:pPr marL="8382" marR="0" indent="0" eaLnBrk="0">
              <a:lnSpc>
                <a:spcPct val="119000"/>
              </a:lnSpc>
              <a:spcBef>
                <a:spcPts val="2835"/>
              </a:spcBef>
            </a:pP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Updated:</a:t>
            </a:r>
          </a:p>
          <a:p>
            <a:pPr marL="279146" marR="0" indent="0" eaLnBrk="0">
              <a:lnSpc>
                <a:spcPct val="119000"/>
              </a:lnSpc>
              <a:spcBef>
                <a:spcPts val="105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6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Servlet</a:t>
            </a:r>
            <a:r>
              <a:rPr lang="en-US" altLang="zh-CN" sz="2000" kern="0" spc="9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API</a:t>
            </a:r>
            <a:r>
              <a:rPr lang="en-US" altLang="zh-CN" sz="2000" kern="0" spc="4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mocks</a:t>
            </a:r>
          </a:p>
          <a:p>
            <a:pPr marL="279146" marR="0" indent="0" eaLnBrk="0">
              <a:lnSpc>
                <a:spcPct val="119000"/>
              </a:lnSpc>
              <a:spcBef>
                <a:spcPts val="163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6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000" kern="0" spc="9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MVC</a:t>
            </a:r>
            <a:r>
              <a:rPr lang="en-US" altLang="zh-CN" sz="200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2000" kern="0" spc="3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</a:p>
        </p:txBody>
      </p:sp>
    </p:spTree>
    <p:extLst>
      <p:ext uri="{DBC8C66C-3C9A-448D-E9A7-868546F1585B}"/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80EAE40E-A25A-40EB-F74D-9A215F9FA35A"/>
          <p:cNvPicPr>
            <a:picLocks noChangeAspect="1"/>
          </p:cNvPicPr>
          <p:nvPr/>
        </p:nvPicPr>
        <p:blipFill>
          <a:blip r:embed="rId2" cstate="print">
            <a:extLst>
              <a:ext uri="{5267B142-74CC-420D-40A9-BD6336B1A8A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2" name="1B752181-7F93-47D5-F87B-69E5CA213F4E"/>
          <p:cNvPicPr>
            <a:picLocks noChangeAspect="1"/>
          </p:cNvPicPr>
          <p:nvPr/>
        </p:nvPicPr>
        <p:blipFill>
          <a:blip r:embed="rId3" cstate="print">
            <a:extLst>
              <a:ext uri="{009BAB5B-C0EA-4F1C-29C5-5821966935A2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194" name="A5E38ADC-1D22-45BC-42EE-E000DE805839"/>
          <p:cNvPicPr>
            <a:picLocks noChangeAspect="1"/>
          </p:cNvPicPr>
          <p:nvPr/>
        </p:nvPicPr>
        <p:blipFill>
          <a:blip r:embed="rId4" cstate="print">
            <a:extLst>
              <a:ext uri="{23252BF1-D8FA-4E3C-BEA8-1135D7FCBEB4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195" name="TextBox195"/>
          <p:cNvSpPr txBox="1"/>
          <p:nvPr/>
        </p:nvSpPr>
        <p:spPr>
          <a:xfrm>
            <a:off x="8396720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28</a:t>
            </a:r>
          </a:p>
        </p:txBody>
      </p:sp>
      <p:sp>
        <p:nvSpPr>
          <p:cNvPr id="196" name="TextBox196"/>
          <p:cNvSpPr txBox="1"/>
          <p:nvPr/>
        </p:nvSpPr>
        <p:spPr>
          <a:xfrm>
            <a:off x="648527" y="914814"/>
            <a:ext cx="53340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New</a:t>
            </a:r>
            <a:r>
              <a:rPr lang="en-US" altLang="zh-CN" sz="3000" kern="0" spc="2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Testing</a:t>
            </a:r>
            <a:r>
              <a:rPr lang="en-US" altLang="zh-CN" sz="3000" kern="0" spc="12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Features</a:t>
            </a:r>
            <a:r>
              <a:rPr lang="en-US" altLang="zh-CN" sz="3000" kern="0" spc="1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3000" kern="0" spc="4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4.0</a:t>
            </a:r>
          </a:p>
        </p:txBody>
      </p:sp>
      <p:sp>
        <p:nvSpPr>
          <p:cNvPr id="197" name="TextBox197"/>
          <p:cNvSpPr txBox="1"/>
          <p:nvPr/>
        </p:nvSpPr>
        <p:spPr>
          <a:xfrm>
            <a:off x="626274" y="1911541"/>
            <a:ext cx="7391400" cy="294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42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SocketUtils</a:t>
            </a:r>
          </a:p>
          <a:p>
            <a:pPr marL="443484" marR="0" indent="0" eaLnBrk="0">
              <a:lnSpc>
                <a:spcPct val="117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6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scan</a:t>
            </a:r>
            <a:r>
              <a:rPr lang="en-US" altLang="zh-CN" sz="2000" kern="0" spc="3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000" kern="0" spc="6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UDP</a:t>
            </a:r>
            <a:r>
              <a:rPr lang="en-US" altLang="zh-CN" sz="2000" kern="0" spc="1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&amp;</a:t>
            </a:r>
            <a:r>
              <a:rPr lang="en-US" altLang="zh-CN" sz="2000" kern="0" spc="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TCP</a:t>
            </a:r>
            <a:r>
              <a:rPr lang="en-US" altLang="zh-CN" sz="2000" kern="0" spc="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ports</a:t>
            </a:r>
          </a:p>
          <a:p>
            <a:pPr marL="0" marR="0" indent="0" eaLnBrk="0">
              <a:lnSpc>
                <a:spcPct val="142000"/>
              </a:lnSpc>
              <a:spcBef>
                <a:spcPts val="2623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3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ActiveProfilesResolver</a:t>
            </a:r>
          </a:p>
          <a:p>
            <a:pPr marL="443484" marR="0" indent="0" eaLnBrk="0">
              <a:lnSpc>
                <a:spcPct val="118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6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alternative</a:t>
            </a:r>
            <a:r>
              <a:rPr lang="en-US" altLang="zh-CN" sz="2000" kern="0" spc="15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5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static</a:t>
            </a:r>
            <a:r>
              <a:rPr lang="en-US" altLang="zh-CN" sz="2000" kern="0" spc="9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profile</a:t>
            </a:r>
            <a:r>
              <a:rPr lang="en-US" altLang="zh-CN" sz="2000" kern="0" spc="9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strings</a:t>
            </a:r>
          </a:p>
          <a:p>
            <a:pPr marL="443484" marR="0" indent="0" eaLnBrk="0">
              <a:lnSpc>
                <a:spcPct val="135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6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4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via</a:t>
            </a:r>
            <a:r>
              <a:rPr lang="en-US" altLang="zh-CN" sz="2000" kern="0" spc="6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new</a:t>
            </a:r>
            <a:r>
              <a:rPr lang="en-US" altLang="zh-CN" sz="2000" kern="0" spc="6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resolver</a:t>
            </a:r>
            <a:r>
              <a:rPr lang="en-US" altLang="zh-CN" sz="2000" kern="0" spc="24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attribute</a:t>
            </a:r>
            <a:r>
              <a:rPr lang="en-US" altLang="zh-CN" sz="2000" kern="0" spc="16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2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@ActiveProfiles</a:t>
            </a:r>
          </a:p>
          <a:p>
            <a:pPr marL="0" marR="0" indent="0" eaLnBrk="0">
              <a:lnSpc>
                <a:spcPct val="119000"/>
              </a:lnSpc>
              <a:spcBef>
                <a:spcPts val="2757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Meta-annotation</a:t>
            </a:r>
            <a:r>
              <a:rPr lang="en-US" altLang="zh-CN" sz="2000" kern="0" spc="19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2000" kern="0" spc="10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000" kern="0" spc="5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tests</a:t>
            </a:r>
          </a:p>
        </p:txBody>
      </p:sp>
    </p:spTree>
    <p:extLst>
      <p:ext uri="{E37D5024-9073-4A3F-6108-9CEB4D6D5628}"/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8C12B03B-13E8-4CDC-37F4-E5A60D6D8625"/>
          <p:cNvPicPr>
            <a:picLocks noChangeAspect="1"/>
          </p:cNvPicPr>
          <p:nvPr/>
        </p:nvPicPr>
        <p:blipFill>
          <a:blip r:embed="rId2" cstate="print">
            <a:extLst>
              <a:ext uri="{E29C3678-1916-47EE-DBE7-91779F85888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9" name="54BC295C-A975-42B4-E637-8686AB8A7AF9"/>
          <p:cNvPicPr>
            <a:picLocks noChangeAspect="1"/>
          </p:cNvPicPr>
          <p:nvPr/>
        </p:nvPicPr>
        <p:blipFill>
          <a:blip r:embed="rId3" cstate="print">
            <a:extLst>
              <a:ext uri="{08F6DD08-C7DF-41FD-FBC1-19EA85E45EED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201" name="9FBBBF3D-D191-4C52-DE9B-E70330013DF1"/>
          <p:cNvPicPr>
            <a:picLocks noChangeAspect="1"/>
          </p:cNvPicPr>
          <p:nvPr/>
        </p:nvPicPr>
        <p:blipFill>
          <a:blip r:embed="rId4" cstate="print">
            <a:extLst>
              <a:ext uri="{82A6B1A6-F894-469E-95C2-60DF0021EE73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202" name="TextBox202"/>
          <p:cNvSpPr txBox="1"/>
          <p:nvPr/>
        </p:nvSpPr>
        <p:spPr>
          <a:xfrm>
            <a:off x="8396720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29</a:t>
            </a:r>
          </a:p>
        </p:txBody>
      </p:sp>
      <p:sp>
        <p:nvSpPr>
          <p:cNvPr id="203" name="TextBox203"/>
          <p:cNvSpPr txBox="1"/>
          <p:nvPr/>
        </p:nvSpPr>
        <p:spPr>
          <a:xfrm>
            <a:off x="648527" y="914814"/>
            <a:ext cx="49276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Meta-annotations</a:t>
            </a:r>
            <a:r>
              <a:rPr lang="en-US" altLang="zh-CN" sz="3000" kern="0" spc="30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3000" kern="0" spc="3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Tests</a:t>
            </a:r>
          </a:p>
        </p:txBody>
      </p:sp>
      <p:sp>
        <p:nvSpPr>
          <p:cNvPr id="204" name="TextBox204"/>
          <p:cNvSpPr txBox="1"/>
          <p:nvPr/>
        </p:nvSpPr>
        <p:spPr>
          <a:xfrm>
            <a:off x="642041" y="1668310"/>
            <a:ext cx="56896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42000"/>
              </a:lnSpc>
            </a:pPr>
            <a:r>
              <a:rPr lang="en-US" altLang="zh-CN" sz="1900" kern="0" spc="0" baseline="0" noProof="0" dirty="0">
                <a:solidFill>
                  <a:srgbClr val="64646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@ContextConfiguration</a:t>
            </a:r>
            <a:r>
              <a:rPr lang="en-US" altLang="zh-CN" sz="19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({</a:t>
            </a:r>
          </a:p>
        </p:txBody>
      </p:sp>
      <p:sp>
        <p:nvSpPr>
          <p:cNvPr id="205" name="TextBox205"/>
          <p:cNvSpPr txBox="1"/>
          <p:nvPr/>
        </p:nvSpPr>
        <p:spPr>
          <a:xfrm>
            <a:off x="642041" y="2005622"/>
            <a:ext cx="56896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321459" eaLnBrk="0">
              <a:lnSpc>
                <a:spcPct val="142000"/>
              </a:lnSpc>
            </a:pPr>
            <a:r>
              <a:rPr lang="en-US" altLang="zh-CN" sz="1900" kern="0" spc="0" baseline="0" noProof="0" dirty="0">
                <a:solidFill>
                  <a:srgbClr val="2A00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"/app-config.xml"</a:t>
            </a:r>
            <a:r>
              <a:rPr lang="en-US" altLang="zh-CN" sz="19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1900" kern="0" spc="6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2A00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"/test-config.xml"</a:t>
            </a:r>
          </a:p>
        </p:txBody>
      </p:sp>
      <p:sp>
        <p:nvSpPr>
          <p:cNvPr id="206" name="TextBox206"/>
          <p:cNvSpPr txBox="1"/>
          <p:nvPr/>
        </p:nvSpPr>
        <p:spPr>
          <a:xfrm>
            <a:off x="642041" y="2361222"/>
            <a:ext cx="8255000" cy="3530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2606464" indent="0" eaLnBrk="0">
              <a:lnSpc>
                <a:spcPct val="127000"/>
              </a:lnSpc>
            </a:pPr>
            <a:r>
              <a:rPr lang="en-US" altLang="zh-CN" sz="19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})</a:t>
            </a:r>
            <a:r>
              <a:rPr lang="en-US" altLang="zh-CN" sz="1900" kern="0" spc="426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64646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@ActiveProfiles</a:t>
            </a:r>
            <a:r>
              <a:rPr lang="en-US" altLang="zh-CN" sz="19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1900" kern="0" spc="0" baseline="0" noProof="0" dirty="0">
                <a:solidFill>
                  <a:srgbClr val="2A00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"dev"</a:t>
            </a:r>
            <a:r>
              <a:rPr lang="en-US" altLang="zh-CN" sz="19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1900" kern="0" spc="248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64646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@Transactional</a:t>
            </a:r>
            <a:r>
              <a:rPr lang="en-US" altLang="zh-CN" sz="1900" kern="0" spc="306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64646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@Retention</a:t>
            </a:r>
            <a:r>
              <a:rPr lang="en-US" altLang="zh-CN" sz="19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(RetentionPolicy.</a:t>
            </a:r>
            <a:r>
              <a:rPr lang="en-US" altLang="zh-CN" sz="1950" i="1" kern="0" spc="0" baseline="0" noProof="0" dirty="0">
                <a:solidFill>
                  <a:srgbClr val="000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RUNTIME</a:t>
            </a:r>
            <a:r>
              <a:rPr lang="en-US" altLang="zh-CN" sz="1950" i="1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1950" i="1" kern="0" spc="98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7F005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public</a:t>
            </a:r>
            <a:r>
              <a:rPr lang="en-US" altLang="zh-CN" sz="1900" kern="0" spc="21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7F005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@interface</a:t>
            </a:r>
            <a:r>
              <a:rPr lang="en-US" altLang="zh-CN" sz="1900" kern="0" spc="27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64646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TransactionalTest</a:t>
            </a:r>
            <a:r>
              <a:rPr lang="en-US" altLang="zh-CN" sz="1900" kern="0" spc="49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1900" kern="0" spc="10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</a:t>
            </a:r>
          </a:p>
          <a:p>
            <a:pPr marL="0" marR="0" indent="0" eaLnBrk="0">
              <a:lnSpc>
                <a:spcPct val="131000"/>
              </a:lnSpc>
              <a:spcBef>
                <a:spcPts val="5152"/>
              </a:spcBef>
            </a:pPr>
            <a:r>
              <a:rPr lang="en-US" altLang="zh-CN" sz="1900" kern="0" spc="0" baseline="0" noProof="0" dirty="0">
                <a:solidFill>
                  <a:srgbClr val="64646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@TransactionalTest</a:t>
            </a:r>
            <a:r>
              <a:rPr lang="en-US" altLang="zh-CN" sz="1900" kern="0" spc="474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64646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@RunWith</a:t>
            </a:r>
            <a:r>
              <a:rPr lang="en-US" altLang="zh-CN" sz="19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(SpringJUnit4ClassRunner.</a:t>
            </a:r>
            <a:r>
              <a:rPr lang="en-US" altLang="zh-CN" sz="1900" kern="0" spc="0" baseline="0" noProof="0" dirty="0">
                <a:solidFill>
                  <a:srgbClr val="7F005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</a:t>
            </a:r>
            <a:r>
              <a:rPr lang="en-US" altLang="zh-CN" sz="19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1900" kern="0" spc="272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7F005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public</a:t>
            </a:r>
            <a:r>
              <a:rPr lang="en-US" altLang="zh-CN" sz="1900" kern="0" spc="23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7F005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</a:t>
            </a:r>
            <a:r>
              <a:rPr lang="en-US" altLang="zh-CN" sz="1900" kern="0" spc="19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UserRepositoryIntegrationTests</a:t>
            </a:r>
            <a:r>
              <a:rPr lang="en-US" altLang="zh-CN" sz="1900" kern="0" spc="80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1900" kern="0" spc="9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3F7F5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/*</a:t>
            </a:r>
            <a:r>
              <a:rPr lang="en-US" altLang="zh-CN" sz="1900" kern="0" spc="20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3F7F5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...</a:t>
            </a:r>
            <a:r>
              <a:rPr lang="en-US" altLang="zh-CN" sz="1900" kern="0" spc="21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3F7F5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*/</a:t>
            </a:r>
            <a:r>
              <a:rPr lang="en-US" altLang="zh-CN" sz="1900" kern="0" spc="15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983EACA2-DA32-40D9-1FA7-EB5A942A4442}"/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DB446C29-28C2-417C-0547-79E5BA891F74"/>
          <p:cNvPicPr>
            <a:picLocks noChangeAspect="1"/>
          </p:cNvPicPr>
          <p:nvPr/>
        </p:nvPicPr>
        <p:blipFill>
          <a:blip r:embed="rId2" cstate="print">
            <a:extLst>
              <a:ext uri="{4B37A233-7E10-4881-FAB2-A7FE4FADA140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8" name="BC6785B4-9B1A-40CB-452D-C2C592CD62D9"/>
          <p:cNvPicPr>
            <a:picLocks noChangeAspect="1"/>
          </p:cNvPicPr>
          <p:nvPr/>
        </p:nvPicPr>
        <p:blipFill>
          <a:blip r:embed="rId3" cstate="print">
            <a:extLst>
              <a:ext uri="{DE94DEAB-B020-4DBC-43F4-D2635FE214C3}"/>
            </a:extLst>
          </a:blip>
          <a:stretch>
            <a:fillRect/>
          </a:stretch>
        </p:blipFill>
        <p:spPr>
          <a:xfrm>
            <a:off x="603566" y="3009900"/>
            <a:ext cx="7943850" cy="28575"/>
          </a:xfrm>
          <a:prstGeom prst="rect">
            <a:avLst/>
          </a:prstGeom>
        </p:spPr>
      </p:pic>
      <p:sp>
        <p:nvSpPr>
          <p:cNvPr id="209" name="TextBox209"/>
          <p:cNvSpPr txBox="1"/>
          <p:nvPr/>
        </p:nvSpPr>
        <p:spPr>
          <a:xfrm>
            <a:off x="8397024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30</a:t>
            </a:r>
          </a:p>
        </p:txBody>
      </p:sp>
      <p:pic>
        <p:nvPicPr>
          <p:cNvPr id="211" name="FEFD9423-AF72-4ABD-F397-46B7E4C60F5F"/>
          <p:cNvPicPr>
            <a:picLocks noChangeAspect="1"/>
          </p:cNvPicPr>
          <p:nvPr/>
        </p:nvPicPr>
        <p:blipFill>
          <a:blip r:embed="rId4" cstate="print">
            <a:extLst>
              <a:ext uri="{F0669D16-3FAC-49EF-05BC-97F3BE895BAF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212" name="TextBox212"/>
          <p:cNvSpPr txBox="1"/>
          <p:nvPr/>
        </p:nvSpPr>
        <p:spPr>
          <a:xfrm>
            <a:off x="635953" y="2098646"/>
            <a:ext cx="54102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3000" kern="0" spc="12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-7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MVC</a:t>
            </a:r>
            <a:r>
              <a:rPr lang="en-US" altLang="zh-CN" sz="3000" kern="0" spc="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3000" kern="0" spc="7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</a:p>
        </p:txBody>
      </p:sp>
    </p:spTree>
    <p:extLst>
      <p:ext uri="{5A3D732C-6CFE-43DB-BEAB-DC9243EF9BCC}"/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C256840B-CA7B-4166-7609-B677EE8CEC95"/>
          <p:cNvPicPr>
            <a:picLocks noChangeAspect="1"/>
          </p:cNvPicPr>
          <p:nvPr/>
        </p:nvPicPr>
        <p:blipFill>
          <a:blip r:embed="rId2" cstate="print">
            <a:extLst>
              <a:ext uri="{6BC27E7A-A61A-428A-F034-810754CEE46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14" name="9AFEBF05-3C2B-414C-A3B9-D9E73B747668"/>
          <p:cNvPicPr>
            <a:picLocks noChangeAspect="1"/>
          </p:cNvPicPr>
          <p:nvPr/>
        </p:nvPicPr>
        <p:blipFill>
          <a:blip r:embed="rId3" cstate="print">
            <a:extLst>
              <a:ext uri="{0692A12A-55A7-4CBB-0032-464B49CBEFB0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216" name="750C2A6D-F74E-4F57-05DA-7B2D095F6439"/>
          <p:cNvPicPr>
            <a:picLocks noChangeAspect="1"/>
          </p:cNvPicPr>
          <p:nvPr/>
        </p:nvPicPr>
        <p:blipFill>
          <a:blip r:embed="rId4" cstate="print">
            <a:extLst>
              <a:ext uri="{C64438A3-608B-437A-990A-9C3F4CC59DE7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217" name="TextBox217"/>
          <p:cNvSpPr txBox="1"/>
          <p:nvPr/>
        </p:nvSpPr>
        <p:spPr>
          <a:xfrm>
            <a:off x="8397024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31</a:t>
            </a:r>
          </a:p>
        </p:txBody>
      </p:sp>
      <p:sp>
        <p:nvSpPr>
          <p:cNvPr id="218" name="TextBox218"/>
          <p:cNvSpPr txBox="1"/>
          <p:nvPr/>
        </p:nvSpPr>
        <p:spPr>
          <a:xfrm>
            <a:off x="628334" y="914814"/>
            <a:ext cx="49276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3000" kern="0" spc="10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3000" kern="0" spc="3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3000" kern="0" spc="13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-7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MVC</a:t>
            </a:r>
            <a:r>
              <a:rPr lang="en-US" altLang="zh-CN" sz="3000" kern="0" spc="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Test?</a:t>
            </a:r>
          </a:p>
        </p:txBody>
      </p:sp>
      <p:sp>
        <p:nvSpPr>
          <p:cNvPr id="219" name="TextBox219"/>
          <p:cNvSpPr txBox="1"/>
          <p:nvPr/>
        </p:nvSpPr>
        <p:spPr>
          <a:xfrm>
            <a:off x="626274" y="1955229"/>
            <a:ext cx="7239000" cy="3276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Dedicated</a:t>
            </a:r>
            <a:r>
              <a:rPr lang="en-US" altLang="zh-CN" sz="2000" kern="0" spc="9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2000" kern="0" spc="10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000" kern="0" spc="5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testing</a:t>
            </a:r>
            <a:r>
              <a:rPr lang="en-US" altLang="zh-CN" sz="2000" kern="0" spc="1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000" kern="0" spc="9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MVC</a:t>
            </a:r>
            <a:r>
              <a:rPr lang="en-US" altLang="zh-CN" sz="2000" kern="0" spc="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applications</a:t>
            </a:r>
          </a:p>
          <a:p>
            <a:pPr marL="0" marR="0" indent="0" eaLnBrk="0">
              <a:lnSpc>
                <a:spcPct val="119000"/>
              </a:lnSpc>
              <a:spcBef>
                <a:spcPts val="2943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Fluent</a:t>
            </a:r>
            <a:r>
              <a:rPr lang="en-US" altLang="zh-CN" sz="2000" kern="0" spc="5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API</a:t>
            </a:r>
          </a:p>
          <a:p>
            <a:pPr marL="0" marR="0" indent="0" eaLnBrk="0">
              <a:lnSpc>
                <a:spcPct val="119000"/>
              </a:lnSpc>
              <a:spcBef>
                <a:spcPts val="3061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3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Very</a:t>
            </a:r>
            <a:r>
              <a:rPr lang="en-US" altLang="zh-CN" sz="2000" kern="0" spc="5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easy</a:t>
            </a:r>
            <a:r>
              <a:rPr lang="en-US" altLang="zh-CN" sz="2000" kern="0" spc="4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4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write</a:t>
            </a:r>
          </a:p>
          <a:p>
            <a:pPr marL="0" marR="0" indent="0" eaLnBrk="0">
              <a:lnSpc>
                <a:spcPct val="119000"/>
              </a:lnSpc>
              <a:spcBef>
                <a:spcPts val="3064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Includes</a:t>
            </a:r>
            <a:r>
              <a:rPr lang="en-US" altLang="zh-CN" sz="2000" kern="0" spc="10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client</a:t>
            </a:r>
            <a:r>
              <a:rPr lang="en-US" altLang="zh-CN" sz="2000" kern="0" spc="8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4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server-side</a:t>
            </a:r>
            <a:r>
              <a:rPr lang="en-US" altLang="zh-CN" sz="2000" kern="0" spc="14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</a:p>
          <a:p>
            <a:pPr marL="0" marR="0" indent="0" eaLnBrk="0">
              <a:lnSpc>
                <a:spcPct val="119000"/>
              </a:lnSpc>
              <a:spcBef>
                <a:spcPts val="2962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Servlet</a:t>
            </a:r>
            <a:r>
              <a:rPr lang="en-US" altLang="zh-CN" sz="2000" kern="0" spc="9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container</a:t>
            </a:r>
            <a:r>
              <a:rPr lang="en-US" altLang="zh-CN" sz="2000" kern="0" spc="13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000" kern="0" spc="5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required</a:t>
            </a:r>
          </a:p>
        </p:txBody>
      </p:sp>
    </p:spTree>
    <p:extLst>
      <p:ext uri="{5DB6B00B-0EDE-429C-C21A-DE5C2BC41BF3}"/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EC7A3097-0261-4F7F-3391-9890BF740A56"/>
          <p:cNvPicPr>
            <a:picLocks noChangeAspect="1"/>
          </p:cNvPicPr>
          <p:nvPr/>
        </p:nvPicPr>
        <p:blipFill>
          <a:blip r:embed="rId2" cstate="print">
            <a:extLst>
              <a:ext uri="{7CF953A7-993B-4437-8BE7-BC88926BB008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1" name="061BA21C-0AD2-45F4-64B6-ACA80F92A3E3"/>
          <p:cNvPicPr>
            <a:picLocks noChangeAspect="1"/>
          </p:cNvPicPr>
          <p:nvPr/>
        </p:nvPicPr>
        <p:blipFill>
          <a:blip r:embed="rId3" cstate="print">
            <a:extLst>
              <a:ext uri="{A195F9AB-0DA6-4790-3D70-091805F3F578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223" name="BC53411D-B84F-4D46-A03C-BEDE188E9178"/>
          <p:cNvPicPr>
            <a:picLocks noChangeAspect="1"/>
          </p:cNvPicPr>
          <p:nvPr/>
        </p:nvPicPr>
        <p:blipFill>
          <a:blip r:embed="rId4" cstate="print">
            <a:extLst>
              <a:ext uri="{AFD190AC-404C-405D-FC9C-544932493306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224" name="TextBox224"/>
          <p:cNvSpPr txBox="1"/>
          <p:nvPr/>
        </p:nvSpPr>
        <p:spPr>
          <a:xfrm>
            <a:off x="8397024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32</a:t>
            </a:r>
          </a:p>
        </p:txBody>
      </p:sp>
      <p:sp>
        <p:nvSpPr>
          <p:cNvPr id="225" name="TextBox225"/>
          <p:cNvSpPr txBox="1"/>
          <p:nvPr/>
        </p:nvSpPr>
        <p:spPr>
          <a:xfrm>
            <a:off x="648527" y="914814"/>
            <a:ext cx="13081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Details</a:t>
            </a:r>
          </a:p>
        </p:txBody>
      </p:sp>
      <p:sp>
        <p:nvSpPr>
          <p:cNvPr id="226" name="TextBox226"/>
          <p:cNvSpPr txBox="1"/>
          <p:nvPr/>
        </p:nvSpPr>
        <p:spPr>
          <a:xfrm>
            <a:off x="623062" y="1955229"/>
            <a:ext cx="7874000" cy="3886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1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Included</a:t>
            </a:r>
            <a:r>
              <a:rPr lang="en-US" altLang="zh-CN" sz="2000" kern="0" spc="1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3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spring-test</a:t>
            </a:r>
            <a:r>
              <a:rPr lang="en-US" altLang="zh-CN" sz="2000" b="1" kern="0" spc="18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module</a:t>
            </a:r>
            <a:r>
              <a:rPr lang="en-US" altLang="zh-CN" sz="2000" kern="0" spc="8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3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000" kern="0" spc="9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2000" kern="0" spc="13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3.2</a:t>
            </a:r>
          </a:p>
          <a:p>
            <a:pPr marL="0" marR="0" indent="0" eaLnBrk="0">
              <a:lnSpc>
                <a:spcPct val="119000"/>
              </a:lnSpc>
              <a:spcBef>
                <a:spcPts val="2931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Builds</a:t>
            </a:r>
            <a:r>
              <a:rPr lang="en-US" altLang="zh-CN" sz="2000" kern="0" spc="6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</a:p>
          <a:p>
            <a:pPr marL="736092" marR="1125967" indent="-292608" eaLnBrk="0">
              <a:lnSpc>
                <a:spcPct val="111000"/>
              </a:lnSpc>
              <a:spcBef>
                <a:spcPts val="164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6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TestContext</a:t>
            </a:r>
            <a:r>
              <a:rPr lang="en-US" altLang="zh-CN" sz="2000" i="1" kern="0" spc="12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2000" i="1" kern="0" spc="15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000" kern="0" spc="6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loading</a:t>
            </a:r>
            <a:r>
              <a:rPr lang="en-US" altLang="zh-CN" sz="2000" kern="0" spc="8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000" kern="0" spc="9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MVC</a:t>
            </a:r>
            <a:r>
              <a:rPr lang="en-US" altLang="zh-CN" sz="20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configuration</a:t>
            </a:r>
          </a:p>
          <a:p>
            <a:pPr marL="730758" marR="7352" indent="-287274" eaLnBrk="0">
              <a:lnSpc>
                <a:spcPct val="107000"/>
              </a:lnSpc>
              <a:spcBef>
                <a:spcPts val="193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4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MockHttpServlet[Request|Response]</a:t>
            </a:r>
            <a:r>
              <a:rPr lang="en-US" altLang="zh-CN" sz="2000" b="1" kern="0" spc="7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4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</a:t>
            </a:r>
            <a:r>
              <a:rPr lang="en-US" altLang="zh-CN" sz="2000" kern="0" spc="8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mock</a:t>
            </a:r>
            <a:r>
              <a:rPr lang="en-US" altLang="zh-CN" sz="2000" i="1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types</a:t>
            </a:r>
          </a:p>
          <a:p>
            <a:pPr marL="0" marR="0" indent="0" eaLnBrk="0">
              <a:lnSpc>
                <a:spcPct val="111000"/>
              </a:lnSpc>
              <a:spcBef>
                <a:spcPts val="3087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Server-side</a:t>
            </a:r>
            <a:r>
              <a:rPr lang="en-US" altLang="zh-CN" sz="2000" kern="0" spc="13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tests</a:t>
            </a:r>
            <a:r>
              <a:rPr lang="en-US" altLang="zh-CN" sz="2000" kern="0" spc="8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involve</a:t>
            </a:r>
            <a:r>
              <a:rPr lang="en-US" altLang="zh-CN" sz="2000" kern="0" spc="8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DispatcherServlet</a:t>
            </a:r>
          </a:p>
          <a:p>
            <a:pPr marL="0" marR="0" indent="0" eaLnBrk="0">
              <a:lnSpc>
                <a:spcPct val="111000"/>
              </a:lnSpc>
              <a:spcBef>
                <a:spcPts val="2953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Client-side</a:t>
            </a:r>
            <a:r>
              <a:rPr lang="en-US" altLang="zh-CN" sz="2000" kern="0" spc="13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  <a:r>
              <a:rPr lang="en-US" altLang="zh-CN" sz="2000" kern="0" spc="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testing</a:t>
            </a:r>
            <a:r>
              <a:rPr lang="en-US" altLang="zh-CN" sz="2000" kern="0" spc="10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000" kern="0" spc="6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code</a:t>
            </a:r>
            <a:r>
              <a:rPr lang="en-US" altLang="zh-CN" sz="2000" kern="0" spc="5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2000" kern="0" spc="5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RestTemplate</a:t>
            </a:r>
          </a:p>
        </p:txBody>
      </p:sp>
    </p:spTree>
    <p:extLst>
      <p:ext uri="{7755E6E2-98BC-4CDA-7470-4DDA09DD499E}"/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D87FE4FD-14AA-4716-A940-9A81EA0C49B7"/>
          <p:cNvPicPr>
            <a:picLocks noChangeAspect="1"/>
          </p:cNvPicPr>
          <p:nvPr/>
        </p:nvPicPr>
        <p:blipFill>
          <a:blip r:embed="rId2" cstate="print">
            <a:extLst>
              <a:ext uri="{E5D5ED7A-6456-483B-F6D7-C797EA7C82D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35" name="61FEFB12-6347-4512-C6A6-520A278E597A"/>
          <p:cNvPicPr>
            <a:picLocks noChangeAspect="1"/>
          </p:cNvPicPr>
          <p:nvPr/>
        </p:nvPicPr>
        <p:blipFill>
          <a:blip r:embed="rId3" cstate="print">
            <a:extLst>
              <a:ext uri="{849E2E43-2394-46DA-0764-2C7B8CBC8B99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236" name="412A0D26-3646-4B95-456F-5DE0D0EAC9E4"/>
          <p:cNvPicPr>
            <a:picLocks noChangeAspect="1"/>
          </p:cNvPicPr>
          <p:nvPr/>
        </p:nvPicPr>
        <p:blipFill>
          <a:blip r:embed="rId4" cstate="print">
            <a:extLst>
              <a:ext uri="{93D750E8-0CDA-41DA-2605-74F000E3E71A}"/>
            </a:extLst>
          </a:blip>
          <a:stretch>
            <a:fillRect/>
          </a:stretch>
        </p:blipFill>
        <p:spPr>
          <a:xfrm>
            <a:off x="611188" y="6419850"/>
            <a:ext cx="1028700" cy="161925"/>
          </a:xfrm>
          <a:prstGeom prst="rect">
            <a:avLst/>
          </a:prstGeom>
        </p:spPr>
      </p:pic>
      <p:pic>
        <p:nvPicPr>
          <p:cNvPr id="237" name="491FE868-C4E0-4722-3E2E-26D637FFB769"/>
          <p:cNvPicPr>
            <a:picLocks noChangeAspect="1"/>
          </p:cNvPicPr>
          <p:nvPr/>
        </p:nvPicPr>
        <p:blipFill>
          <a:blip r:embed="rId5" cstate="print">
            <a:extLst>
              <a:ext uri="{F1DBD8D5-6E2C-404D-00C7-74ED63D91035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238" name="TextBox238"/>
          <p:cNvSpPr txBox="1"/>
          <p:nvPr/>
        </p:nvSpPr>
        <p:spPr>
          <a:xfrm>
            <a:off x="8397024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34</a:t>
            </a:r>
          </a:p>
        </p:txBody>
      </p:sp>
      <p:sp>
        <p:nvSpPr>
          <p:cNvPr id="239" name="TextBox239"/>
          <p:cNvSpPr txBox="1"/>
          <p:nvPr/>
        </p:nvSpPr>
        <p:spPr>
          <a:xfrm>
            <a:off x="635954" y="914814"/>
            <a:ext cx="39878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Server-side</a:t>
            </a:r>
            <a:r>
              <a:rPr lang="en-US" altLang="zh-CN" sz="3000" kern="0" spc="20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</a:p>
        </p:txBody>
      </p:sp>
      <p:pic>
        <p:nvPicPr>
          <p:cNvPr id="240" name="9FA0FF11-079D-423F-D1DF-F839EF8B29AC"/>
          <p:cNvPicPr>
            <a:picLocks noChangeAspect="1"/>
          </p:cNvPicPr>
          <p:nvPr/>
        </p:nvPicPr>
        <p:blipFill>
          <a:blip r:embed="rId6" cstate="print">
            <a:extLst>
              <a:ext uri="{1F03E10A-2DA2-4AA0-7538-62876866CE3D}"/>
            </a:extLst>
          </a:blip>
          <a:stretch>
            <a:fillRect/>
          </a:stretch>
        </p:blipFill>
        <p:spPr>
          <a:xfrm>
            <a:off x="609600" y="1676400"/>
            <a:ext cx="6934200" cy="4572000"/>
          </a:xfrm>
          <a:prstGeom prst="rect">
            <a:avLst/>
          </a:prstGeom>
        </p:spPr>
      </p:pic>
    </p:spTree>
    <p:extLst>
      <p:ext uri="{9558E644-8A44-449B-2332-F07E032F2036}"/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3C35E94D-7BAB-40EB-1703-6365A490D24A"/>
          <p:cNvPicPr>
            <a:picLocks noChangeAspect="1"/>
          </p:cNvPicPr>
          <p:nvPr/>
        </p:nvPicPr>
        <p:blipFill>
          <a:blip r:embed="rId2" cstate="print">
            <a:extLst>
              <a:ext uri="{8B809BDD-F94C-4AC6-47F2-66F41AD5F50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3" name="52C83960-7B0F-451B-A77C-42B9722F4818"/>
          <p:cNvPicPr>
            <a:picLocks noChangeAspect="1"/>
          </p:cNvPicPr>
          <p:nvPr/>
        </p:nvPicPr>
        <p:blipFill>
          <a:blip r:embed="rId3" cstate="print">
            <a:extLst>
              <a:ext uri="{EC3D37DA-0FBE-4EBD-4154-9AED76AA76AD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45" name="B3A2175D-0AD3-4E85-C348-454EC02299FB"/>
          <p:cNvPicPr>
            <a:picLocks noChangeAspect="1"/>
          </p:cNvPicPr>
          <p:nvPr/>
        </p:nvPicPr>
        <p:blipFill>
          <a:blip r:embed="rId4" cstate="print">
            <a:extLst>
              <a:ext uri="{8CA63A5E-B324-4479-EC61-0E8F7752264C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46" name="TextBox46"/>
          <p:cNvSpPr txBox="1"/>
          <p:nvPr/>
        </p:nvSpPr>
        <p:spPr>
          <a:xfrm>
            <a:off x="8460904" y="6433422"/>
            <a:ext cx="1016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-10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47" name="TextBox47"/>
          <p:cNvSpPr txBox="1"/>
          <p:nvPr/>
        </p:nvSpPr>
        <p:spPr>
          <a:xfrm>
            <a:off x="628334" y="914814"/>
            <a:ext cx="59436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’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3000" kern="0" spc="11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New</a:t>
            </a:r>
            <a:r>
              <a:rPr lang="en-US" altLang="zh-CN" sz="3000" kern="0" spc="6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3000" kern="0" spc="4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3000" kern="0" spc="9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3000" kern="0" spc="10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-25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TCF?</a:t>
            </a:r>
          </a:p>
        </p:txBody>
      </p:sp>
      <p:sp>
        <p:nvSpPr>
          <p:cNvPr id="48" name="TextBox48"/>
          <p:cNvSpPr txBox="1"/>
          <p:nvPr/>
        </p:nvSpPr>
        <p:spPr>
          <a:xfrm>
            <a:off x="626274" y="1955229"/>
            <a:ext cx="6299200" cy="4013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Upgraded</a:t>
            </a:r>
            <a:r>
              <a:rPr lang="en-US" altLang="zh-CN" sz="2000" kern="0" spc="8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4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JUnit</a:t>
            </a:r>
            <a:r>
              <a:rPr lang="en-US" altLang="zh-CN" sz="2000" kern="0" spc="5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.11</a:t>
            </a:r>
            <a:r>
              <a:rPr lang="en-US" altLang="zh-CN" sz="2000" kern="0" spc="7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3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TestNG</a:t>
            </a:r>
            <a:r>
              <a:rPr lang="en-US" altLang="zh-CN" sz="2000" kern="0" spc="4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6.5.2</a:t>
            </a:r>
          </a:p>
          <a:p>
            <a:pPr marL="0" marR="0" indent="0" eaLnBrk="0">
              <a:lnSpc>
                <a:spcPct val="111000"/>
              </a:lnSpc>
              <a:spcBef>
                <a:spcPts val="2943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Loading</a:t>
            </a:r>
            <a:r>
              <a:rPr lang="en-US" altLang="zh-CN" sz="2000" kern="0" spc="6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WebApplicationContext</a:t>
            </a:r>
          </a:p>
          <a:p>
            <a:pPr marL="0" marR="0" indent="0" eaLnBrk="0">
              <a:lnSpc>
                <a:spcPct val="119000"/>
              </a:lnSpc>
              <a:spcBef>
                <a:spcPts val="3049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2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Testing</a:t>
            </a:r>
            <a:r>
              <a:rPr lang="en-US" altLang="zh-CN" sz="2000" kern="0" spc="8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request-</a:t>
            </a:r>
            <a:r>
              <a:rPr lang="en-US" altLang="zh-CN" sz="2000" kern="0" spc="1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4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session-scoped</a:t>
            </a:r>
            <a:r>
              <a:rPr lang="en-US" altLang="zh-CN" sz="2000" kern="0" spc="14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beans</a:t>
            </a:r>
          </a:p>
          <a:p>
            <a:pPr marL="0" marR="0" indent="0" eaLnBrk="0">
              <a:lnSpc>
                <a:spcPct val="111000"/>
              </a:lnSpc>
              <a:spcBef>
                <a:spcPts val="3062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2000" kern="0" spc="9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000" kern="0" spc="4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ApplicationContextInitializer</a:t>
            </a:r>
          </a:p>
          <a:p>
            <a:pPr marL="0" marR="0" indent="0" eaLnBrk="0">
              <a:lnSpc>
                <a:spcPct val="119000"/>
              </a:lnSpc>
              <a:spcBef>
                <a:spcPts val="2953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Loading</a:t>
            </a:r>
            <a:r>
              <a:rPr lang="en-US" altLang="zh-CN" sz="2000" kern="0" spc="6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context</a:t>
            </a:r>
            <a:r>
              <a:rPr lang="en-US" altLang="zh-CN" sz="2000" kern="0" spc="11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hierarchies</a:t>
            </a:r>
            <a:r>
              <a:rPr lang="en-US" altLang="zh-CN" sz="2000" kern="0" spc="12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(3.2.2)</a:t>
            </a:r>
          </a:p>
          <a:p>
            <a:pPr marL="0" marR="0" indent="0" eaLnBrk="0">
              <a:lnSpc>
                <a:spcPct val="119000"/>
              </a:lnSpc>
              <a:spcBef>
                <a:spcPts val="3061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Meta-annotation</a:t>
            </a:r>
            <a:r>
              <a:rPr lang="en-US" altLang="zh-CN" sz="2000" kern="0" spc="19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2000" kern="0" spc="10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000" kern="0" spc="5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tests</a:t>
            </a:r>
            <a:r>
              <a:rPr lang="en-US" altLang="zh-CN" sz="2000" kern="0" spc="8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(4.0)</a:t>
            </a:r>
          </a:p>
        </p:txBody>
      </p:sp>
    </p:spTree>
    <p:extLst>
      <p:ext uri="{5FB5B8A6-A118-49DE-1581-D426F0BE9E1E}"/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8211FA35-1397-4775-471E-59D5C9BBAA90"/>
          <p:cNvPicPr>
            <a:picLocks noChangeAspect="1"/>
          </p:cNvPicPr>
          <p:nvPr/>
        </p:nvPicPr>
        <p:blipFill>
          <a:blip r:embed="rId2" cstate="print">
            <a:extLst>
              <a:ext uri="{F3AF4E8E-9AA5-40CC-6F14-C3A74567DBB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42" name="72D5AE5A-E2AC-4B25-75BD-986A3123E6B4"/>
          <p:cNvPicPr>
            <a:picLocks noChangeAspect="1"/>
          </p:cNvPicPr>
          <p:nvPr/>
        </p:nvPicPr>
        <p:blipFill>
          <a:blip r:embed="rId3" cstate="print">
            <a:extLst>
              <a:ext uri="{BAFE62CF-C9E6-4FF1-D021-BB5E4C705D71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244" name="0A0944D1-6D91-41A1-C593-5721A4593AA0"/>
          <p:cNvPicPr>
            <a:picLocks noChangeAspect="1"/>
          </p:cNvPicPr>
          <p:nvPr/>
        </p:nvPicPr>
        <p:blipFill>
          <a:blip r:embed="rId4" cstate="print">
            <a:extLst>
              <a:ext uri="{39318779-F411-4341-CA18-FC7A7EBA576A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245" name="TextBox245"/>
          <p:cNvSpPr txBox="1"/>
          <p:nvPr/>
        </p:nvSpPr>
        <p:spPr>
          <a:xfrm>
            <a:off x="8397024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35</a:t>
            </a:r>
          </a:p>
        </p:txBody>
      </p:sp>
      <p:sp>
        <p:nvSpPr>
          <p:cNvPr id="246" name="TextBox246"/>
          <p:cNvSpPr txBox="1"/>
          <p:nvPr/>
        </p:nvSpPr>
        <p:spPr>
          <a:xfrm>
            <a:off x="616142" y="914814"/>
            <a:ext cx="52324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-10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000" kern="0" spc="4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Note</a:t>
            </a:r>
            <a:r>
              <a:rPr lang="en-US" altLang="zh-CN" sz="3000" kern="0" spc="7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3000" kern="0" spc="6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Fluent</a:t>
            </a:r>
            <a:r>
              <a:rPr lang="en-US" altLang="zh-CN" sz="3000" kern="0" spc="8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API</a:t>
            </a:r>
            <a:r>
              <a:rPr lang="en-US" altLang="zh-CN" sz="3000" kern="0" spc="6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Usage</a:t>
            </a:r>
          </a:p>
        </p:txBody>
      </p:sp>
      <p:sp>
        <p:nvSpPr>
          <p:cNvPr id="247" name="TextBox247"/>
          <p:cNvSpPr txBox="1"/>
          <p:nvPr/>
        </p:nvSpPr>
        <p:spPr>
          <a:xfrm>
            <a:off x="626274" y="1955229"/>
            <a:ext cx="7416800" cy="3784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2000" kern="0" spc="-10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Requires</a:t>
            </a:r>
            <a:r>
              <a:rPr lang="en-US" altLang="zh-CN" sz="2000" kern="0" spc="7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static</a:t>
            </a:r>
            <a:r>
              <a:rPr lang="en-US" altLang="zh-CN" sz="2000" kern="0" spc="9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imports</a:t>
            </a:r>
          </a:p>
          <a:p>
            <a:pPr marL="307391" marR="571170" indent="0" eaLnBrk="0">
              <a:lnSpc>
                <a:spcPct val="120000"/>
              </a:lnSpc>
              <a:spcBef>
                <a:spcPts val="3645"/>
              </a:spcBef>
            </a:pPr>
            <a:r>
              <a:rPr lang="en-US" altLang="zh-CN" sz="2000" b="1" kern="0" spc="-15" baseline="0" noProof="0" dirty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import</a:t>
            </a:r>
            <a:r>
              <a:rPr lang="en-US" altLang="zh-CN" sz="2000" b="1" kern="0" spc="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static</a:t>
            </a:r>
            <a:r>
              <a:rPr lang="en-US" altLang="zh-CN" sz="2000" b="1" kern="0" spc="-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MockMvcRequestBuilders.</a:t>
            </a:r>
            <a:r>
              <a:rPr lang="en-US" altLang="zh-CN" sz="2000" i="1" kern="0" spc="0" baseline="0" noProof="0" dirty="0">
                <a:solidFill>
                  <a:srgbClr val="424242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get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;</a:t>
            </a:r>
            <a:r>
              <a:rPr lang="en-US" altLang="zh-CN" sz="2000" kern="0" spc="17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kern="0" spc="-15" baseline="0" noProof="0" dirty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import</a:t>
            </a:r>
            <a:r>
              <a:rPr lang="en-US" altLang="zh-CN" sz="2000" b="1" kern="0" spc="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static</a:t>
            </a:r>
            <a:r>
              <a:rPr lang="en-US" altLang="zh-CN" sz="2000" b="1" kern="0" spc="-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MockMvcResultMatchers.</a:t>
            </a:r>
            <a:r>
              <a:rPr lang="en-US" altLang="zh-CN" sz="2000" i="1" kern="0" spc="0" baseline="0" noProof="0" dirty="0">
                <a:solidFill>
                  <a:srgbClr val="424242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status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;</a:t>
            </a:r>
          </a:p>
          <a:p>
            <a:pPr marL="653390" marR="2705117" indent="-359462" eaLnBrk="0">
              <a:lnSpc>
                <a:spcPct val="104000"/>
              </a:lnSpc>
              <a:spcBef>
                <a:spcPts val="3751"/>
              </a:spcBef>
            </a:pPr>
            <a:r>
              <a:rPr lang="en-US" altLang="zh-CN" sz="2000" kern="0" spc="0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mockMvc.perform(</a:t>
            </a:r>
            <a:r>
              <a:rPr lang="en-US" altLang="zh-CN" sz="2000" b="1" kern="0" spc="0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get(</a:t>
            </a:r>
            <a:r>
              <a:rPr lang="en-US" altLang="zh-CN" sz="2000" b="1" kern="0" spc="0" baseline="0" noProof="0" dirty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“/foo”</a:t>
            </a:r>
            <a:r>
              <a:rPr lang="en-US" altLang="zh-CN" sz="2000" b="1" kern="0" spc="0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2000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-5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.andExpect(</a:t>
            </a:r>
            <a:r>
              <a:rPr lang="en-US" altLang="zh-CN" sz="2000" b="1" kern="0" spc="-5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status().isOk()</a:t>
            </a:r>
            <a:r>
              <a:rPr lang="en-US" altLang="zh-CN" sz="2000" kern="0" spc="-5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</a:p>
          <a:p>
            <a:pPr marL="443484" marR="0" indent="-443484" eaLnBrk="0">
              <a:lnSpc>
                <a:spcPct val="95000"/>
              </a:lnSpc>
              <a:spcBef>
                <a:spcPts val="3898"/>
              </a:spcBef>
            </a:pPr>
            <a:r>
              <a:rPr lang="en-US" altLang="zh-CN" sz="2000" kern="0" spc="-10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3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Add</a:t>
            </a:r>
            <a:r>
              <a:rPr lang="en-US" altLang="zh-CN" sz="2000" kern="0" spc="4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000" kern="0" spc="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“f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avorite</a:t>
            </a:r>
            <a:r>
              <a:rPr lang="en-US" altLang="zh-CN" sz="2000" kern="0" spc="15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static</a:t>
            </a:r>
            <a:r>
              <a:rPr lang="en-US" altLang="zh-CN" sz="2000" kern="0" spc="9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member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s”</a:t>
            </a:r>
            <a:r>
              <a:rPr lang="en-US" altLang="zh-CN" sz="2000" kern="0" spc="146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4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Eclipse</a:t>
            </a:r>
            <a:r>
              <a:rPr lang="en-US" altLang="zh-CN" sz="2000" kern="0" spc="5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preferences</a:t>
            </a:r>
            <a:r>
              <a:rPr lang="en-US" altLang="zh-CN" sz="2000" kern="0" spc="6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5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>
                <a:solidFill>
                  <a:srgbClr val="42424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</a:t>
            </a:r>
            <a:r>
              <a:rPr lang="en-US" altLang="zh-CN" sz="2000" i="1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>
                <a:solidFill>
                  <a:srgbClr val="42424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-&gt;</a:t>
            </a:r>
            <a:r>
              <a:rPr lang="en-US" altLang="zh-CN" sz="2000" i="1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>
                <a:solidFill>
                  <a:srgbClr val="42424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Editor</a:t>
            </a:r>
            <a:r>
              <a:rPr lang="en-US" altLang="zh-CN" sz="2000" i="1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>
                <a:solidFill>
                  <a:srgbClr val="42424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-&gt;</a:t>
            </a:r>
            <a:r>
              <a:rPr lang="en-US" altLang="zh-CN" sz="2000" i="1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5" baseline="0" noProof="0" dirty="0">
                <a:solidFill>
                  <a:srgbClr val="42424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Content</a:t>
            </a:r>
            <a:r>
              <a:rPr lang="en-US" altLang="zh-CN" sz="2000" i="1" kern="0" spc="-2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>
                <a:solidFill>
                  <a:srgbClr val="42424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Assist</a:t>
            </a:r>
            <a:r>
              <a:rPr lang="en-US" altLang="zh-CN" sz="2000" i="1" kern="0" spc="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>
                <a:solidFill>
                  <a:srgbClr val="42424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-&gt;</a:t>
            </a:r>
            <a:r>
              <a:rPr lang="en-US" altLang="zh-CN" sz="2000" i="1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>
                <a:solidFill>
                  <a:srgbClr val="42424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Favorites</a:t>
            </a:r>
          </a:p>
        </p:txBody>
      </p:sp>
    </p:spTree>
    <p:extLst>
      <p:ext uri="{67B6B529-939F-4375-1C5F-5FED69E803C1}"/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A218169A-C33B-4F68-E491-6A79B8C73FF5"/>
          <p:cNvPicPr>
            <a:picLocks noChangeAspect="1"/>
          </p:cNvPicPr>
          <p:nvPr/>
        </p:nvPicPr>
        <p:blipFill>
          <a:blip r:embed="rId2" cstate="print">
            <a:extLst>
              <a:ext uri="{FF8C7C04-94A5-48C8-FD2E-55BA18FA20C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49" name="1FCFE35D-3513-47EA-7268-F9FAD90FC6A5"/>
          <p:cNvPicPr>
            <a:picLocks noChangeAspect="1"/>
          </p:cNvPicPr>
          <p:nvPr/>
        </p:nvPicPr>
        <p:blipFill>
          <a:blip r:embed="rId3" cstate="print">
            <a:extLst>
              <a:ext uri="{3B586E08-F5FC-40A1-ABFA-F10BC68EC957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251" name="EE4BAF9D-B541-4280-F877-51554694B98E"/>
          <p:cNvPicPr>
            <a:picLocks noChangeAspect="1"/>
          </p:cNvPicPr>
          <p:nvPr/>
        </p:nvPicPr>
        <p:blipFill>
          <a:blip r:embed="rId4" cstate="print">
            <a:extLst>
              <a:ext uri="{4E1CF6D3-9D9C-4D9A-ED52-82871880266B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252" name="TextBox252"/>
          <p:cNvSpPr txBox="1"/>
          <p:nvPr/>
        </p:nvSpPr>
        <p:spPr>
          <a:xfrm>
            <a:off x="8397024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36</a:t>
            </a:r>
          </a:p>
        </p:txBody>
      </p:sp>
      <p:sp>
        <p:nvSpPr>
          <p:cNvPr id="253" name="TextBox253"/>
          <p:cNvSpPr txBox="1"/>
          <p:nvPr/>
        </p:nvSpPr>
        <p:spPr>
          <a:xfrm>
            <a:off x="635954" y="914814"/>
            <a:ext cx="44069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Server-side</a:t>
            </a:r>
            <a:r>
              <a:rPr lang="en-US" altLang="zh-CN" sz="3000" kern="0" spc="18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3000" kern="0" spc="7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Recap</a:t>
            </a:r>
          </a:p>
        </p:txBody>
      </p:sp>
      <p:sp>
        <p:nvSpPr>
          <p:cNvPr id="254" name="TextBox254"/>
          <p:cNvSpPr txBox="1"/>
          <p:nvPr/>
        </p:nvSpPr>
        <p:spPr>
          <a:xfrm>
            <a:off x="626274" y="1955229"/>
            <a:ext cx="5384800" cy="2819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3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Actual</a:t>
            </a:r>
            <a:r>
              <a:rPr lang="en-US" altLang="zh-CN" sz="2000" kern="0" spc="8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000" kern="0" spc="9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MVC</a:t>
            </a:r>
            <a:r>
              <a:rPr lang="en-US" altLang="zh-CN" sz="2000" kern="0" spc="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configuration</a:t>
            </a:r>
            <a:r>
              <a:rPr lang="en-US" altLang="zh-CN" sz="2000" kern="0" spc="18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loaded</a:t>
            </a:r>
          </a:p>
          <a:p>
            <a:pPr marL="0" marR="0" indent="0" eaLnBrk="0">
              <a:lnSpc>
                <a:spcPct val="111000"/>
              </a:lnSpc>
              <a:spcBef>
                <a:spcPts val="2943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2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MockHttpServletRequest</a:t>
            </a:r>
            <a:r>
              <a:rPr lang="en-US" altLang="zh-CN" sz="2000" b="1" kern="0" spc="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prepared</a:t>
            </a:r>
          </a:p>
          <a:p>
            <a:pPr marL="0" marR="0" indent="0" eaLnBrk="0">
              <a:lnSpc>
                <a:spcPct val="111000"/>
              </a:lnSpc>
              <a:spcBef>
                <a:spcPts val="3049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Executed</a:t>
            </a:r>
            <a:r>
              <a:rPr lang="en-US" altLang="zh-CN" sz="2000" kern="0" spc="7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via</a:t>
            </a:r>
            <a:r>
              <a:rPr lang="en-US" altLang="zh-CN" sz="2000" kern="0" spc="4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DispatcherServlet</a:t>
            </a:r>
          </a:p>
          <a:p>
            <a:pPr marL="0" marR="0" indent="0" eaLnBrk="0">
              <a:lnSpc>
                <a:spcPct val="119000"/>
              </a:lnSpc>
              <a:spcBef>
                <a:spcPts val="3050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3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Assertions</a:t>
            </a:r>
            <a:r>
              <a:rPr lang="en-US" altLang="zh-CN" sz="2000" kern="0" spc="1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applied</a:t>
            </a:r>
            <a:r>
              <a:rPr lang="en-US" altLang="zh-CN" sz="2000" kern="0" spc="8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000" kern="0" spc="3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6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resulting</a:t>
            </a:r>
          </a:p>
          <a:p>
            <a:pPr marL="324866" marR="0" indent="0" eaLnBrk="0">
              <a:lnSpc>
                <a:spcPct val="80000"/>
              </a:lnSpc>
              <a:spcBef>
                <a:spcPts val="273"/>
              </a:spcBef>
            </a:pP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MockHttpServletResponse</a:t>
            </a:r>
          </a:p>
        </p:txBody>
      </p:sp>
    </p:spTree>
    <p:extLst>
      <p:ext uri="{D67531F3-6297-46C7-AB2B-1ADB6203335F}"/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C550FAAE-D97A-440D-E062-CF8971B9C380"/>
          <p:cNvPicPr>
            <a:picLocks noChangeAspect="1"/>
          </p:cNvPicPr>
          <p:nvPr/>
        </p:nvPicPr>
        <p:blipFill>
          <a:blip r:embed="rId2" cstate="print">
            <a:extLst>
              <a:ext uri="{FE188349-6B6F-4467-CEB7-547652E3170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56" name="534954D1-3AD2-49AD-5F44-AFF5A4DB6F99"/>
          <p:cNvPicPr>
            <a:picLocks noChangeAspect="1"/>
          </p:cNvPicPr>
          <p:nvPr/>
        </p:nvPicPr>
        <p:blipFill>
          <a:blip r:embed="rId3" cstate="print">
            <a:extLst>
              <a:ext uri="{4EC1CE3E-6C22-4812-E508-F87349F1AD07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258" name="FDC986CF-02DF-4FDD-0B08-7B138A19F006"/>
          <p:cNvPicPr>
            <a:picLocks noChangeAspect="1"/>
          </p:cNvPicPr>
          <p:nvPr/>
        </p:nvPicPr>
        <p:blipFill>
          <a:blip r:embed="rId4" cstate="print">
            <a:extLst>
              <a:ext uri="{4E82AEBE-2479-4517-B903-191F01CD5BA3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259" name="TextBox259"/>
          <p:cNvSpPr txBox="1"/>
          <p:nvPr/>
        </p:nvSpPr>
        <p:spPr>
          <a:xfrm>
            <a:off x="8397024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37</a:t>
            </a:r>
          </a:p>
        </p:txBody>
      </p:sp>
      <p:sp>
        <p:nvSpPr>
          <p:cNvPr id="260" name="TextBox260"/>
          <p:cNvSpPr txBox="1"/>
          <p:nvPr/>
        </p:nvSpPr>
        <p:spPr>
          <a:xfrm>
            <a:off x="636716" y="914814"/>
            <a:ext cx="52832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Integration</a:t>
            </a:r>
            <a:r>
              <a:rPr lang="en-US" altLang="zh-CN" sz="3000" kern="0" spc="24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3000" kern="0" spc="7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Unit</a:t>
            </a:r>
            <a:r>
              <a:rPr lang="en-US" altLang="zh-CN" sz="3000" kern="0" spc="7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Testing?</a:t>
            </a:r>
          </a:p>
        </p:txBody>
      </p:sp>
      <p:sp>
        <p:nvSpPr>
          <p:cNvPr id="261" name="TextBox261"/>
          <p:cNvSpPr txBox="1"/>
          <p:nvPr/>
        </p:nvSpPr>
        <p:spPr>
          <a:xfrm>
            <a:off x="625601" y="1955876"/>
            <a:ext cx="7797800" cy="4089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900" kern="0" spc="15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Mock</a:t>
            </a:r>
            <a:r>
              <a:rPr lang="en-US" altLang="zh-CN" sz="1900" kern="0" spc="4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request/response</a:t>
            </a:r>
            <a:r>
              <a:rPr lang="en-US" altLang="zh-CN" sz="1900" kern="0" spc="18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types,</a:t>
            </a:r>
            <a:r>
              <a:rPr lang="en-US" altLang="zh-CN" sz="1900" kern="0" spc="10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1900" kern="0" spc="3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Servlet</a:t>
            </a:r>
            <a:r>
              <a:rPr lang="en-US" altLang="zh-CN" sz="1900" kern="0" spc="9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container</a:t>
            </a:r>
          </a:p>
          <a:p>
            <a:pPr marL="0" marR="0" indent="0" eaLnBrk="0">
              <a:lnSpc>
                <a:spcPct val="79000"/>
              </a:lnSpc>
              <a:spcBef>
                <a:spcPts val="2856"/>
              </a:spcBef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900" kern="0" spc="15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However</a:t>
            </a:r>
            <a:r>
              <a:rPr lang="en-US" altLang="zh-CN" sz="1900" kern="0" spc="9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-400" baseline="0" noProof="0" dirty="0">
                <a:solidFill>
                  <a:srgbClr val="414141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…</a:t>
            </a:r>
          </a:p>
          <a:p>
            <a:pPr marL="744563" marR="336209" indent="-300393" eaLnBrk="0">
              <a:lnSpc>
                <a:spcPct val="106000"/>
              </a:lnSpc>
              <a:spcBef>
                <a:spcPts val="86"/>
              </a:spcBef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900" kern="0" spc="6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DispatcherServlet</a:t>
            </a:r>
            <a:r>
              <a:rPr lang="en-US" altLang="zh-CN" sz="1900" b="1" kern="0" spc="-8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900" kern="0" spc="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actual</a:t>
            </a:r>
            <a:r>
              <a:rPr lang="en-US" altLang="zh-CN" sz="1900" kern="0" spc="8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900" kern="0" spc="8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-35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MVC</a:t>
            </a:r>
            <a:r>
              <a:rPr lang="en-US" altLang="zh-CN" sz="1900" kern="0" spc="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configuration</a:t>
            </a:r>
            <a:r>
              <a:rPr lang="en-US" altLang="zh-CN" sz="1900" kern="0" spc="1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used</a:t>
            </a:r>
          </a:p>
          <a:p>
            <a:pPr marL="0" marR="0" indent="0" eaLnBrk="0">
              <a:lnSpc>
                <a:spcPct val="79000"/>
              </a:lnSpc>
              <a:spcBef>
                <a:spcPts val="2991"/>
              </a:spcBef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900" kern="0" spc="15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Hence</a:t>
            </a:r>
            <a:r>
              <a:rPr lang="en-US" altLang="zh-CN" sz="1900" kern="0" spc="4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-400" baseline="0" noProof="0" dirty="0">
                <a:solidFill>
                  <a:srgbClr val="414141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…</a:t>
            </a:r>
          </a:p>
          <a:p>
            <a:pPr marL="444170" marR="0" indent="0" eaLnBrk="0">
              <a:lnSpc>
                <a:spcPct val="119000"/>
              </a:lnSpc>
              <a:spcBef>
                <a:spcPts val="87"/>
              </a:spcBef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900" kern="0" spc="7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1900" kern="0" spc="3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full</a:t>
            </a:r>
            <a:r>
              <a:rPr lang="en-US" altLang="zh-CN" sz="1900" kern="0" spc="6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end-to-end</a:t>
            </a:r>
            <a:r>
              <a:rPr lang="en-US" altLang="zh-CN" sz="19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testing;</a:t>
            </a:r>
            <a:r>
              <a:rPr lang="en-US" altLang="zh-CN" sz="1900" kern="0" spc="13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does</a:t>
            </a:r>
            <a:r>
              <a:rPr lang="en-US" altLang="zh-CN" sz="1900" kern="0" spc="5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1900" kern="0" spc="5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replace</a:t>
            </a:r>
            <a:r>
              <a:rPr lang="en-US" altLang="zh-CN" sz="1900" kern="0" spc="7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Selenium</a:t>
            </a:r>
          </a:p>
          <a:p>
            <a:pPr marL="444170" marR="0" indent="0" eaLnBrk="0">
              <a:lnSpc>
                <a:spcPct val="119000"/>
              </a:lnSpc>
              <a:spcBef>
                <a:spcPts val="102"/>
              </a:spcBef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900" kern="0" spc="7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However</a:t>
            </a:r>
            <a:r>
              <a:rPr lang="en-US" altLang="zh-CN" sz="1900" kern="0" spc="9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provides</a:t>
            </a:r>
            <a:r>
              <a:rPr lang="en-US" altLang="zh-CN" sz="1900" kern="0" spc="8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full</a:t>
            </a:r>
            <a:r>
              <a:rPr lang="en-US" altLang="zh-CN" sz="1900" kern="0" spc="6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confidence</a:t>
            </a:r>
            <a:r>
              <a:rPr lang="en-US" altLang="zh-CN" sz="1900" kern="0" spc="1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900" kern="0" spc="3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900" kern="0" spc="8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-35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MVC</a:t>
            </a:r>
            <a:r>
              <a:rPr lang="en-US" altLang="zh-CN" sz="1900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web</a:t>
            </a:r>
            <a:r>
              <a:rPr lang="en-US" altLang="zh-CN" sz="1900" kern="0" spc="5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layer</a:t>
            </a:r>
          </a:p>
          <a:p>
            <a:pPr marL="0" marR="0" indent="0" eaLnBrk="0">
              <a:lnSpc>
                <a:spcPct val="119000"/>
              </a:lnSpc>
              <a:spcBef>
                <a:spcPts val="2902"/>
              </a:spcBef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9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900" kern="0" spc="5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short,</a:t>
            </a:r>
            <a:r>
              <a:rPr lang="en-US" altLang="zh-CN" sz="1900" kern="0" spc="10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integration</a:t>
            </a:r>
            <a:r>
              <a:rPr lang="en-US" altLang="zh-CN" sz="1900" kern="0" spc="14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testing</a:t>
            </a:r>
            <a:r>
              <a:rPr lang="en-US" altLang="zh-CN" sz="1900" kern="0" spc="10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900" kern="0" spc="6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900" kern="0" spc="8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-35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MVC</a:t>
            </a:r>
          </a:p>
          <a:p>
            <a:pPr marL="444170" marR="0" indent="0" eaLnBrk="0">
              <a:lnSpc>
                <a:spcPct val="119000"/>
              </a:lnSpc>
              <a:spcBef>
                <a:spcPts val="101"/>
              </a:spcBef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900" kern="0" spc="7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Don't</a:t>
            </a:r>
            <a:r>
              <a:rPr lang="en-US" altLang="zh-CN" sz="1900" kern="0" spc="7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get</a:t>
            </a:r>
            <a:r>
              <a:rPr lang="en-US" altLang="zh-CN" sz="1900" kern="0" spc="4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too</a:t>
            </a:r>
            <a:r>
              <a:rPr lang="en-US" altLang="zh-CN" sz="1900" kern="0" spc="5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caught</a:t>
            </a:r>
            <a:r>
              <a:rPr lang="en-US" altLang="zh-CN" sz="1900" kern="0" spc="9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up</a:t>
            </a:r>
            <a:r>
              <a:rPr lang="en-US" altLang="zh-CN" sz="1900" kern="0" spc="3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900" kern="0" spc="2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terminology!</a:t>
            </a:r>
          </a:p>
        </p:txBody>
      </p:sp>
    </p:spTree>
    <p:extLst>
      <p:ext uri="{6481ABBF-92E0-46F6-2D06-D008D704D3BE}"/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B2AFB031-20DF-4AD0-F8BA-D4B2975966CC"/>
          <p:cNvPicPr>
            <a:picLocks noChangeAspect="1"/>
          </p:cNvPicPr>
          <p:nvPr/>
        </p:nvPicPr>
        <p:blipFill>
          <a:blip r:embed="rId2" cstate="print">
            <a:extLst>
              <a:ext uri="{D63EA8DE-2497-40BA-35F4-DFD0578D4BC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3" name="B6382124-ABC0-4AC1-9944-055616C1912A"/>
          <p:cNvPicPr>
            <a:picLocks noChangeAspect="1"/>
          </p:cNvPicPr>
          <p:nvPr/>
        </p:nvPicPr>
        <p:blipFill>
          <a:blip r:embed="rId3" cstate="print">
            <a:extLst>
              <a:ext uri="{6BB75E51-7B3B-48E1-101D-74065F23130C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265" name="70CC68A4-B472-48BF-1291-6A8E016B6D43"/>
          <p:cNvPicPr>
            <a:picLocks noChangeAspect="1"/>
          </p:cNvPicPr>
          <p:nvPr/>
        </p:nvPicPr>
        <p:blipFill>
          <a:blip r:embed="rId4" cstate="print">
            <a:extLst>
              <a:ext uri="{58F5F717-040E-4747-1A3E-26F8EF0DB5C4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266" name="TextBox266"/>
          <p:cNvSpPr txBox="1"/>
          <p:nvPr/>
        </p:nvSpPr>
        <p:spPr>
          <a:xfrm>
            <a:off x="8397024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38</a:t>
            </a:r>
          </a:p>
        </p:txBody>
      </p:sp>
      <p:sp>
        <p:nvSpPr>
          <p:cNvPr id="267" name="TextBox267"/>
          <p:cNvSpPr txBox="1"/>
          <p:nvPr/>
        </p:nvSpPr>
        <p:spPr>
          <a:xfrm>
            <a:off x="635954" y="914814"/>
            <a:ext cx="37973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Strategy</a:t>
            </a:r>
            <a:r>
              <a:rPr lang="en-US" altLang="zh-CN" sz="3000" kern="0" spc="15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3000" kern="0" spc="7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Testing</a:t>
            </a:r>
          </a:p>
        </p:txBody>
      </p:sp>
      <p:sp>
        <p:nvSpPr>
          <p:cNvPr id="268" name="TextBox268"/>
          <p:cNvSpPr txBox="1"/>
          <p:nvPr/>
        </p:nvSpPr>
        <p:spPr>
          <a:xfrm>
            <a:off x="626274" y="1955229"/>
            <a:ext cx="7023100" cy="321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Focus</a:t>
            </a:r>
            <a:r>
              <a:rPr lang="en-US" altLang="zh-CN" sz="2000" kern="0" spc="2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000" kern="0" spc="3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testing</a:t>
            </a:r>
            <a:r>
              <a:rPr lang="en-US" altLang="zh-CN" sz="2000" kern="0" spc="10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6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000" kern="0" spc="9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MVC</a:t>
            </a:r>
            <a:r>
              <a:rPr lang="en-US" altLang="zh-CN" sz="2000" kern="0" spc="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web</a:t>
            </a:r>
            <a:r>
              <a:rPr lang="en-US" altLang="zh-CN" sz="2000" kern="0" spc="6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layer</a:t>
            </a:r>
            <a:r>
              <a:rPr lang="en-US" altLang="zh-CN" sz="2000" kern="0" spc="6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alone</a:t>
            </a:r>
          </a:p>
          <a:p>
            <a:pPr marL="745998" marR="0" indent="-302514" eaLnBrk="0">
              <a:lnSpc>
                <a:spcPct val="109000"/>
              </a:lnSpc>
              <a:spcBef>
                <a:spcPts val="143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6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Inject</a:t>
            </a:r>
            <a:r>
              <a:rPr lang="en-US" altLang="zh-CN" sz="2000" kern="0" spc="1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controllers</a:t>
            </a:r>
            <a:r>
              <a:rPr lang="en-US" altLang="zh-CN" sz="2000" kern="0" spc="14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9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mock</a:t>
            </a:r>
            <a:r>
              <a:rPr lang="en-US" altLang="zh-CN" sz="2000" kern="0" spc="6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services</a:t>
            </a:r>
            <a:r>
              <a:rPr lang="en-US" altLang="zh-CN" sz="2000" kern="0" spc="8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4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database</a:t>
            </a:r>
            <a:r>
              <a:rPr lang="en-US" altLang="zh-CN" sz="20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repositories</a:t>
            </a:r>
          </a:p>
          <a:p>
            <a:pPr marL="0" marR="0" indent="0" eaLnBrk="0">
              <a:lnSpc>
                <a:spcPct val="119000"/>
              </a:lnSpc>
              <a:spcBef>
                <a:spcPts val="3084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2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Thoroughly</a:t>
            </a:r>
            <a:r>
              <a:rPr lang="en-US" altLang="zh-CN" sz="2000" kern="0" spc="14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2000" kern="0" spc="7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000" kern="0" spc="9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MVC</a:t>
            </a:r>
          </a:p>
          <a:p>
            <a:pPr marL="443484" marR="0" indent="0" eaLnBrk="0">
              <a:lnSpc>
                <a:spcPct val="119000"/>
              </a:lnSpc>
              <a:spcBef>
                <a:spcPts val="162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6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Including</a:t>
            </a:r>
            <a:r>
              <a:rPr lang="en-US" altLang="zh-CN" sz="2000" kern="0" spc="13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code</a:t>
            </a:r>
            <a:r>
              <a:rPr lang="en-US" altLang="zh-CN" sz="2000" kern="0" spc="3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i="1" kern="0" spc="5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configuration</a:t>
            </a:r>
          </a:p>
          <a:p>
            <a:pPr marL="0" marR="0" indent="0" eaLnBrk="0">
              <a:lnSpc>
                <a:spcPct val="119000"/>
              </a:lnSpc>
              <a:spcBef>
                <a:spcPts val="3065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Separate</a:t>
            </a:r>
            <a:r>
              <a:rPr lang="en-US" altLang="zh-CN" sz="2000" kern="0" spc="8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000" kern="0" spc="9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lower</a:t>
            </a:r>
            <a:r>
              <a:rPr lang="en-US" altLang="zh-CN" sz="2000" kern="0" spc="8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layer</a:t>
            </a:r>
            <a:r>
              <a:rPr lang="en-US" altLang="zh-CN" sz="2000" kern="0" spc="7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integration</a:t>
            </a:r>
            <a:r>
              <a:rPr lang="en-US" altLang="zh-CN" sz="2000" kern="0" spc="15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tests</a:t>
            </a:r>
          </a:p>
          <a:p>
            <a:pPr marL="443484" marR="0" indent="0" eaLnBrk="0">
              <a:lnSpc>
                <a:spcPct val="119000"/>
              </a:lnSpc>
              <a:spcBef>
                <a:spcPts val="63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6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e.g.,</a:t>
            </a:r>
            <a:r>
              <a:rPr lang="en-US" altLang="zh-CN" sz="2000" kern="0" spc="6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data</a:t>
            </a:r>
            <a:r>
              <a:rPr lang="en-US" altLang="zh-CN" sz="2000" kern="0" spc="6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access</a:t>
            </a:r>
            <a:r>
              <a:rPr lang="en-US" altLang="zh-CN" sz="2000" kern="0" spc="4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tests</a:t>
            </a:r>
          </a:p>
        </p:txBody>
      </p:sp>
    </p:spTree>
    <p:extLst>
      <p:ext uri="{0F67EBE9-6DBC-4072-C5B2-6D9E6525FDE6}"/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A9D2F75C-2A11-409C-6A8F-B848CCD4C98A"/>
          <p:cNvPicPr>
            <a:picLocks noChangeAspect="1"/>
          </p:cNvPicPr>
          <p:nvPr/>
        </p:nvPicPr>
        <p:blipFill>
          <a:blip r:embed="rId2" cstate="print">
            <a:extLst>
              <a:ext uri="{171D5C85-09D1-43AD-F840-EF51E0447310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70" name="ACED9966-0F91-47DD-D5DB-2B2DFD3F1CE7"/>
          <p:cNvPicPr>
            <a:picLocks noChangeAspect="1"/>
          </p:cNvPicPr>
          <p:nvPr/>
        </p:nvPicPr>
        <p:blipFill>
          <a:blip r:embed="rId3" cstate="print">
            <a:extLst>
              <a:ext uri="{376E2F72-69E7-4A8A-1463-339712EDB682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272" name="431BB370-5112-4A8C-5EC2-C48E7F03ECB1"/>
          <p:cNvPicPr>
            <a:picLocks noChangeAspect="1"/>
          </p:cNvPicPr>
          <p:nvPr/>
        </p:nvPicPr>
        <p:blipFill>
          <a:blip r:embed="rId4" cstate="print">
            <a:extLst>
              <a:ext uri="{3ABC04C7-C031-4AEE-827A-6E8CEC9C24A6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273" name="TextBox273"/>
          <p:cNvSpPr txBox="1"/>
          <p:nvPr/>
        </p:nvSpPr>
        <p:spPr>
          <a:xfrm>
            <a:off x="8397024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39</a:t>
            </a:r>
          </a:p>
        </p:txBody>
      </p:sp>
      <p:sp>
        <p:nvSpPr>
          <p:cNvPr id="274" name="TextBox274"/>
          <p:cNvSpPr txBox="1"/>
          <p:nvPr/>
        </p:nvSpPr>
        <p:spPr>
          <a:xfrm>
            <a:off x="648527" y="914814"/>
            <a:ext cx="62230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Declaring</a:t>
            </a:r>
            <a:r>
              <a:rPr lang="en-US" altLang="zh-CN" sz="3000" kern="0" spc="13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000" kern="0" spc="4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Mocked</a:t>
            </a:r>
            <a:r>
              <a:rPr lang="en-US" altLang="zh-CN" sz="3000" kern="0" spc="9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Dependency</a:t>
            </a:r>
          </a:p>
        </p:txBody>
      </p:sp>
      <p:sp>
        <p:nvSpPr>
          <p:cNvPr id="275" name="TextBox275"/>
          <p:cNvSpPr txBox="1"/>
          <p:nvPr/>
        </p:nvSpPr>
        <p:spPr>
          <a:xfrm>
            <a:off x="626274" y="1955229"/>
            <a:ext cx="7518400" cy="3721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8000"/>
              </a:lnSpc>
            </a:pPr>
            <a:r>
              <a:rPr lang="en-US" altLang="zh-CN" sz="2000" kern="0" spc="-10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Since</a:t>
            </a:r>
            <a:r>
              <a:rPr lang="en-US" altLang="zh-CN" sz="2000" kern="0" spc="4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we're</a:t>
            </a:r>
            <a:r>
              <a:rPr lang="en-US" altLang="zh-CN" sz="2000" kern="0" spc="9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loading</a:t>
            </a:r>
            <a:r>
              <a:rPr lang="en-US" altLang="zh-CN" sz="2000" kern="0" spc="8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actual</a:t>
            </a:r>
            <a:r>
              <a:rPr lang="en-US" altLang="zh-CN" sz="2000" kern="0" spc="8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000" kern="0" spc="9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MVC</a:t>
            </a:r>
            <a:r>
              <a:rPr lang="en-US" altLang="zh-CN" sz="2000" kern="0" spc="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</a:t>
            </a:r>
            <a:r>
              <a:rPr lang="en-US" altLang="zh-CN" sz="2000" kern="0" spc="8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400" baseline="0" noProof="0" dirty="0">
                <a:solidFill>
                  <a:srgbClr val="333333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…</a:t>
            </a:r>
          </a:p>
          <a:p>
            <a:pPr marL="0" marR="0" indent="0" eaLnBrk="0">
              <a:lnSpc>
                <a:spcPct val="119000"/>
              </a:lnSpc>
              <a:spcBef>
                <a:spcPts val="2963"/>
              </a:spcBef>
            </a:pPr>
            <a:r>
              <a:rPr lang="en-US" altLang="zh-CN" sz="2000" kern="0" spc="-10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First</a:t>
            </a:r>
            <a:r>
              <a:rPr lang="en-US" altLang="zh-CN" sz="2000" kern="0" spc="5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declare</a:t>
            </a:r>
            <a:r>
              <a:rPr lang="en-US" altLang="zh-CN" sz="2000" kern="0" spc="8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mock</a:t>
            </a:r>
            <a:r>
              <a:rPr lang="en-US" altLang="zh-CN" sz="2000" kern="0" spc="6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dependency:</a:t>
            </a:r>
          </a:p>
          <a:p>
            <a:pPr marL="725292" marR="333730" indent="-365821" eaLnBrk="0">
              <a:lnSpc>
                <a:spcPct val="133000"/>
              </a:lnSpc>
              <a:spcBef>
                <a:spcPts val="2710"/>
              </a:spcBef>
            </a:pPr>
            <a:r>
              <a:rPr lang="en-US" altLang="zh-CN" sz="1600" kern="0" spc="0" baseline="0" noProof="0" dirty="0">
                <a:solidFill>
                  <a:srgbClr val="33A3A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&lt;bean</a:t>
            </a:r>
            <a:r>
              <a:rPr lang="en-US" altLang="zh-CN" sz="1600" kern="0" spc="7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>
                <a:solidFill>
                  <a:srgbClr val="80008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</a:t>
            </a:r>
            <a:r>
              <a:rPr lang="en-US" altLang="zh-CN" sz="16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1600" kern="0" spc="0" baseline="0" noProof="0" dirty="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"org.mockito.Mockito"</a:t>
            </a:r>
            <a:r>
              <a:rPr lang="en-US" altLang="zh-CN" sz="1600" kern="0" spc="64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>
                <a:solidFill>
                  <a:srgbClr val="80008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factory-method</a:t>
            </a:r>
            <a:r>
              <a:rPr lang="en-US" altLang="zh-CN" sz="16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1600" kern="0" spc="0" baseline="0" noProof="0" dirty="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"mock"</a:t>
            </a:r>
            <a:r>
              <a:rPr lang="en-US" altLang="zh-CN" sz="16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&gt;</a:t>
            </a:r>
            <a:r>
              <a:rPr lang="en-US" altLang="zh-CN" sz="1600" kern="0" spc="32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>
                <a:solidFill>
                  <a:srgbClr val="33A3A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&lt;constructor-arg</a:t>
            </a:r>
            <a:r>
              <a:rPr lang="en-US" altLang="zh-CN" sz="1600" kern="0" spc="39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>
                <a:solidFill>
                  <a:srgbClr val="80008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</a:t>
            </a:r>
            <a:r>
              <a:rPr lang="en-US" altLang="zh-CN" sz="16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1600" kern="0" spc="0" baseline="0" noProof="0" dirty="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"org.example.FooRepository"</a:t>
            </a:r>
            <a:r>
              <a:rPr lang="en-US" altLang="zh-CN" sz="16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/&gt;</a:t>
            </a:r>
          </a:p>
          <a:p>
            <a:pPr marL="0" marR="0" indent="0" eaLnBrk="0">
              <a:lnSpc>
                <a:spcPct val="119000"/>
              </a:lnSpc>
              <a:spcBef>
                <a:spcPts val="5256"/>
              </a:spcBef>
            </a:pPr>
            <a:r>
              <a:rPr lang="en-US" altLang="zh-CN" sz="2000" kern="0" spc="-10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2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000" kern="0" spc="6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simply</a:t>
            </a:r>
            <a:r>
              <a:rPr lang="en-US" altLang="zh-CN" sz="2000" kern="0" spc="10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inject</a:t>
            </a:r>
            <a:r>
              <a:rPr lang="en-US" altLang="zh-CN" sz="2000" kern="0" spc="8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6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mock</a:t>
            </a:r>
            <a:r>
              <a:rPr lang="en-US" altLang="zh-CN" sz="2000" kern="0" spc="7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instance</a:t>
            </a:r>
            <a:r>
              <a:rPr lang="en-US" altLang="zh-CN" sz="2000" kern="0" spc="9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into</a:t>
            </a:r>
            <a:r>
              <a:rPr lang="en-US" altLang="zh-CN" sz="2000" kern="0" spc="5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2000" kern="0" spc="7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</a:t>
            </a:r>
          </a:p>
          <a:p>
            <a:pPr marL="443509" marR="0" indent="0" eaLnBrk="0">
              <a:lnSpc>
                <a:spcPct val="111000"/>
              </a:lnSpc>
              <a:spcBef>
                <a:spcPts val="127"/>
              </a:spcBef>
            </a:pPr>
            <a:r>
              <a:rPr lang="en-US" altLang="zh-CN" sz="1800" kern="0" spc="-10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800" kern="0" spc="7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Via</a:t>
            </a:r>
            <a:r>
              <a:rPr lang="en-US" altLang="zh-CN" sz="1800" kern="0" spc="4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@Autowired</a:t>
            </a:r>
            <a:r>
              <a:rPr lang="en-US" altLang="zh-CN" sz="1800" b="1" kern="0" spc="-39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1800" kern="0" spc="4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@Inject</a:t>
            </a:r>
          </a:p>
          <a:p>
            <a:pPr marL="443509" marR="0" indent="0" eaLnBrk="0">
              <a:lnSpc>
                <a:spcPct val="111000"/>
              </a:lnSpc>
              <a:spcBef>
                <a:spcPts val="127"/>
              </a:spcBef>
            </a:pPr>
            <a:r>
              <a:rPr lang="en-US" altLang="zh-CN" sz="1800" kern="0" spc="-10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800" kern="0" spc="8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1800" kern="0" spc="4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up</a:t>
            </a:r>
            <a:r>
              <a:rPr lang="en-US" altLang="zh-CN" sz="1800" kern="0" spc="2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800" kern="0" spc="5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reset</a:t>
            </a:r>
            <a:r>
              <a:rPr lang="en-US" altLang="zh-CN" sz="1800" kern="0" spc="5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via</a:t>
            </a:r>
            <a:r>
              <a:rPr lang="en-US" altLang="zh-CN" sz="1800" kern="0" spc="5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@Before</a:t>
            </a:r>
            <a:r>
              <a:rPr lang="en-US" altLang="zh-CN" sz="18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1800" kern="0" spc="3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@Test</a:t>
            </a:r>
            <a:r>
              <a:rPr lang="en-US" altLang="zh-CN" sz="18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1800" kern="0" spc="2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800" kern="0" spc="4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@After</a:t>
            </a:r>
            <a:r>
              <a:rPr lang="en-US" altLang="zh-CN" sz="1800" b="1" kern="0" spc="-36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methods</a:t>
            </a:r>
          </a:p>
        </p:txBody>
      </p:sp>
      <p:sp>
        <p:nvSpPr>
          <p:cNvPr id="276" name="TextBox276"/>
          <p:cNvSpPr txBox="1"/>
          <p:nvPr/>
        </p:nvSpPr>
        <p:spPr>
          <a:xfrm>
            <a:off x="985745" y="3952837"/>
            <a:ext cx="6870700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42000"/>
              </a:lnSpc>
            </a:pPr>
            <a:r>
              <a:rPr lang="en-US" altLang="zh-CN" sz="1600" kern="0" spc="0" baseline="0" noProof="0" dirty="0">
                <a:solidFill>
                  <a:srgbClr val="33A3A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&lt;/bean&gt;</a:t>
            </a:r>
          </a:p>
        </p:txBody>
      </p:sp>
    </p:spTree>
    <p:extLst>
      <p:ext uri="{146C93BA-D7E4-4EE5-70B0-1786CB634532}"/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7EEA51BC-C5B9-488D-5A21-41FF63166014"/>
          <p:cNvPicPr>
            <a:picLocks noChangeAspect="1"/>
          </p:cNvPicPr>
          <p:nvPr/>
        </p:nvPicPr>
        <p:blipFill>
          <a:blip r:embed="rId2" cstate="print">
            <a:extLst>
              <a:ext uri="{C94015AE-F3D2-4917-BCFD-576AE5B6A9B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78" name="6AAF887D-9F12-492E-35C5-E1D0F4EBCA7E"/>
          <p:cNvPicPr>
            <a:picLocks noChangeAspect="1"/>
          </p:cNvPicPr>
          <p:nvPr/>
        </p:nvPicPr>
        <p:blipFill>
          <a:blip r:embed="rId3" cstate="print">
            <a:extLst>
              <a:ext uri="{37BC6ED3-FB66-4B0E-6D67-CDD77A87F49F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279" name="339C37BD-ED6A-4A5F-4C73-95A5AED2AB64"/>
          <p:cNvPicPr>
            <a:picLocks noChangeAspect="1"/>
          </p:cNvPicPr>
          <p:nvPr/>
        </p:nvPicPr>
        <p:blipFill>
          <a:blip r:embed="rId4" cstate="print">
            <a:extLst>
              <a:ext uri="{5B455B0E-8AAA-427C-2156-5D93CBBBC8B6}"/>
            </a:extLst>
          </a:blip>
          <a:stretch>
            <a:fillRect/>
          </a:stretch>
        </p:blipFill>
        <p:spPr>
          <a:xfrm>
            <a:off x="611188" y="6419850"/>
            <a:ext cx="1028700" cy="161925"/>
          </a:xfrm>
          <a:prstGeom prst="rect">
            <a:avLst/>
          </a:prstGeom>
        </p:spPr>
      </p:pic>
      <p:pic>
        <p:nvPicPr>
          <p:cNvPr id="280" name="F659FA6C-0941-45F1-037E-210107FD5AC3"/>
          <p:cNvPicPr>
            <a:picLocks noChangeAspect="1"/>
          </p:cNvPicPr>
          <p:nvPr/>
        </p:nvPicPr>
        <p:blipFill>
          <a:blip r:embed="rId5" cstate="print">
            <a:extLst>
              <a:ext uri="{74DEB5A9-D26B-4D8A-32BF-E8CE6E9B4B4D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281" name="TextBox281"/>
          <p:cNvSpPr txBox="1"/>
          <p:nvPr/>
        </p:nvSpPr>
        <p:spPr>
          <a:xfrm>
            <a:off x="8392554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40</a:t>
            </a:r>
          </a:p>
        </p:txBody>
      </p:sp>
      <p:sp>
        <p:nvSpPr>
          <p:cNvPr id="282" name="TextBox282"/>
          <p:cNvSpPr txBox="1"/>
          <p:nvPr/>
        </p:nvSpPr>
        <p:spPr>
          <a:xfrm>
            <a:off x="628334" y="914814"/>
            <a:ext cx="39624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3000" kern="0" spc="8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3000" kern="0" spc="7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3000" kern="0" spc="3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tested?</a:t>
            </a:r>
          </a:p>
        </p:txBody>
      </p:sp>
      <p:sp>
        <p:nvSpPr>
          <p:cNvPr id="283" name="TextBox283"/>
          <p:cNvSpPr txBox="1"/>
          <p:nvPr/>
        </p:nvSpPr>
        <p:spPr>
          <a:xfrm>
            <a:off x="626274" y="1955229"/>
            <a:ext cx="6438900" cy="4013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Response</a:t>
            </a:r>
            <a:r>
              <a:rPr lang="en-US" altLang="zh-CN" sz="2000" kern="0" spc="5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status,</a:t>
            </a:r>
            <a:r>
              <a:rPr lang="en-US" altLang="zh-CN" sz="2000" kern="0" spc="1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headers,</a:t>
            </a:r>
            <a:r>
              <a:rPr lang="en-US" altLang="zh-CN" sz="2000" kern="0" spc="9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4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content</a:t>
            </a:r>
          </a:p>
          <a:p>
            <a:pPr marL="443484" marR="0" indent="0" eaLnBrk="0">
              <a:lnSpc>
                <a:spcPct val="119000"/>
              </a:lnSpc>
              <a:spcBef>
                <a:spcPts val="143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7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Focus</a:t>
            </a:r>
            <a:r>
              <a:rPr lang="en-US" altLang="zh-CN" sz="2000" kern="0" spc="2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000" kern="0" spc="3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asserting</a:t>
            </a:r>
            <a:r>
              <a:rPr lang="en-US" altLang="zh-CN" sz="2000" kern="0" spc="1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these</a:t>
            </a:r>
            <a:r>
              <a:rPr lang="en-US" altLang="zh-CN" sz="2000" kern="0" spc="6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first...</a:t>
            </a:r>
          </a:p>
          <a:p>
            <a:pPr marL="0" marR="0" indent="0" eaLnBrk="0">
              <a:lnSpc>
                <a:spcPct val="119000"/>
              </a:lnSpc>
              <a:spcBef>
                <a:spcPts val="2961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000" kern="0" spc="9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MVC</a:t>
            </a:r>
            <a:r>
              <a:rPr lang="en-US" altLang="zh-CN" sz="2000" kern="0" spc="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5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Servlet</a:t>
            </a:r>
            <a:r>
              <a:rPr lang="en-US" altLang="zh-CN" sz="2000" kern="0" spc="9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specific</a:t>
            </a:r>
            <a:r>
              <a:rPr lang="en-US" altLang="zh-CN" sz="2000" kern="0" spc="8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results</a:t>
            </a:r>
          </a:p>
          <a:p>
            <a:pPr marL="443484" marR="0" indent="0" eaLnBrk="0">
              <a:lnSpc>
                <a:spcPct val="119000"/>
              </a:lnSpc>
              <a:spcBef>
                <a:spcPts val="164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7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Model,</a:t>
            </a:r>
            <a:r>
              <a:rPr lang="en-US" altLang="zh-CN" sz="2000" kern="0" spc="5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flash,</a:t>
            </a:r>
            <a:r>
              <a:rPr lang="en-US" altLang="zh-CN" sz="2000" kern="0" spc="8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session,</a:t>
            </a:r>
            <a:r>
              <a:rPr lang="en-US" altLang="zh-CN" sz="2000" kern="0" spc="9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request</a:t>
            </a:r>
            <a:r>
              <a:rPr lang="en-US" altLang="zh-CN" sz="2000" kern="0" spc="9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attributes</a:t>
            </a:r>
          </a:p>
          <a:p>
            <a:pPr marL="443484" marR="0" indent="0" eaLnBrk="0">
              <a:lnSpc>
                <a:spcPct val="119000"/>
              </a:lnSpc>
              <a:spcBef>
                <a:spcPts val="162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7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Mapped</a:t>
            </a:r>
            <a:r>
              <a:rPr lang="en-US" altLang="zh-CN" sz="2000" kern="0" spc="5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controller</a:t>
            </a:r>
            <a:r>
              <a:rPr lang="en-US" altLang="zh-CN" sz="20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</a:t>
            </a:r>
            <a:r>
              <a:rPr lang="en-US" altLang="zh-CN" sz="2000" kern="0" spc="9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5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interceptors</a:t>
            </a:r>
          </a:p>
          <a:p>
            <a:pPr marL="443484" marR="0" indent="0" eaLnBrk="0">
              <a:lnSpc>
                <a:spcPct val="119000"/>
              </a:lnSpc>
              <a:spcBef>
                <a:spcPts val="165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7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Resolved</a:t>
            </a:r>
            <a:r>
              <a:rPr lang="en-US" altLang="zh-CN" sz="2000" kern="0" spc="6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exceptions</a:t>
            </a:r>
          </a:p>
          <a:p>
            <a:pPr marL="0" marR="0" indent="0" eaLnBrk="0">
              <a:lnSpc>
                <a:spcPct val="119000"/>
              </a:lnSpc>
              <a:spcBef>
                <a:spcPts val="2963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3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Various</a:t>
            </a:r>
            <a:r>
              <a:rPr lang="en-US" altLang="zh-CN" sz="2000" kern="0" spc="8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options</a:t>
            </a:r>
            <a:r>
              <a:rPr lang="en-US" altLang="zh-CN" sz="2000" kern="0" spc="9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000" kern="0" spc="6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asserting</a:t>
            </a:r>
            <a:r>
              <a:rPr lang="en-US" altLang="zh-CN" sz="2000" kern="0" spc="1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6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response</a:t>
            </a:r>
            <a:r>
              <a:rPr lang="en-US" altLang="zh-CN" sz="2000" kern="0" spc="9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body</a:t>
            </a:r>
          </a:p>
          <a:p>
            <a:pPr marL="443484" marR="0" indent="0" eaLnBrk="0">
              <a:lnSpc>
                <a:spcPct val="119000"/>
              </a:lnSpc>
              <a:spcBef>
                <a:spcPts val="161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5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JSONPath,</a:t>
            </a:r>
            <a:r>
              <a:rPr lang="en-US" altLang="zh-CN" sz="2000" kern="0" spc="5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XPath,</a:t>
            </a:r>
            <a:r>
              <a:rPr lang="en-US" altLang="zh-CN" sz="2000" kern="0" spc="5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XMLUnit</a:t>
            </a:r>
          </a:p>
          <a:p>
            <a:pPr marL="443484" marR="0" indent="0" eaLnBrk="0">
              <a:lnSpc>
                <a:spcPct val="119000"/>
              </a:lnSpc>
              <a:spcBef>
                <a:spcPts val="164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7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Hamcrest</a:t>
            </a:r>
            <a:r>
              <a:rPr lang="en-US" altLang="zh-CN" sz="2000" kern="0" spc="1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matchers</a:t>
            </a:r>
          </a:p>
        </p:txBody>
      </p:sp>
    </p:spTree>
    <p:extLst>
      <p:ext uri="{BB169C50-A53D-4AC0-51E0-5C119EF15541}"/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0104A68B-3ADF-4DD0-0D5D-E5F1D73536E7"/>
          <p:cNvPicPr>
            <a:picLocks noChangeAspect="1"/>
          </p:cNvPicPr>
          <p:nvPr/>
        </p:nvPicPr>
        <p:blipFill>
          <a:blip r:embed="rId2" cstate="print">
            <a:extLst>
              <a:ext uri="{C8D8E5AF-C105-4DB9-957A-918C7235F50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85" name="17884C1B-09E7-478B-EC2F-FEDCED5A17DE"/>
          <p:cNvPicPr>
            <a:picLocks noChangeAspect="1"/>
          </p:cNvPicPr>
          <p:nvPr/>
        </p:nvPicPr>
        <p:blipFill>
          <a:blip r:embed="rId3" cstate="print">
            <a:extLst>
              <a:ext uri="{385BC69C-8335-4242-A2D4-CE2B023D7CE6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287" name="8A79984F-74F5-488A-AB99-557C898D76C7"/>
          <p:cNvPicPr>
            <a:picLocks noChangeAspect="1"/>
          </p:cNvPicPr>
          <p:nvPr/>
        </p:nvPicPr>
        <p:blipFill>
          <a:blip r:embed="rId4" cstate="print">
            <a:extLst>
              <a:ext uri="{8E36B015-A7CE-42B3-ED71-0242AD2A4A0C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288" name="TextBox288"/>
          <p:cNvSpPr txBox="1"/>
          <p:nvPr/>
        </p:nvSpPr>
        <p:spPr>
          <a:xfrm>
            <a:off x="8392554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41</a:t>
            </a:r>
          </a:p>
        </p:txBody>
      </p:sp>
      <p:sp>
        <p:nvSpPr>
          <p:cNvPr id="289" name="TextBox289"/>
          <p:cNvSpPr txBox="1"/>
          <p:nvPr/>
        </p:nvSpPr>
        <p:spPr>
          <a:xfrm>
            <a:off x="628334" y="914814"/>
            <a:ext cx="52832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3000" kern="0" spc="8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about</a:t>
            </a:r>
            <a:r>
              <a:rPr lang="en-US" altLang="zh-CN" sz="3000" kern="0" spc="1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3000" kern="0" spc="8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view</a:t>
            </a:r>
            <a:r>
              <a:rPr lang="en-US" altLang="zh-CN" sz="3000" kern="0" spc="12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layer?</a:t>
            </a:r>
          </a:p>
        </p:txBody>
      </p:sp>
      <p:sp>
        <p:nvSpPr>
          <p:cNvPr id="290" name="TextBox290"/>
          <p:cNvSpPr txBox="1"/>
          <p:nvPr/>
        </p:nvSpPr>
        <p:spPr>
          <a:xfrm>
            <a:off x="625601" y="1931747"/>
            <a:ext cx="7505700" cy="4089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900" kern="0" spc="13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19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view</a:t>
            </a:r>
            <a:r>
              <a:rPr lang="en-US" altLang="zh-CN" sz="1900" kern="0" spc="6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templating</a:t>
            </a:r>
            <a:r>
              <a:rPr lang="en-US" altLang="zh-CN" sz="1900" kern="0" spc="15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technologies</a:t>
            </a:r>
            <a:r>
              <a:rPr lang="en-US" altLang="zh-CN" sz="1900" kern="0" spc="13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will</a:t>
            </a:r>
            <a:r>
              <a:rPr lang="en-US" altLang="zh-CN" sz="1900" kern="0" spc="6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work</a:t>
            </a:r>
          </a:p>
          <a:p>
            <a:pPr marL="444170" marR="0" indent="0" eaLnBrk="0">
              <a:lnSpc>
                <a:spcPct val="113000"/>
              </a:lnSpc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900" kern="0" spc="7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Freemarker,</a:t>
            </a:r>
            <a:r>
              <a:rPr lang="en-US" altLang="zh-CN" sz="1900" kern="0" spc="10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Velocity,</a:t>
            </a:r>
            <a:r>
              <a:rPr lang="en-US" altLang="zh-CN" sz="1900" kern="0" spc="7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Thymeleaf,</a:t>
            </a:r>
            <a:r>
              <a:rPr lang="en-US" altLang="zh-CN" sz="1900" kern="0" spc="12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JSON,</a:t>
            </a:r>
            <a:r>
              <a:rPr lang="en-US" altLang="zh-CN" sz="1900" kern="0" spc="3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XML,</a:t>
            </a:r>
            <a:r>
              <a:rPr lang="en-US" altLang="zh-CN" sz="1900" kern="0" spc="4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-75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PDF,</a:t>
            </a:r>
            <a:r>
              <a:rPr lang="en-US" altLang="zh-CN" sz="190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etc.</a:t>
            </a:r>
          </a:p>
          <a:p>
            <a:pPr marL="0" marR="0" indent="0" eaLnBrk="0">
              <a:lnSpc>
                <a:spcPct val="119000"/>
              </a:lnSpc>
              <a:spcBef>
                <a:spcPts val="2387"/>
              </a:spcBef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900" kern="0" spc="15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Except</a:t>
            </a:r>
            <a:r>
              <a:rPr lang="en-US" altLang="zh-CN" sz="1900" kern="0" spc="5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900" kern="0" spc="5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-25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JSPs</a:t>
            </a:r>
            <a:r>
              <a:rPr lang="en-US" altLang="zh-CN" sz="1900" kern="0" spc="2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(no</a:t>
            </a:r>
            <a:r>
              <a:rPr lang="en-US" altLang="zh-CN" sz="1900" kern="0" spc="5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Servlet</a:t>
            </a:r>
            <a:r>
              <a:rPr lang="en-US" altLang="zh-CN" sz="1900" kern="0" spc="9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container!)</a:t>
            </a:r>
          </a:p>
          <a:p>
            <a:pPr marL="444170" marR="0" indent="0" eaLnBrk="0">
              <a:lnSpc>
                <a:spcPct val="115000"/>
              </a:lnSpc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900" kern="0" spc="7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But</a:t>
            </a:r>
            <a:r>
              <a:rPr lang="en-US" altLang="zh-CN" sz="1900" kern="0" spc="3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1900" kern="0" spc="5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1900" kern="0" spc="3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assert</a:t>
            </a:r>
            <a:r>
              <a:rPr lang="en-US" altLang="zh-CN" sz="1900" kern="0" spc="7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which</a:t>
            </a:r>
            <a:r>
              <a:rPr lang="en-US" altLang="zh-CN" sz="1900" kern="0" spc="6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-35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JSP</a:t>
            </a:r>
            <a:r>
              <a:rPr lang="en-US" altLang="zh-CN" sz="190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was</a:t>
            </a:r>
            <a:r>
              <a:rPr lang="en-US" altLang="zh-CN" sz="1900" kern="0" spc="4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selected</a:t>
            </a:r>
          </a:p>
          <a:p>
            <a:pPr marL="0" marR="0" indent="0" eaLnBrk="0">
              <a:lnSpc>
                <a:spcPct val="119000"/>
              </a:lnSpc>
              <a:spcBef>
                <a:spcPts val="2389"/>
              </a:spcBef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900" kern="0" spc="15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1900" kern="0" spc="2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redirecting</a:t>
            </a:r>
            <a:r>
              <a:rPr lang="en-US" altLang="zh-CN" sz="1900" kern="0" spc="13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900" kern="0" spc="4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forwarding</a:t>
            </a:r>
          </a:p>
          <a:p>
            <a:pPr marL="444170" marR="0" indent="0" eaLnBrk="0">
              <a:lnSpc>
                <a:spcPct val="119000"/>
              </a:lnSpc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900" kern="0" spc="7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But</a:t>
            </a:r>
            <a:r>
              <a:rPr lang="en-US" altLang="zh-CN" sz="1900" kern="0" spc="3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1900" kern="0" spc="5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1900" kern="0" spc="3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assert</a:t>
            </a:r>
            <a:r>
              <a:rPr lang="en-US" altLang="zh-CN" sz="1900" kern="0" spc="7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900" kern="0" spc="6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redirected</a:t>
            </a:r>
            <a:r>
              <a:rPr lang="en-US" altLang="zh-CN" sz="1900" kern="0" spc="12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1900" kern="0" spc="3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forwarded</a:t>
            </a:r>
            <a:r>
              <a:rPr lang="en-US" altLang="zh-CN" sz="1900" kern="0" spc="13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-35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URL</a:t>
            </a:r>
          </a:p>
          <a:p>
            <a:pPr marL="0" marR="0" indent="0" eaLnBrk="0">
              <a:lnSpc>
                <a:spcPct val="119000"/>
              </a:lnSpc>
              <a:spcBef>
                <a:spcPts val="2399"/>
              </a:spcBef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900" kern="0" spc="13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Also</a:t>
            </a:r>
            <a:r>
              <a:rPr lang="en-US" altLang="zh-CN" sz="1900" kern="0" spc="4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900" kern="0" spc="4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interest</a:t>
            </a:r>
          </a:p>
          <a:p>
            <a:pPr marL="444170" marR="0" indent="0" eaLnBrk="0">
              <a:lnSpc>
                <a:spcPct val="115000"/>
              </a:lnSpc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900" kern="0" spc="7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HTML</a:t>
            </a:r>
            <a:r>
              <a:rPr lang="en-US" altLang="zh-CN" sz="1900" kern="0" spc="2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Unit</a:t>
            </a:r>
            <a:r>
              <a:rPr lang="en-US" altLang="zh-CN" sz="1900" kern="0" spc="4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/</a:t>
            </a:r>
            <a:r>
              <a:rPr lang="en-US" altLang="zh-CN" sz="1900" kern="0" spc="6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Selenium</a:t>
            </a:r>
            <a:r>
              <a:rPr lang="en-US" altLang="zh-CN" sz="1900" kern="0" spc="1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Driver</a:t>
            </a:r>
            <a:r>
              <a:rPr lang="en-US" altLang="zh-CN" sz="1900" kern="0" spc="9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integration</a:t>
            </a:r>
            <a:r>
              <a:rPr lang="en-US" altLang="zh-CN" sz="1900" kern="0" spc="15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(experimental)</a:t>
            </a:r>
          </a:p>
          <a:p>
            <a:pPr marL="745528" marR="571593" indent="-301358" eaLnBrk="0">
              <a:lnSpc>
                <a:spcPct val="103000"/>
              </a:lnSpc>
            </a:pPr>
            <a:r>
              <a:rPr lang="en-US" altLang="zh-CN" sz="19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900" kern="0" spc="7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u="sng" kern="0" spc="0" baseline="0" noProof="0" dirty="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https://github.com/SpringSource/spring-test-mvch</a:t>
            </a:r>
            <a:r>
              <a:rPr lang="en-US" altLang="zh-CN" sz="1900" kern="0" spc="64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900" kern="0" spc="0" baseline="0" noProof="0" dirty="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htmlunit</a:t>
            </a:r>
          </a:p>
        </p:txBody>
      </p:sp>
    </p:spTree>
    <p:extLst>
      <p:ext uri="{7280BFD5-3BA0-4CEC-D910-F420DCFC3125}"/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7B729A55-068F-460F-A0DD-308E6FA121D4"/>
          <p:cNvPicPr>
            <a:picLocks noChangeAspect="1"/>
          </p:cNvPicPr>
          <p:nvPr/>
        </p:nvPicPr>
        <p:blipFill>
          <a:blip r:embed="rId2" cstate="print">
            <a:extLst>
              <a:ext uri="{ECFC5CF3-14D7-4D48-BF60-05EF5D3FBF3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92" name="44F411E8-E530-4FDD-9FD7-3D24F26C1064"/>
          <p:cNvPicPr>
            <a:picLocks noChangeAspect="1"/>
          </p:cNvPicPr>
          <p:nvPr/>
        </p:nvPicPr>
        <p:blipFill>
          <a:blip r:embed="rId3" cstate="print">
            <a:extLst>
              <a:ext uri="{E680D977-DF19-4E97-DF55-0E5DAEEA2B70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294" name="3A1E7ECE-8439-4C53-7F7A-BE369544245F"/>
          <p:cNvPicPr>
            <a:picLocks noChangeAspect="1"/>
          </p:cNvPicPr>
          <p:nvPr/>
        </p:nvPicPr>
        <p:blipFill>
          <a:blip r:embed="rId4" cstate="print">
            <a:extLst>
              <a:ext uri="{D85FECEE-EC06-4173-0513-0FAE70747452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295" name="TextBox295"/>
          <p:cNvSpPr txBox="1"/>
          <p:nvPr/>
        </p:nvSpPr>
        <p:spPr>
          <a:xfrm>
            <a:off x="8392554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42</a:t>
            </a:r>
          </a:p>
        </p:txBody>
      </p:sp>
      <p:sp>
        <p:nvSpPr>
          <p:cNvPr id="296" name="TextBox296"/>
          <p:cNvSpPr txBox="1"/>
          <p:nvPr/>
        </p:nvSpPr>
        <p:spPr>
          <a:xfrm>
            <a:off x="644336" y="914814"/>
            <a:ext cx="54483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Useful</a:t>
            </a:r>
            <a:r>
              <a:rPr lang="en-US" altLang="zh-CN" sz="3000" kern="0" spc="7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Option</a:t>
            </a:r>
            <a:r>
              <a:rPr lang="en-US" altLang="zh-CN" sz="3000" kern="0" spc="11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3000" kern="0" spc="10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Debugging</a:t>
            </a:r>
          </a:p>
        </p:txBody>
      </p:sp>
      <p:sp>
        <p:nvSpPr>
          <p:cNvPr id="297" name="TextBox297"/>
          <p:cNvSpPr txBox="1"/>
          <p:nvPr/>
        </p:nvSpPr>
        <p:spPr>
          <a:xfrm>
            <a:off x="642682" y="1952638"/>
            <a:ext cx="7162800" cy="2057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Print</a:t>
            </a:r>
            <a:r>
              <a:rPr lang="en-US" altLang="zh-CN" sz="2400" kern="0" spc="5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5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details</a:t>
            </a:r>
            <a:r>
              <a:rPr lang="en-US" altLang="zh-CN" sz="2400" kern="0" spc="10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5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7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console,</a:t>
            </a:r>
            <a:r>
              <a:rPr lang="en-US" altLang="zh-CN" sz="2400" kern="0" spc="1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i.e.</a:t>
            </a:r>
            <a:r>
              <a:rPr lang="en-US" altLang="zh-CN" sz="2400" kern="0" spc="7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System.out</a:t>
            </a:r>
          </a:p>
          <a:p>
            <a:pPr marL="338997" marR="0" indent="0" eaLnBrk="0">
              <a:lnSpc>
                <a:spcPct val="76000"/>
              </a:lnSpc>
              <a:spcBef>
                <a:spcPts val="3932"/>
              </a:spcBef>
            </a:pPr>
            <a:r>
              <a:rPr lang="en-US" altLang="zh-CN" sz="2400" kern="0" spc="0" baseline="0" noProof="0" dirty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mockMvc</a:t>
            </a:r>
            <a:r>
              <a:rPr lang="en-US" altLang="zh-CN" sz="2400" kern="0" spc="0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.perform(</a:t>
            </a:r>
            <a:r>
              <a:rPr lang="en-US" altLang="zh-CN" sz="2400" kern="0" spc="0" baseline="0" noProof="0" dirty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"/foo"</a:t>
            </a:r>
            <a:r>
              <a:rPr lang="en-US" altLang="zh-CN" sz="2400" kern="0" spc="0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</a:p>
          <a:p>
            <a:pPr marL="770656" marR="0" indent="0" eaLnBrk="0">
              <a:lnSpc>
                <a:spcPct val="80000"/>
              </a:lnSpc>
              <a:spcBef>
                <a:spcPts val="1368"/>
              </a:spcBef>
            </a:pPr>
            <a:r>
              <a:rPr lang="en-US" altLang="zh-CN" sz="2400" b="1" kern="0" spc="-25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.andDo(print())</a:t>
            </a:r>
          </a:p>
          <a:p>
            <a:pPr marL="770352" marR="0" indent="0" eaLnBrk="0">
              <a:lnSpc>
                <a:spcPct val="76000"/>
              </a:lnSpc>
              <a:spcBef>
                <a:spcPts val="1291"/>
              </a:spcBef>
            </a:pPr>
            <a:r>
              <a:rPr lang="en-US" altLang="zh-CN" sz="2400" kern="0" spc="-5" baseline="0" noProof="0" dirty="0">
                <a:solidFill>
                  <a:srgbClr val="333333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.andExpect(status().isOk())</a:t>
            </a:r>
          </a:p>
        </p:txBody>
      </p:sp>
    </p:spTree>
    <p:extLst>
      <p:ext uri="{284488B4-5ACD-4F01-266A-09922A848102}"/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CB9195FA-D097-421D-A081-32B8D45D79A2"/>
          <p:cNvPicPr>
            <a:picLocks noChangeAspect="1"/>
          </p:cNvPicPr>
          <p:nvPr/>
        </p:nvPicPr>
        <p:blipFill>
          <a:blip r:embed="rId2" cstate="print">
            <a:extLst>
              <a:ext uri="{EF33AE84-2521-4514-1CD7-51C36840C84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99" name="8C98B76A-A25E-4657-5AF6-2E2C2C6411D3"/>
          <p:cNvPicPr>
            <a:picLocks noChangeAspect="1"/>
          </p:cNvPicPr>
          <p:nvPr/>
        </p:nvPicPr>
        <p:blipFill>
          <a:blip r:embed="rId3" cstate="print">
            <a:extLst>
              <a:ext uri="{EB69740E-BE3F-4806-12C6-819E03AA79B4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301" name="5514DEFB-E568-43CA-AC7B-D41DBAC8BC16"/>
          <p:cNvPicPr>
            <a:picLocks noChangeAspect="1"/>
          </p:cNvPicPr>
          <p:nvPr/>
        </p:nvPicPr>
        <p:blipFill>
          <a:blip r:embed="rId4" cstate="print">
            <a:extLst>
              <a:ext uri="{3D362547-D1E4-4037-D09D-DBAF80F3CB42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302" name="TextBox302"/>
          <p:cNvSpPr txBox="1"/>
          <p:nvPr/>
        </p:nvSpPr>
        <p:spPr>
          <a:xfrm>
            <a:off x="8392554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43</a:t>
            </a:r>
          </a:p>
        </p:txBody>
      </p:sp>
      <p:sp>
        <p:nvSpPr>
          <p:cNvPr id="303" name="TextBox303"/>
          <p:cNvSpPr txBox="1"/>
          <p:nvPr/>
        </p:nvSpPr>
        <p:spPr>
          <a:xfrm>
            <a:off x="608141" y="914814"/>
            <a:ext cx="37973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“S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tandalone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”</a:t>
            </a:r>
            <a:r>
              <a:rPr lang="en-US" altLang="zh-CN" sz="3000" kern="0" spc="267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Setup</a:t>
            </a:r>
          </a:p>
        </p:txBody>
      </p:sp>
      <p:sp>
        <p:nvSpPr>
          <p:cNvPr id="304" name="TextBox304"/>
          <p:cNvSpPr txBox="1"/>
          <p:nvPr/>
        </p:nvSpPr>
        <p:spPr>
          <a:xfrm>
            <a:off x="626274" y="1955229"/>
            <a:ext cx="4826000" cy="1816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000" kern="0" spc="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000" kern="0" spc="8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configuration</a:t>
            </a:r>
            <a:r>
              <a:rPr lang="en-US" altLang="zh-CN" sz="2000" kern="0" spc="17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3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loaded</a:t>
            </a:r>
          </a:p>
          <a:p>
            <a:pPr marL="0" marR="0" indent="0" eaLnBrk="0">
              <a:lnSpc>
                <a:spcPct val="119000"/>
              </a:lnSpc>
              <a:spcBef>
                <a:spcPts val="2943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2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2000" kern="0" spc="3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000" kern="0" spc="4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controller</a:t>
            </a:r>
            <a:r>
              <a:rPr lang="en-US" altLang="zh-CN" sz="2000" kern="0" spc="14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kern="0" spc="4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1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time</a:t>
            </a:r>
          </a:p>
          <a:p>
            <a:pPr marL="0" marR="0" indent="0" eaLnBrk="0">
              <a:lnSpc>
                <a:spcPct val="119000"/>
              </a:lnSpc>
              <a:spcBef>
                <a:spcPts val="3061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3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Just</a:t>
            </a:r>
            <a:r>
              <a:rPr lang="en-US" altLang="zh-CN" sz="2000" kern="0" spc="5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provide</a:t>
            </a:r>
            <a:r>
              <a:rPr lang="en-US" altLang="zh-CN" sz="2000" kern="0" spc="8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6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controller</a:t>
            </a:r>
            <a:r>
              <a:rPr lang="en-US" altLang="zh-CN" sz="2000" kern="0" spc="14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instance</a:t>
            </a:r>
          </a:p>
        </p:txBody>
      </p:sp>
    </p:spTree>
    <p:extLst>
      <p:ext uri="{CF4BAC99-2F84-4C63-F177-C842477C5F82}"/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2C9EC88C-CB95-46CB-FE4B-29B73E914711"/>
          <p:cNvPicPr>
            <a:picLocks noChangeAspect="1"/>
          </p:cNvPicPr>
          <p:nvPr/>
        </p:nvPicPr>
        <p:blipFill>
          <a:blip r:embed="rId2" cstate="print">
            <a:extLst>
              <a:ext uri="{CD994AA5-D4C3-4F67-0C04-BC19975FDD3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6" name="5A82D5BC-5A1E-4DC3-D4DC-A046304325DE"/>
          <p:cNvPicPr>
            <a:picLocks noChangeAspect="1"/>
          </p:cNvPicPr>
          <p:nvPr/>
        </p:nvPicPr>
        <p:blipFill>
          <a:blip r:embed="rId3" cstate="print">
            <a:extLst>
              <a:ext uri="{8573BF1C-C69A-47F0-9986-FB63EA71E04F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307" name="9C424881-EBD2-4107-6E5C-2B01D1D3F7CC"/>
          <p:cNvPicPr>
            <a:picLocks noChangeAspect="1"/>
          </p:cNvPicPr>
          <p:nvPr/>
        </p:nvPicPr>
        <p:blipFill>
          <a:blip r:embed="rId4" cstate="print">
            <a:extLst>
              <a:ext uri="{CF2C0986-DAEA-45D0-8C68-B73E928E5172}"/>
            </a:extLst>
          </a:blip>
          <a:stretch>
            <a:fillRect/>
          </a:stretch>
        </p:blipFill>
        <p:spPr>
          <a:xfrm>
            <a:off x="611188" y="6419850"/>
            <a:ext cx="1028700" cy="161925"/>
          </a:xfrm>
          <a:prstGeom prst="rect">
            <a:avLst/>
          </a:prstGeom>
        </p:spPr>
      </p:pic>
      <p:pic>
        <p:nvPicPr>
          <p:cNvPr id="308" name="08B8D64A-1747-4748-0B54-498FD46364AF"/>
          <p:cNvPicPr>
            <a:picLocks noChangeAspect="1"/>
          </p:cNvPicPr>
          <p:nvPr/>
        </p:nvPicPr>
        <p:blipFill>
          <a:blip r:embed="rId5" cstate="print">
            <a:extLst>
              <a:ext uri="{103B4BB2-2ABE-44F5-B3D8-0A282F465CDE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309" name="TextBox309"/>
          <p:cNvSpPr txBox="1"/>
          <p:nvPr/>
        </p:nvSpPr>
        <p:spPr>
          <a:xfrm>
            <a:off x="8392554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44</a:t>
            </a:r>
          </a:p>
        </p:txBody>
      </p:sp>
      <p:sp>
        <p:nvSpPr>
          <p:cNvPr id="310" name="TextBox310"/>
          <p:cNvSpPr txBox="1"/>
          <p:nvPr/>
        </p:nvSpPr>
        <p:spPr>
          <a:xfrm>
            <a:off x="608141" y="914814"/>
            <a:ext cx="55626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“S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tandalone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”</a:t>
            </a:r>
            <a:r>
              <a:rPr lang="en-US" altLang="zh-CN" sz="3000" kern="0" spc="267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Setup</a:t>
            </a:r>
            <a:r>
              <a:rPr lang="en-US" altLang="zh-CN" sz="3000" kern="0" spc="11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</a:p>
        </p:txBody>
      </p:sp>
      <p:pic>
        <p:nvPicPr>
          <p:cNvPr id="311" name="5AD39A14-F1F0-477F-AA8A-DC47E8E03A2D"/>
          <p:cNvPicPr>
            <a:picLocks noChangeAspect="1"/>
          </p:cNvPicPr>
          <p:nvPr/>
        </p:nvPicPr>
        <p:blipFill>
          <a:blip r:embed="rId6" cstate="print">
            <a:extLst>
              <a:ext uri="{25F6C9FD-4E63-421B-1F8A-56550CAC6871}"/>
            </a:extLst>
          </a:blip>
          <a:stretch>
            <a:fillRect/>
          </a:stretch>
        </p:blipFill>
        <p:spPr>
          <a:xfrm>
            <a:off x="563562" y="1828800"/>
            <a:ext cx="7896226" cy="3505200"/>
          </a:xfrm>
          <a:prstGeom prst="rect">
            <a:avLst/>
          </a:prstGeom>
        </p:spPr>
      </p:pic>
    </p:spTree>
    <p:extLst>
      <p:ext uri="{4647E6F0-A9DC-4472-4A41-9574CE7B004F}"/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DD756A6A-D632-4730-CA37-A059D2258988"/>
          <p:cNvPicPr>
            <a:picLocks noChangeAspect="1"/>
          </p:cNvPicPr>
          <p:nvPr/>
        </p:nvPicPr>
        <p:blipFill>
          <a:blip r:embed="rId2" cstate="print">
            <a:extLst>
              <a:ext uri="{57DB3ADF-C744-438D-E4DD-3C1AF1071FB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0" name="42C9C171-1C6E-447C-5804-5B9C820AE348"/>
          <p:cNvPicPr>
            <a:picLocks noChangeAspect="1"/>
          </p:cNvPicPr>
          <p:nvPr/>
        </p:nvPicPr>
        <p:blipFill>
          <a:blip r:embed="rId3" cstate="print">
            <a:extLst>
              <a:ext uri="{3B154B6E-55AB-478C-AC4A-176DDE3C6B06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52" name="8872CFDA-94B3-48F7-147A-2059AE8BD19B"/>
          <p:cNvPicPr>
            <a:picLocks noChangeAspect="1"/>
          </p:cNvPicPr>
          <p:nvPr/>
        </p:nvPicPr>
        <p:blipFill>
          <a:blip r:embed="rId4" cstate="print">
            <a:extLst>
              <a:ext uri="{2BE6C58E-74EF-4FAB-B165-189A1C066C00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53" name="TextBox53"/>
          <p:cNvSpPr txBox="1"/>
          <p:nvPr/>
        </p:nvSpPr>
        <p:spPr>
          <a:xfrm>
            <a:off x="8459380" y="6433422"/>
            <a:ext cx="1016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54" name="TextBox54"/>
          <p:cNvSpPr txBox="1"/>
          <p:nvPr/>
        </p:nvSpPr>
        <p:spPr>
          <a:xfrm>
            <a:off x="648527" y="914814"/>
            <a:ext cx="64135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Loading</a:t>
            </a:r>
            <a:r>
              <a:rPr lang="en-US" altLang="zh-CN" sz="3000" kern="0" spc="8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000" kern="0" spc="3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WebApplicationContext</a:t>
            </a:r>
          </a:p>
        </p:txBody>
      </p:sp>
      <p:sp>
        <p:nvSpPr>
          <p:cNvPr id="55" name="TextBox55"/>
          <p:cNvSpPr txBox="1"/>
          <p:nvPr/>
        </p:nvSpPr>
        <p:spPr>
          <a:xfrm>
            <a:off x="615860" y="1949895"/>
            <a:ext cx="7937500" cy="1447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1686" marR="0" indent="-442035" eaLnBrk="0">
              <a:lnSpc>
                <a:spcPct val="117000"/>
              </a:lnSpc>
            </a:pP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000" kern="0" spc="5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How</a:t>
            </a:r>
            <a:r>
              <a:rPr lang="en-US" altLang="zh-CN" sz="2000" kern="0" spc="4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</a:t>
            </a:r>
            <a:r>
              <a:rPr lang="en-US" altLang="zh-CN" sz="2000" kern="0" spc="3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000" kern="0" spc="5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tell</a:t>
            </a:r>
            <a:r>
              <a:rPr lang="en-US" altLang="zh-CN" sz="2000" kern="0" spc="6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TestContext</a:t>
            </a:r>
            <a:r>
              <a:rPr lang="en-US" altLang="zh-CN" sz="2000" kern="0" spc="13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2000" kern="0" spc="12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5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load</a:t>
            </a:r>
            <a:r>
              <a:rPr lang="en-US" altLang="zh-CN" sz="2000" kern="0" spc="4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52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WebApplicationContext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  <a:p>
            <a:pPr marL="0" marR="0" indent="0" eaLnBrk="0">
              <a:lnSpc>
                <a:spcPct val="111000"/>
              </a:lnSpc>
              <a:spcBef>
                <a:spcPts val="2991"/>
              </a:spcBef>
            </a:pP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000" kern="0" spc="4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Just</a:t>
            </a:r>
            <a:r>
              <a:rPr lang="en-US" altLang="zh-CN" sz="2000" kern="0" spc="5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annotate</a:t>
            </a:r>
            <a:r>
              <a:rPr lang="en-US" altLang="zh-CN" sz="2000" kern="0" spc="1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your</a:t>
            </a:r>
            <a:r>
              <a:rPr lang="en-US" altLang="zh-CN" sz="2000" kern="0" spc="7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2000" kern="0" spc="7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</a:t>
            </a:r>
            <a:r>
              <a:rPr lang="en-US" altLang="zh-CN" sz="2000" kern="0" spc="4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9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@WebAppConfiguration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!</a:t>
            </a:r>
          </a:p>
        </p:txBody>
      </p:sp>
    </p:spTree>
    <p:extLst>
      <p:ext uri="{8961F3DE-598A-4278-4A55-EC33040BC4A6}"/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179CB242-4EE6-4A30-71B8-5B1883308501"/>
          <p:cNvPicPr>
            <a:picLocks noChangeAspect="1"/>
          </p:cNvPicPr>
          <p:nvPr/>
        </p:nvPicPr>
        <p:blipFill>
          <a:blip r:embed="rId2" cstate="print">
            <a:extLst>
              <a:ext uri="{C02D1275-A419-4E0C-1F7F-CD7426C615D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13" name="BF0297C3-24B4-450F-F41C-D13F3EA6160C"/>
          <p:cNvPicPr>
            <a:picLocks noChangeAspect="1"/>
          </p:cNvPicPr>
          <p:nvPr/>
        </p:nvPicPr>
        <p:blipFill>
          <a:blip r:embed="rId3" cstate="print">
            <a:extLst>
              <a:ext uri="{3DCE5CD5-1597-4740-5418-717611B64F2E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315" name="FC46FE55-6748-42A4-6459-3BBAA0CA531A"/>
          <p:cNvPicPr>
            <a:picLocks noChangeAspect="1"/>
          </p:cNvPicPr>
          <p:nvPr/>
        </p:nvPicPr>
        <p:blipFill>
          <a:blip r:embed="rId4" cstate="print">
            <a:extLst>
              <a:ext uri="{D19F0FF3-E0AB-407A-8B76-79F0D2BCCF07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316" name="TextBox316"/>
          <p:cNvSpPr txBox="1"/>
          <p:nvPr/>
        </p:nvSpPr>
        <p:spPr>
          <a:xfrm>
            <a:off x="8392554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45</a:t>
            </a:r>
          </a:p>
        </p:txBody>
      </p:sp>
      <p:sp>
        <p:nvSpPr>
          <p:cNvPr id="317" name="TextBox317"/>
          <p:cNvSpPr txBox="1"/>
          <p:nvPr/>
        </p:nvSpPr>
        <p:spPr>
          <a:xfrm>
            <a:off x="611189" y="914814"/>
            <a:ext cx="45466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3000" kern="0" spc="3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3000" kern="0" spc="12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Servlet</a:t>
            </a:r>
            <a:r>
              <a:rPr lang="en-US" altLang="zh-CN" sz="3000" kern="0" spc="16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Filters</a:t>
            </a:r>
          </a:p>
        </p:txBody>
      </p:sp>
      <p:pic>
        <p:nvPicPr>
          <p:cNvPr id="318" name="F42CBF00-CAFD-4E79-9BA0-EBD56C42EBE9"/>
          <p:cNvPicPr>
            <a:picLocks noChangeAspect="1"/>
          </p:cNvPicPr>
          <p:nvPr/>
        </p:nvPicPr>
        <p:blipFill>
          <a:blip r:embed="rId5" cstate="print">
            <a:extLst>
              <a:ext uri="{F4C189B7-C4F0-4F64-77B1-7B4776E629D5}"/>
            </a:extLst>
          </a:blip>
          <a:stretch>
            <a:fillRect/>
          </a:stretch>
        </p:blipFill>
        <p:spPr>
          <a:xfrm>
            <a:off x="190500" y="2514600"/>
            <a:ext cx="8763000" cy="1819275"/>
          </a:xfrm>
          <a:prstGeom prst="rect">
            <a:avLst/>
          </a:prstGeom>
        </p:spPr>
      </p:pic>
    </p:spTree>
    <p:extLst>
      <p:ext uri="{42D41251-56A0-4D2A-BCE9-283A1196572E}"/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23AF9EDE-D243-4253-3A82-F8ACC0EA3079"/>
          <p:cNvPicPr>
            <a:picLocks noChangeAspect="1"/>
          </p:cNvPicPr>
          <p:nvPr/>
        </p:nvPicPr>
        <p:blipFill>
          <a:blip r:embed="rId2" cstate="print">
            <a:extLst>
              <a:ext uri="{BE25107C-A8EA-4482-A680-6DC9A36EBFE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20" name="B2352D17-E748-45EA-8488-D51CEE398FEF"/>
          <p:cNvPicPr>
            <a:picLocks noChangeAspect="1"/>
          </p:cNvPicPr>
          <p:nvPr/>
        </p:nvPicPr>
        <p:blipFill>
          <a:blip r:embed="rId3" cstate="print">
            <a:extLst>
              <a:ext uri="{17C30AE2-3E8F-482A-457C-497618B141F3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322" name="6BD5F5E4-2871-423A-A8E1-2CD0BB837881"/>
          <p:cNvPicPr>
            <a:picLocks noChangeAspect="1"/>
          </p:cNvPicPr>
          <p:nvPr/>
        </p:nvPicPr>
        <p:blipFill>
          <a:blip r:embed="rId4" cstate="print">
            <a:extLst>
              <a:ext uri="{16C11C81-7A2F-4DC0-384C-CB011743C735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323" name="TextBox323"/>
          <p:cNvSpPr txBox="1"/>
          <p:nvPr/>
        </p:nvSpPr>
        <p:spPr>
          <a:xfrm>
            <a:off x="8392554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46</a:t>
            </a:r>
          </a:p>
        </p:txBody>
      </p:sp>
      <p:sp>
        <p:nvSpPr>
          <p:cNvPr id="324" name="TextBox324"/>
          <p:cNvSpPr txBox="1"/>
          <p:nvPr/>
        </p:nvSpPr>
        <p:spPr>
          <a:xfrm>
            <a:off x="648527" y="914814"/>
            <a:ext cx="71755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Re-use</a:t>
            </a:r>
            <a:r>
              <a:rPr lang="en-US" altLang="zh-CN" sz="3000" kern="0" spc="7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Request</a:t>
            </a:r>
            <a:r>
              <a:rPr lang="en-US" altLang="zh-CN" sz="3000" kern="0" spc="10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Props</a:t>
            </a:r>
            <a:r>
              <a:rPr lang="en-US" altLang="zh-CN" sz="3000" kern="0" spc="5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&amp;</a:t>
            </a:r>
            <a:r>
              <a:rPr lang="en-US" altLang="zh-CN" sz="3000" kern="0" spc="5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Expectations</a:t>
            </a:r>
          </a:p>
        </p:txBody>
      </p:sp>
      <p:pic>
        <p:nvPicPr>
          <p:cNvPr id="325" name="5B87CF8B-994A-4196-4AE1-D83A1A8961F8"/>
          <p:cNvPicPr>
            <a:picLocks noChangeAspect="1"/>
          </p:cNvPicPr>
          <p:nvPr/>
        </p:nvPicPr>
        <p:blipFill>
          <a:blip r:embed="rId5" cstate="print">
            <a:extLst>
              <a:ext uri="{5C622759-0131-4D3A-8F21-E3C56F8965AE}"/>
            </a:extLst>
          </a:blip>
          <a:stretch>
            <a:fillRect/>
          </a:stretch>
        </p:blipFill>
        <p:spPr>
          <a:xfrm>
            <a:off x="508000" y="1714500"/>
            <a:ext cx="8115300" cy="4533900"/>
          </a:xfrm>
          <a:prstGeom prst="rect">
            <a:avLst/>
          </a:prstGeom>
        </p:spPr>
      </p:pic>
    </p:spTree>
    <p:extLst>
      <p:ext uri="{7C10947C-67CA-47AF-831C-C46A0F8EDBD6}"/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1FA5505F-A553-4F56-9A05-99053C50D5CB"/>
          <p:cNvPicPr>
            <a:picLocks noChangeAspect="1"/>
          </p:cNvPicPr>
          <p:nvPr/>
        </p:nvPicPr>
        <p:blipFill>
          <a:blip r:embed="rId2" cstate="print">
            <a:extLst>
              <a:ext uri="{9D7ACC47-0FAB-4F45-9F8F-E8DCFCA6B93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27" name="03BF19F9-105E-48AE-4EAF-4091259EFC20"/>
          <p:cNvPicPr>
            <a:picLocks noChangeAspect="1"/>
          </p:cNvPicPr>
          <p:nvPr/>
        </p:nvPicPr>
        <p:blipFill>
          <a:blip r:embed="rId3" cstate="print">
            <a:extLst>
              <a:ext uri="{15F24EB0-A10B-43C9-4A93-795CCDF6B789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329" name="0CC0E439-67CF-45C0-D4AF-989A6426D185"/>
          <p:cNvPicPr>
            <a:picLocks noChangeAspect="1"/>
          </p:cNvPicPr>
          <p:nvPr/>
        </p:nvPicPr>
        <p:blipFill>
          <a:blip r:embed="rId4" cstate="print">
            <a:extLst>
              <a:ext uri="{AE20A0F2-5581-4F6F-7315-E7ECC6F49EBA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330" name="TextBox330"/>
          <p:cNvSpPr txBox="1"/>
          <p:nvPr/>
        </p:nvSpPr>
        <p:spPr>
          <a:xfrm>
            <a:off x="8392554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47</a:t>
            </a:r>
          </a:p>
        </p:txBody>
      </p:sp>
      <p:sp>
        <p:nvSpPr>
          <p:cNvPr id="331" name="TextBox331"/>
          <p:cNvSpPr txBox="1"/>
          <p:nvPr/>
        </p:nvSpPr>
        <p:spPr>
          <a:xfrm>
            <a:off x="648527" y="914814"/>
            <a:ext cx="72898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</a:t>
            </a:r>
            <a:r>
              <a:rPr lang="en-US" altLang="zh-CN" sz="3000" kern="0" spc="9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Access</a:t>
            </a:r>
            <a:r>
              <a:rPr lang="en-US" altLang="zh-CN" sz="3000" kern="0" spc="6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3000" kern="0" spc="8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underlying</a:t>
            </a:r>
            <a:r>
              <a:rPr lang="en-US" altLang="zh-CN" sz="3000" kern="0" spc="22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MvcResult</a:t>
            </a:r>
          </a:p>
        </p:txBody>
      </p:sp>
      <p:pic>
        <p:nvPicPr>
          <p:cNvPr id="332" name="47C9AEBA-4C6E-498A-0274-D61C6288E935"/>
          <p:cNvPicPr>
            <a:picLocks noChangeAspect="1"/>
          </p:cNvPicPr>
          <p:nvPr/>
        </p:nvPicPr>
        <p:blipFill>
          <a:blip r:embed="rId5" cstate="print">
            <a:extLst>
              <a:ext uri="{B1F516FA-D7A1-4157-7F43-499EB6AE0734}"/>
            </a:extLst>
          </a:blip>
          <a:stretch>
            <a:fillRect/>
          </a:stretch>
        </p:blipFill>
        <p:spPr>
          <a:xfrm>
            <a:off x="355600" y="2114550"/>
            <a:ext cx="8420100" cy="2628900"/>
          </a:xfrm>
          <a:prstGeom prst="rect">
            <a:avLst/>
          </a:prstGeom>
        </p:spPr>
      </p:pic>
    </p:spTree>
    <p:extLst>
      <p:ext uri="{0876FEC2-787A-491C-FD13-75F7F23B0479}"/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E1EB7501-112C-4313-E696-C7CDB05E2E7A"/>
          <p:cNvPicPr>
            <a:picLocks noChangeAspect="1"/>
          </p:cNvPicPr>
          <p:nvPr/>
        </p:nvPicPr>
        <p:blipFill>
          <a:blip r:embed="rId2" cstate="print">
            <a:extLst>
              <a:ext uri="{9F5E8B37-5A8A-4B01-5B53-065459ED602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34" name="297A29C9-BB5D-4F54-6F84-F351E229E95A"/>
          <p:cNvPicPr>
            <a:picLocks noChangeAspect="1"/>
          </p:cNvPicPr>
          <p:nvPr/>
        </p:nvPicPr>
        <p:blipFill>
          <a:blip r:embed="rId3" cstate="print">
            <a:extLst>
              <a:ext uri="{FF241398-75ED-4F7A-F29D-D1A91C335CA9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336" name="159C4507-FE2B-4C1F-2DBC-F7209D5D2D36"/>
          <p:cNvPicPr>
            <a:picLocks noChangeAspect="1"/>
          </p:cNvPicPr>
          <p:nvPr/>
        </p:nvPicPr>
        <p:blipFill>
          <a:blip r:embed="rId4" cstate="print">
            <a:extLst>
              <a:ext uri="{86F138D6-56E8-4B93-3128-88F6742DBB57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337" name="TextBox337"/>
          <p:cNvSpPr txBox="1"/>
          <p:nvPr/>
        </p:nvSpPr>
        <p:spPr>
          <a:xfrm>
            <a:off x="8392554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48</a:t>
            </a:r>
          </a:p>
        </p:txBody>
      </p:sp>
      <p:sp>
        <p:nvSpPr>
          <p:cNvPr id="338" name="TextBox338"/>
          <p:cNvSpPr txBox="1"/>
          <p:nvPr/>
        </p:nvSpPr>
        <p:spPr>
          <a:xfrm>
            <a:off x="632525" y="914814"/>
            <a:ext cx="49530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Client-side</a:t>
            </a:r>
            <a:r>
              <a:rPr lang="en-US" altLang="zh-CN" sz="3000" kern="0" spc="19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-75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  <a:r>
              <a:rPr lang="en-US" altLang="zh-CN" sz="3000" kern="0" spc="3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</a:p>
        </p:txBody>
      </p:sp>
      <p:pic>
        <p:nvPicPr>
          <p:cNvPr id="339" name="16C9C8E9-A0B1-41AA-A3E2-FCDBBC2D2151"/>
          <p:cNvPicPr>
            <a:picLocks noChangeAspect="1"/>
          </p:cNvPicPr>
          <p:nvPr/>
        </p:nvPicPr>
        <p:blipFill>
          <a:blip r:embed="rId5" cstate="print">
            <a:extLst>
              <a:ext uri="{F65157B9-EDD2-4EB7-4D11-D6F8B0DD5B23}"/>
            </a:extLst>
          </a:blip>
          <a:stretch>
            <a:fillRect/>
          </a:stretch>
        </p:blipFill>
        <p:spPr>
          <a:xfrm>
            <a:off x="533400" y="1752600"/>
            <a:ext cx="8001000" cy="3105150"/>
          </a:xfrm>
          <a:prstGeom prst="rect">
            <a:avLst/>
          </a:prstGeom>
        </p:spPr>
      </p:pic>
    </p:spTree>
    <p:extLst>
      <p:ext uri="{E64EE6F6-306F-4C52-EFA9-A8D8E3238342}"/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A72AE619-C4F2-415D-268F-78AFE89961C1"/>
          <p:cNvPicPr>
            <a:picLocks noChangeAspect="1"/>
          </p:cNvPicPr>
          <p:nvPr/>
        </p:nvPicPr>
        <p:blipFill>
          <a:blip r:embed="rId2" cstate="print">
            <a:extLst>
              <a:ext uri="{CBFA1590-FBA5-4231-DF8C-2DE40250F6A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41" name="92C2B531-BF80-463A-AD0E-19B4A289B739"/>
          <p:cNvPicPr>
            <a:picLocks noChangeAspect="1"/>
          </p:cNvPicPr>
          <p:nvPr/>
        </p:nvPicPr>
        <p:blipFill>
          <a:blip r:embed="rId3" cstate="print">
            <a:extLst>
              <a:ext uri="{9FBED58A-8E3F-46B7-39BE-0F3BF1D3BCB9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343" name="13AD14E3-3D35-43ED-C78D-B02B2C5FB7B7"/>
          <p:cNvPicPr>
            <a:picLocks noChangeAspect="1"/>
          </p:cNvPicPr>
          <p:nvPr/>
        </p:nvPicPr>
        <p:blipFill>
          <a:blip r:embed="rId4" cstate="print">
            <a:extLst>
              <a:ext uri="{48A4AEED-F457-462E-F5C9-F9A83E6632BD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344" name="TextBox344"/>
          <p:cNvSpPr txBox="1"/>
          <p:nvPr/>
        </p:nvSpPr>
        <p:spPr>
          <a:xfrm>
            <a:off x="8392554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49</a:t>
            </a:r>
          </a:p>
        </p:txBody>
      </p:sp>
      <p:sp>
        <p:nvSpPr>
          <p:cNvPr id="345" name="TextBox345"/>
          <p:cNvSpPr txBox="1"/>
          <p:nvPr/>
        </p:nvSpPr>
        <p:spPr>
          <a:xfrm>
            <a:off x="632525" y="914814"/>
            <a:ext cx="53721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Client-side</a:t>
            </a:r>
            <a:r>
              <a:rPr lang="en-US" altLang="zh-CN" sz="3000" kern="0" spc="19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-75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  <a:r>
              <a:rPr lang="en-US" altLang="zh-CN" sz="300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3000" kern="0" spc="7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Recap</a:t>
            </a:r>
          </a:p>
        </p:txBody>
      </p:sp>
      <p:sp>
        <p:nvSpPr>
          <p:cNvPr id="346" name="TextBox346"/>
          <p:cNvSpPr txBox="1"/>
          <p:nvPr/>
        </p:nvSpPr>
        <p:spPr>
          <a:xfrm>
            <a:off x="626274" y="1955229"/>
            <a:ext cx="7353301" cy="321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37312" marR="211138" indent="-337312" eaLnBrk="0">
              <a:lnSpc>
                <a:spcPct val="103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3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4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instance</a:t>
            </a:r>
            <a:r>
              <a:rPr lang="en-US" altLang="zh-CN" sz="2000" kern="0" spc="9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2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RestTemplate</a:t>
            </a:r>
            <a:r>
              <a:rPr lang="en-US" altLang="zh-CN" sz="2000" b="1" kern="0" spc="-25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configured</a:t>
            </a:r>
            <a:r>
              <a:rPr lang="en-US" altLang="zh-CN" sz="2000" kern="0" spc="12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8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custom</a:t>
            </a:r>
            <a:r>
              <a:rPr lang="en-US" altLang="zh-CN" sz="20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ClientHttpRequestFactory</a:t>
            </a:r>
          </a:p>
          <a:p>
            <a:pPr marL="0" marR="0" indent="0" eaLnBrk="0">
              <a:lnSpc>
                <a:spcPct val="119000"/>
              </a:lnSpc>
              <a:spcBef>
                <a:spcPts val="3196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Records</a:t>
            </a:r>
            <a:r>
              <a:rPr lang="en-US" altLang="zh-CN" sz="2000" kern="0" spc="5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4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asserts</a:t>
            </a:r>
            <a:r>
              <a:rPr lang="en-US" altLang="zh-CN" sz="2000" kern="0" spc="8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expected</a:t>
            </a:r>
            <a:r>
              <a:rPr lang="en-US" altLang="zh-CN" sz="2000" kern="0" spc="1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requests</a:t>
            </a:r>
          </a:p>
          <a:p>
            <a:pPr marL="443484" marR="0" indent="0" eaLnBrk="0">
              <a:lnSpc>
                <a:spcPct val="119000"/>
              </a:lnSpc>
              <a:spcBef>
                <a:spcPts val="164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6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Instead</a:t>
            </a:r>
            <a:r>
              <a:rPr lang="en-US" altLang="zh-CN" sz="2000" kern="0" spc="10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3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executing</a:t>
            </a:r>
            <a:r>
              <a:rPr lang="en-US" altLang="zh-CN" sz="2000" kern="0" spc="11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them</a:t>
            </a:r>
          </a:p>
          <a:p>
            <a:pPr marL="0" marR="0" indent="0" eaLnBrk="0">
              <a:lnSpc>
                <a:spcPct val="111000"/>
              </a:lnSpc>
              <a:spcBef>
                <a:spcPts val="3062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Code</a:t>
            </a:r>
            <a:r>
              <a:rPr lang="en-US" altLang="zh-CN" sz="2000" kern="0" spc="4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2000" kern="0" spc="5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RestTemplate</a:t>
            </a:r>
            <a:r>
              <a:rPr lang="en-US" altLang="zh-CN" sz="2000" b="1" kern="0" spc="-26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000" kern="0" spc="4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now</a:t>
            </a:r>
            <a:r>
              <a:rPr lang="en-US" altLang="zh-CN" sz="2000" kern="0" spc="5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3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invoked</a:t>
            </a:r>
          </a:p>
          <a:p>
            <a:pPr marL="0" marR="0" indent="0" eaLnBrk="0">
              <a:lnSpc>
                <a:spcPct val="111000"/>
              </a:lnSpc>
              <a:spcBef>
                <a:spcPts val="2952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200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verify()</a:t>
            </a:r>
            <a:r>
              <a:rPr lang="en-US" altLang="zh-CN" sz="2000" b="1" kern="0" spc="-3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5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assert</a:t>
            </a:r>
            <a:r>
              <a:rPr lang="en-US" altLang="zh-CN" sz="2000" kern="0" spc="7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000" kern="0" spc="4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expectations</a:t>
            </a:r>
            <a:r>
              <a:rPr lang="en-US" altLang="zh-CN" sz="2000" kern="0" spc="15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were</a:t>
            </a:r>
            <a:r>
              <a:rPr lang="en-US" altLang="zh-CN" sz="2000" kern="0" spc="6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executed</a:t>
            </a:r>
          </a:p>
        </p:txBody>
      </p:sp>
    </p:spTree>
    <p:extLst>
      <p:ext uri="{08B94DDA-64C8-44CE-2DFF-4952F5AB2459}"/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0BD857BC-D85F-4DDB-8D4E-FFB475955ED8"/>
          <p:cNvPicPr>
            <a:picLocks noChangeAspect="1"/>
          </p:cNvPicPr>
          <p:nvPr/>
        </p:nvPicPr>
        <p:blipFill>
          <a:blip r:embed="rId2" cstate="print">
            <a:extLst>
              <a:ext uri="{0A4C0A8D-243C-4ED8-06C8-B6F4634237B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48" name="E326F313-7579-48BC-8DF0-C3B654F8ADC2"/>
          <p:cNvPicPr>
            <a:picLocks noChangeAspect="1"/>
          </p:cNvPicPr>
          <p:nvPr/>
        </p:nvPicPr>
        <p:blipFill>
          <a:blip r:embed="rId3" cstate="print">
            <a:extLst>
              <a:ext uri="{B7BA6B05-2AA1-4EB9-4A25-86E084BFB442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350" name="1CB43818-7131-49B8-4E75-EBB5A36BA573"/>
          <p:cNvPicPr>
            <a:picLocks noChangeAspect="1"/>
          </p:cNvPicPr>
          <p:nvPr/>
        </p:nvPicPr>
        <p:blipFill>
          <a:blip r:embed="rId4" cstate="print">
            <a:extLst>
              <a:ext uri="{94D68A6B-A318-4911-25EA-C79FB5EA1125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351" name="TextBox351"/>
          <p:cNvSpPr txBox="1"/>
          <p:nvPr/>
        </p:nvSpPr>
        <p:spPr>
          <a:xfrm>
            <a:off x="8397940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50</a:t>
            </a:r>
          </a:p>
        </p:txBody>
      </p:sp>
      <p:sp>
        <p:nvSpPr>
          <p:cNvPr id="352" name="TextBox352"/>
          <p:cNvSpPr txBox="1"/>
          <p:nvPr/>
        </p:nvSpPr>
        <p:spPr>
          <a:xfrm>
            <a:off x="616142" y="914814"/>
            <a:ext cx="37338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Acknowledgements</a:t>
            </a:r>
          </a:p>
        </p:txBody>
      </p:sp>
      <p:sp>
        <p:nvSpPr>
          <p:cNvPr id="353" name="TextBox353"/>
          <p:cNvSpPr txBox="1"/>
          <p:nvPr/>
        </p:nvSpPr>
        <p:spPr>
          <a:xfrm>
            <a:off x="612812" y="2324189"/>
            <a:ext cx="7467601" cy="1155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058" marR="0" indent="-10058" eaLnBrk="0">
              <a:lnSpc>
                <a:spcPct val="108000"/>
              </a:lnSpc>
            </a:pPr>
            <a:r>
              <a:rPr lang="en-US" altLang="zh-CN" sz="24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4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400" b="1" kern="0" spc="14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MVC</a:t>
            </a:r>
            <a:r>
              <a:rPr lang="en-US" altLang="zh-CN" sz="2400" b="1" kern="0" spc="4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2400" b="1" kern="0" spc="10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2400" kern="0" spc="12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draws</a:t>
            </a:r>
            <a:r>
              <a:rPr lang="en-US" altLang="zh-CN" sz="2400" kern="0" spc="9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inspiration</a:t>
            </a:r>
            <a:r>
              <a:rPr lang="en-US" altLang="zh-CN" sz="2400" kern="0" spc="9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9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similar</a:t>
            </a:r>
            <a:r>
              <a:rPr lang="en-US" altLang="zh-CN" sz="2400" kern="0" spc="12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2400" kern="0" spc="8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2400" kern="0" spc="19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3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400" b="1" kern="0" spc="12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Web</a:t>
            </a:r>
            <a:r>
              <a:rPr lang="en-US" altLang="zh-CN" sz="2400" b="1" kern="0" spc="37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Services</a:t>
            </a:r>
            <a:r>
              <a:rPr lang="en-US" altLang="zh-CN" sz="24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912ED1C4-2502-47DA-1D78-A0FD67127FCE}"/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83AB2368-9D2A-4061-8566-0FEFBD6F8803"/>
          <p:cNvPicPr>
            <a:picLocks noChangeAspect="1"/>
          </p:cNvPicPr>
          <p:nvPr/>
        </p:nvPicPr>
        <p:blipFill>
          <a:blip r:embed="rId2" cstate="print">
            <a:extLst>
              <a:ext uri="{78801303-C165-41F1-581F-A553BC1AFBE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7" name="DDA99204-D224-411D-D64F-F1A69716D50D"/>
          <p:cNvPicPr>
            <a:picLocks noChangeAspect="1"/>
          </p:cNvPicPr>
          <p:nvPr/>
        </p:nvPicPr>
        <p:blipFill>
          <a:blip r:embed="rId3" cstate="print">
            <a:extLst>
              <a:ext uri="{FB6FED34-72D0-40E0-6545-BEB4BF7AE3C9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59" name="AE58F7E2-E473-4150-8B07-F79D760C66DE"/>
          <p:cNvPicPr>
            <a:picLocks noChangeAspect="1"/>
          </p:cNvPicPr>
          <p:nvPr/>
        </p:nvPicPr>
        <p:blipFill>
          <a:blip r:embed="rId4" cstate="print">
            <a:extLst>
              <a:ext uri="{01DAADC3-5856-497D-6488-1036EFAC3385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60" name="TextBox60"/>
          <p:cNvSpPr txBox="1"/>
          <p:nvPr/>
        </p:nvSpPr>
        <p:spPr>
          <a:xfrm>
            <a:off x="8458872" y="6433422"/>
            <a:ext cx="1016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61" name="TextBox61"/>
          <p:cNvSpPr txBox="1"/>
          <p:nvPr/>
        </p:nvSpPr>
        <p:spPr>
          <a:xfrm>
            <a:off x="643955" y="914814"/>
            <a:ext cx="45212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@WebAppConfiguration</a:t>
            </a:r>
          </a:p>
        </p:txBody>
      </p:sp>
      <p:sp>
        <p:nvSpPr>
          <p:cNvPr id="62" name="TextBox62"/>
          <p:cNvSpPr txBox="1"/>
          <p:nvPr/>
        </p:nvSpPr>
        <p:spPr>
          <a:xfrm>
            <a:off x="626274" y="1955229"/>
            <a:ext cx="7340600" cy="3162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Denotes</a:t>
            </a:r>
            <a:r>
              <a:rPr lang="en-US" altLang="zh-CN" sz="2000" kern="0" spc="7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8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6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context</a:t>
            </a:r>
            <a:r>
              <a:rPr lang="en-US" altLang="zh-CN" sz="2000" kern="0" spc="1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should</a:t>
            </a:r>
            <a:r>
              <a:rPr lang="en-US" altLang="zh-CN" sz="2000" kern="0" spc="8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2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  <a:p>
            <a:pPr marL="326898" marR="0" indent="0" eaLnBrk="0">
              <a:lnSpc>
                <a:spcPct val="80000"/>
              </a:lnSpc>
              <a:spcBef>
                <a:spcPts val="353"/>
              </a:spcBef>
            </a:pP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WebApplicationContext</a:t>
            </a:r>
          </a:p>
          <a:p>
            <a:pPr marL="0" marR="0" indent="0" eaLnBrk="0">
              <a:lnSpc>
                <a:spcPct val="119000"/>
              </a:lnSpc>
              <a:spcBef>
                <a:spcPts val="3176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Configures</a:t>
            </a:r>
            <a:r>
              <a:rPr lang="en-US" altLang="zh-CN" sz="2000" kern="0" spc="10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resource</a:t>
            </a:r>
            <a:r>
              <a:rPr lang="en-US" altLang="zh-CN" sz="2000" i="1" kern="0" spc="8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path</a:t>
            </a:r>
            <a:r>
              <a:rPr lang="en-US" altLang="zh-CN" sz="2000" i="1" kern="0" spc="8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000" kern="0" spc="5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web</a:t>
            </a:r>
            <a:r>
              <a:rPr lang="en-US" altLang="zh-CN" sz="2000" kern="0" spc="5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</a:t>
            </a:r>
          </a:p>
          <a:p>
            <a:pPr marL="443484" marR="0" indent="0" eaLnBrk="0">
              <a:lnSpc>
                <a:spcPct val="111000"/>
              </a:lnSpc>
              <a:spcBef>
                <a:spcPts val="164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6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Used</a:t>
            </a:r>
            <a:r>
              <a:rPr lang="en-US" altLang="zh-CN" sz="20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000" kern="0" spc="2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MockServletContext</a:t>
            </a:r>
          </a:p>
          <a:p>
            <a:pPr marL="443484" marR="0" indent="0" eaLnBrk="0">
              <a:lnSpc>
                <a:spcPct val="78000"/>
              </a:lnSpc>
              <a:spcBef>
                <a:spcPts val="149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7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Defaults</a:t>
            </a:r>
            <a:r>
              <a:rPr lang="en-US" altLang="zh-CN" sz="2000" kern="0" spc="9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3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“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src/main/webapp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”</a:t>
            </a:r>
          </a:p>
          <a:p>
            <a:pPr marL="745998" marR="0" indent="-302514" eaLnBrk="0">
              <a:lnSpc>
                <a:spcPct val="111000"/>
              </a:lnSpc>
              <a:spcBef>
                <a:spcPts val="182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7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Paths</a:t>
            </a:r>
            <a:r>
              <a:rPr lang="en-US" altLang="zh-CN" sz="2000" kern="0" spc="3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4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file-system</a:t>
            </a:r>
            <a:r>
              <a:rPr lang="en-US" altLang="zh-CN" sz="2000" kern="0" spc="16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folders,</a:t>
            </a:r>
            <a:r>
              <a:rPr lang="en-US" altLang="zh-CN" sz="2000" kern="0" spc="11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relative</a:t>
            </a:r>
            <a:r>
              <a:rPr lang="en-US" altLang="zh-CN" sz="2000" kern="0" spc="10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4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6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project</a:t>
            </a:r>
            <a:r>
              <a:rPr lang="en-US" altLang="zh-CN" sz="20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root,</a:t>
            </a:r>
            <a:r>
              <a:rPr lang="en-US" altLang="zh-CN" sz="2000" kern="0" spc="7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000" kern="0" spc="5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</a:t>
            </a:r>
            <a:r>
              <a:rPr lang="en-US" altLang="zh-CN" sz="2000" kern="0" spc="5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path</a:t>
            </a:r>
            <a:r>
              <a:rPr lang="en-US" altLang="zh-CN" sz="2000" kern="0" spc="7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resources</a:t>
            </a:r>
          </a:p>
          <a:p>
            <a:pPr marL="443484" marR="0" indent="0" eaLnBrk="0">
              <a:lnSpc>
                <a:spcPct val="111000"/>
              </a:lnSpc>
              <a:spcBef>
                <a:spcPts val="196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5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4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classpath:</a:t>
            </a:r>
            <a:r>
              <a:rPr lang="en-US" altLang="zh-CN" sz="2000" b="1" kern="0" spc="-29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prefix</a:t>
            </a:r>
            <a:r>
              <a:rPr lang="en-US" altLang="zh-CN" sz="2000" kern="0" spc="9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2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also</a:t>
            </a:r>
            <a:r>
              <a:rPr lang="en-US" altLang="zh-CN" sz="2000" kern="0" spc="4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supported</a:t>
            </a:r>
          </a:p>
        </p:txBody>
      </p:sp>
    </p:spTree>
    <p:extLst>
      <p:ext uri="{25237624-D233-49F4-3CCB-2E6C0B5CB25E}"/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7135EB15-135D-4834-4135-BAE33BD1B1C7"/>
          <p:cNvPicPr>
            <a:picLocks noChangeAspect="1"/>
          </p:cNvPicPr>
          <p:nvPr/>
        </p:nvPicPr>
        <p:blipFill>
          <a:blip r:embed="rId2" cstate="print">
            <a:extLst>
              <a:ext uri="{271F2DAD-40F1-43F9-1933-55917620F5B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4" name="435F7C47-D8A1-48DC-1CEE-705E87D9446C"/>
          <p:cNvPicPr>
            <a:picLocks noChangeAspect="1"/>
          </p:cNvPicPr>
          <p:nvPr/>
        </p:nvPicPr>
        <p:blipFill>
          <a:blip r:embed="rId3" cstate="print">
            <a:extLst>
              <a:ext uri="{B97D1A48-AB9B-4520-C5E7-A7CBFDD7B140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66" name="87F10C42-D6C5-435D-1045-7EDC88328D17"/>
          <p:cNvPicPr>
            <a:picLocks noChangeAspect="1"/>
          </p:cNvPicPr>
          <p:nvPr/>
        </p:nvPicPr>
        <p:blipFill>
          <a:blip r:embed="rId4" cstate="print">
            <a:extLst>
              <a:ext uri="{919D3AE1-CE99-4A64-BFAA-707587598A82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67" name="TextBox67"/>
          <p:cNvSpPr txBox="1"/>
          <p:nvPr/>
        </p:nvSpPr>
        <p:spPr>
          <a:xfrm>
            <a:off x="8402512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68" name="TextBox68"/>
          <p:cNvSpPr txBox="1"/>
          <p:nvPr/>
        </p:nvSpPr>
        <p:spPr>
          <a:xfrm>
            <a:off x="643955" y="914814"/>
            <a:ext cx="45466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7000"/>
              </a:lnSpc>
            </a:pPr>
            <a:r>
              <a:rPr lang="en-US" altLang="zh-CN" sz="3000" kern="0" spc="-75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@WAC</a:t>
            </a:r>
            <a:r>
              <a:rPr lang="en-US" altLang="zh-CN" sz="3000" kern="0" spc="3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–</a:t>
            </a:r>
            <a:r>
              <a:rPr lang="en-US" altLang="zh-CN" sz="3000" kern="0" spc="6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Default</a:t>
            </a:r>
            <a:r>
              <a:rPr lang="en-US" altLang="zh-CN" sz="3000" kern="0" spc="12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</a:p>
        </p:txBody>
      </p:sp>
      <p:pic>
        <p:nvPicPr>
          <p:cNvPr id="69" name="79936169-56B1-422A-A52F-259C67835647"/>
          <p:cNvPicPr>
            <a:picLocks noChangeAspect="1"/>
          </p:cNvPicPr>
          <p:nvPr/>
        </p:nvPicPr>
        <p:blipFill>
          <a:blip r:embed="rId5" cstate="print">
            <a:extLst>
              <a:ext uri="{D96699A9-D31F-4081-E2B1-686FFEECDB48}"/>
            </a:extLst>
          </a:blip>
          <a:stretch>
            <a:fillRect/>
          </a:stretch>
        </p:blipFill>
        <p:spPr>
          <a:xfrm>
            <a:off x="487414" y="1828800"/>
            <a:ext cx="7000875" cy="2686050"/>
          </a:xfrm>
          <a:prstGeom prst="rect">
            <a:avLst/>
          </a:prstGeom>
        </p:spPr>
      </p:pic>
    </p:spTree>
    <p:extLst>
      <p:ext uri="{2BEAB5FE-812D-4D40-95E5-58C7E5F1BFE8}"/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60357C07-6CC8-4821-5E3A-EA1C2D7DCE30"/>
          <p:cNvPicPr>
            <a:picLocks noChangeAspect="1"/>
          </p:cNvPicPr>
          <p:nvPr/>
        </p:nvPicPr>
        <p:blipFill>
          <a:blip r:embed="rId2" cstate="print">
            <a:extLst>
              <a:ext uri="{4923D4F1-C898-452A-DCD6-C77110F7DB8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1" name="30E9D16D-294F-4284-E852-78D815E5C1CA"/>
          <p:cNvPicPr>
            <a:picLocks noChangeAspect="1"/>
          </p:cNvPicPr>
          <p:nvPr/>
        </p:nvPicPr>
        <p:blipFill>
          <a:blip r:embed="rId3" cstate="print">
            <a:extLst>
              <a:ext uri="{9214983C-6769-43BB-5760-480C1508A703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73" name="53BBCF4F-32C8-4616-3607-2D950E0131E9"/>
          <p:cNvPicPr>
            <a:picLocks noChangeAspect="1"/>
          </p:cNvPicPr>
          <p:nvPr/>
        </p:nvPicPr>
        <p:blipFill>
          <a:blip r:embed="rId4" cstate="print">
            <a:extLst>
              <a:ext uri="{10AAA8F5-27BA-427D-A217-F20C61956D2B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74" name="TextBox74"/>
          <p:cNvSpPr txBox="1"/>
          <p:nvPr/>
        </p:nvSpPr>
        <p:spPr>
          <a:xfrm>
            <a:off x="8402512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11</a:t>
            </a:r>
          </a:p>
        </p:txBody>
      </p:sp>
      <p:sp>
        <p:nvSpPr>
          <p:cNvPr id="75" name="TextBox75"/>
          <p:cNvSpPr txBox="1"/>
          <p:nvPr/>
        </p:nvSpPr>
        <p:spPr>
          <a:xfrm>
            <a:off x="643955" y="914814"/>
            <a:ext cx="62738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7000"/>
              </a:lnSpc>
            </a:pPr>
            <a:r>
              <a:rPr lang="en-US" altLang="zh-CN" sz="3000" kern="0" spc="-75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@WAC</a:t>
            </a:r>
            <a:r>
              <a:rPr lang="en-US" altLang="zh-CN" sz="3000" kern="0" spc="3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–</a:t>
            </a:r>
            <a:r>
              <a:rPr lang="en-US" altLang="zh-CN" sz="3000" kern="0" spc="6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Default</a:t>
            </a:r>
            <a:r>
              <a:rPr lang="en-US" altLang="zh-CN" sz="3000" kern="0" spc="15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Resource</a:t>
            </a:r>
            <a:r>
              <a:rPr lang="en-US" altLang="zh-CN" sz="3000" kern="0" spc="7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Types</a:t>
            </a:r>
          </a:p>
        </p:txBody>
      </p:sp>
      <p:pic>
        <p:nvPicPr>
          <p:cNvPr id="76" name="3DF01A5F-95ED-4179-320D-6C39CB2A36B5"/>
          <p:cNvPicPr>
            <a:picLocks noChangeAspect="1"/>
          </p:cNvPicPr>
          <p:nvPr/>
        </p:nvPicPr>
        <p:blipFill>
          <a:blip r:embed="rId5" cstate="print">
            <a:extLst>
              <a:ext uri="{A514A942-96F9-48E6-A870-C97B6DF654A6}"/>
            </a:extLst>
          </a:blip>
          <a:stretch>
            <a:fillRect/>
          </a:stretch>
        </p:blipFill>
        <p:spPr>
          <a:xfrm>
            <a:off x="510585" y="1905000"/>
            <a:ext cx="7896226" cy="2438400"/>
          </a:xfrm>
          <a:prstGeom prst="rect">
            <a:avLst/>
          </a:prstGeom>
        </p:spPr>
      </p:pic>
    </p:spTree>
    <p:extLst>
      <p:ext uri="{F06E11D4-A842-4322-CE70-20D1D7B368FB}"/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0012209C-8E5A-4493-8F83-F9CC280E729E"/>
          <p:cNvPicPr>
            <a:picLocks noChangeAspect="1"/>
          </p:cNvPicPr>
          <p:nvPr/>
        </p:nvPicPr>
        <p:blipFill>
          <a:blip r:embed="rId2" cstate="print">
            <a:extLst>
              <a:ext uri="{4AFC024C-2251-480F-9A1A-BF7862F2FAA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8" name="94FEE2E2-A891-47DE-A91B-ED63C0EAEC92"/>
          <p:cNvPicPr>
            <a:picLocks noChangeAspect="1"/>
          </p:cNvPicPr>
          <p:nvPr/>
        </p:nvPicPr>
        <p:blipFill>
          <a:blip r:embed="rId3" cstate="print">
            <a:extLst>
              <a:ext uri="{322DDC28-80EA-45C9-997C-2EE9F52CD845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79" name="92245896-41F8-4E45-AEA7-AFE363B3C4E9"/>
          <p:cNvPicPr>
            <a:picLocks noChangeAspect="1"/>
          </p:cNvPicPr>
          <p:nvPr/>
        </p:nvPicPr>
        <p:blipFill>
          <a:blip r:embed="rId4" cstate="print">
            <a:extLst>
              <a:ext uri="{8A31B04D-4450-4F28-A080-FE7991D208A4}"/>
            </a:extLst>
          </a:blip>
          <a:stretch>
            <a:fillRect/>
          </a:stretch>
        </p:blipFill>
        <p:spPr>
          <a:xfrm>
            <a:off x="611188" y="6419850"/>
            <a:ext cx="1028700" cy="161925"/>
          </a:xfrm>
          <a:prstGeom prst="rect">
            <a:avLst/>
          </a:prstGeom>
        </p:spPr>
      </p:pic>
      <p:pic>
        <p:nvPicPr>
          <p:cNvPr id="80" name="F1F8C4F2-9741-4BE5-A1E6-B53B50ABA308"/>
          <p:cNvPicPr>
            <a:picLocks noChangeAspect="1"/>
          </p:cNvPicPr>
          <p:nvPr/>
        </p:nvPicPr>
        <p:blipFill>
          <a:blip r:embed="rId5" cstate="print">
            <a:extLst>
              <a:ext uri="{C8E393B0-F5D6-4440-A031-5F6F6BD9A26F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81" name="TextBox81"/>
          <p:cNvSpPr txBox="1"/>
          <p:nvPr/>
        </p:nvSpPr>
        <p:spPr>
          <a:xfrm>
            <a:off x="8402512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12</a:t>
            </a:r>
          </a:p>
        </p:txBody>
      </p:sp>
      <p:sp>
        <p:nvSpPr>
          <p:cNvPr id="82" name="TextBox82"/>
          <p:cNvSpPr txBox="1"/>
          <p:nvPr/>
        </p:nvSpPr>
        <p:spPr>
          <a:xfrm>
            <a:off x="643955" y="914814"/>
            <a:ext cx="36322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7000"/>
              </a:lnSpc>
            </a:pPr>
            <a:r>
              <a:rPr lang="en-US" altLang="zh-CN" sz="3000" kern="0" spc="-75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@WAC</a:t>
            </a:r>
            <a:r>
              <a:rPr lang="en-US" altLang="zh-CN" sz="3000" kern="0" spc="3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–</a:t>
            </a:r>
            <a:r>
              <a:rPr lang="en-US" altLang="zh-CN" sz="3000" kern="0" spc="56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Overrides</a:t>
            </a:r>
          </a:p>
        </p:txBody>
      </p:sp>
      <p:pic>
        <p:nvPicPr>
          <p:cNvPr id="83" name="BBBD1051-E677-4030-31C6-2E1420981CF4"/>
          <p:cNvPicPr>
            <a:picLocks noChangeAspect="1"/>
          </p:cNvPicPr>
          <p:nvPr/>
        </p:nvPicPr>
        <p:blipFill>
          <a:blip r:embed="rId6" cstate="print">
            <a:extLst>
              <a:ext uri="{D094B9A6-E71F-4B9E-3C56-A24628B745B5}"/>
            </a:extLst>
          </a:blip>
          <a:stretch>
            <a:fillRect/>
          </a:stretch>
        </p:blipFill>
        <p:spPr>
          <a:xfrm>
            <a:off x="472561" y="1914525"/>
            <a:ext cx="7658100" cy="2581275"/>
          </a:xfrm>
          <a:prstGeom prst="rect">
            <a:avLst/>
          </a:prstGeom>
        </p:spPr>
      </p:pic>
    </p:spTree>
    <p:extLst>
      <p:ext uri="{8FCA8085-6FA4-43CA-CACC-479F50C2DB5A}"/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CF4108CF-C488-4D02-73CF-22A764AB0C1B"/>
          <p:cNvPicPr>
            <a:picLocks noChangeAspect="1"/>
          </p:cNvPicPr>
          <p:nvPr/>
        </p:nvPicPr>
        <p:blipFill>
          <a:blip r:embed="rId2" cstate="print">
            <a:extLst>
              <a:ext uri="{EB623B84-ED07-4C5B-1646-36AE1A5476C0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5" name="55ED3547-DCAC-42DC-C018-BD6CF8C1F175"/>
          <p:cNvPicPr>
            <a:picLocks noChangeAspect="1"/>
          </p:cNvPicPr>
          <p:nvPr/>
        </p:nvPicPr>
        <p:blipFill>
          <a:blip r:embed="rId3" cstate="print">
            <a:extLst>
              <a:ext uri="{617F1B5E-13B7-46D9-EA9E-0CC828042918}"/>
            </a:extLst>
          </a:blip>
          <a:stretch>
            <a:fillRect/>
          </a:stretch>
        </p:blipFill>
        <p:spPr>
          <a:xfrm>
            <a:off x="603566" y="1514475"/>
            <a:ext cx="7943850" cy="28575"/>
          </a:xfrm>
          <a:prstGeom prst="rect">
            <a:avLst/>
          </a:prstGeom>
        </p:spPr>
      </p:pic>
      <p:pic>
        <p:nvPicPr>
          <p:cNvPr id="87" name="B799679D-7EA8-4EB9-3858-6FB7D3C6D826"/>
          <p:cNvPicPr>
            <a:picLocks noChangeAspect="1"/>
          </p:cNvPicPr>
          <p:nvPr/>
        </p:nvPicPr>
        <p:blipFill>
          <a:blip r:embed="rId4" cstate="print">
            <a:extLst>
              <a:ext uri="{3E677A4F-EF8C-47DB-EBB7-67945C65C5B3}"/>
            </a:extLst>
          </a:blip>
          <a:stretch>
            <a:fillRect/>
          </a:stretch>
        </p:blipFill>
        <p:spPr>
          <a:xfrm>
            <a:off x="603567" y="6324600"/>
            <a:ext cx="7943850" cy="28575"/>
          </a:xfrm>
          <a:prstGeom prst="rect">
            <a:avLst/>
          </a:prstGeom>
        </p:spPr>
      </p:pic>
      <p:sp>
        <p:nvSpPr>
          <p:cNvPr id="88" name="TextBox88"/>
          <p:cNvSpPr txBox="1"/>
          <p:nvPr/>
        </p:nvSpPr>
        <p:spPr>
          <a:xfrm>
            <a:off x="8402512" y="6433422"/>
            <a:ext cx="165100" cy="13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800" kern="0" spc="0" baseline="0" noProof="0" dirty="0">
                <a:solidFill>
                  <a:srgbClr val="89898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13</a:t>
            </a:r>
          </a:p>
        </p:txBody>
      </p:sp>
      <p:sp>
        <p:nvSpPr>
          <p:cNvPr id="89" name="TextBox89"/>
          <p:cNvSpPr txBox="1"/>
          <p:nvPr/>
        </p:nvSpPr>
        <p:spPr>
          <a:xfrm>
            <a:off x="635954" y="914814"/>
            <a:ext cx="5524500" cy="52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7000"/>
              </a:lnSpc>
            </a:pPr>
            <a:r>
              <a:rPr lang="en-US" altLang="zh-CN" sz="3000" kern="0" spc="0" baseline="0" noProof="0" dirty="0">
                <a:solidFill>
                  <a:srgbClr val="0DAFD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ServletTestExecutionListener</a:t>
            </a:r>
          </a:p>
        </p:txBody>
      </p:sp>
      <p:sp>
        <p:nvSpPr>
          <p:cNvPr id="90" name="TextBox90"/>
          <p:cNvSpPr txBox="1"/>
          <p:nvPr/>
        </p:nvSpPr>
        <p:spPr>
          <a:xfrm>
            <a:off x="626274" y="1912366"/>
            <a:ext cx="7759700" cy="3924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32994" marR="1152323" indent="-332994" eaLnBrk="0">
              <a:lnSpc>
                <a:spcPct val="100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</a:t>
            </a:r>
            <a:r>
              <a:rPr lang="en-US" altLang="zh-CN" sz="2000" kern="0" spc="5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up</a:t>
            </a:r>
            <a:r>
              <a:rPr lang="en-US" altLang="zh-CN" sz="2000" kern="0" spc="3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default</a:t>
            </a:r>
            <a:r>
              <a:rPr lang="en-US" altLang="zh-CN" sz="2000" kern="0" spc="9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thread-local</a:t>
            </a:r>
            <a:r>
              <a:rPr lang="en-US" altLang="zh-CN" sz="2000" kern="0" spc="17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</a:t>
            </a:r>
            <a:r>
              <a:rPr lang="en-US" altLang="zh-CN" sz="2000" kern="0" spc="7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via</a:t>
            </a:r>
            <a:r>
              <a:rPr lang="en-US" altLang="zh-CN" sz="2000" kern="0" spc="120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RequestContextHolder</a:t>
            </a:r>
            <a:r>
              <a:rPr lang="en-US" altLang="zh-CN" sz="2000" b="1" kern="0" spc="-2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before</a:t>
            </a:r>
            <a:r>
              <a:rPr lang="en-US" altLang="zh-CN" sz="2000" kern="0" spc="7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000" kern="0" spc="4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2000" kern="0" spc="8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</a:t>
            </a:r>
          </a:p>
          <a:p>
            <a:pPr marL="0" marR="0" indent="0" eaLnBrk="0">
              <a:lnSpc>
                <a:spcPct val="119000"/>
              </a:lnSpc>
              <a:spcBef>
                <a:spcPts val="2603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Creates:</a:t>
            </a:r>
          </a:p>
          <a:p>
            <a:pPr marL="443484" marR="0" indent="0" eaLnBrk="0">
              <a:lnSpc>
                <a:spcPct val="105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4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MockHttpServletRequest</a:t>
            </a:r>
          </a:p>
          <a:p>
            <a:pPr marL="443484" marR="0" indent="0" eaLnBrk="0">
              <a:lnSpc>
                <a:spcPct val="107000"/>
              </a:lnSpc>
              <a:spcBef>
                <a:spcPts val="51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4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MockHttpServletResponse</a:t>
            </a:r>
          </a:p>
          <a:p>
            <a:pPr marL="443484" marR="0" indent="0" eaLnBrk="0">
              <a:lnSpc>
                <a:spcPct val="105000"/>
              </a:lnSpc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6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ServletWebRequest</a:t>
            </a:r>
          </a:p>
          <a:p>
            <a:pPr marL="345186" marR="0" indent="-345186" eaLnBrk="0">
              <a:lnSpc>
                <a:spcPct val="99000"/>
              </a:lnSpc>
              <a:spcBef>
                <a:spcPts val="2560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Ensures</a:t>
            </a:r>
            <a:r>
              <a:rPr lang="en-US" altLang="zh-CN" sz="2000" kern="0" spc="5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8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4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MockHttpServletResponse</a:t>
            </a:r>
            <a:r>
              <a:rPr lang="en-US" altLang="zh-CN" sz="2000" b="1" kern="0" spc="-5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89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1414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ServletWebRequest</a:t>
            </a:r>
            <a:r>
              <a:rPr lang="en-US" altLang="zh-CN" sz="2000" b="1" kern="0" spc="-4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000" kern="0" spc="4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3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injected</a:t>
            </a:r>
            <a:r>
              <a:rPr lang="en-US" altLang="zh-CN" sz="2000" kern="0" spc="1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into</a:t>
            </a:r>
            <a:r>
              <a:rPr lang="en-US" altLang="zh-CN" sz="2000" kern="0" spc="5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2000" kern="0" spc="8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instance</a:t>
            </a:r>
          </a:p>
          <a:p>
            <a:pPr marL="0" marR="0" indent="0" eaLnBrk="0">
              <a:lnSpc>
                <a:spcPct val="119000"/>
              </a:lnSpc>
              <a:spcBef>
                <a:spcPts val="2596"/>
              </a:spcBef>
            </a:pPr>
            <a:r>
              <a:rPr lang="en-US" altLang="zh-CN" sz="2000" kern="0" spc="-10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4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Cleans</a:t>
            </a:r>
            <a:r>
              <a:rPr lang="en-US" altLang="zh-CN" sz="2000" kern="0" spc="5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up</a:t>
            </a:r>
            <a:r>
              <a:rPr lang="en-US" altLang="zh-CN" sz="2000" kern="0" spc="2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thread-local</a:t>
            </a:r>
            <a:r>
              <a:rPr lang="en-US" altLang="zh-CN" sz="2000" kern="0" spc="17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</a:t>
            </a:r>
            <a:r>
              <a:rPr lang="en-US" altLang="zh-CN" sz="2000" kern="0" spc="7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</a:t>
            </a:r>
            <a:r>
              <a:rPr lang="en-US" altLang="zh-CN" sz="2000" kern="0" spc="8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000" kern="0" spc="4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2000" kern="0" spc="8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1414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</a:t>
            </a:r>
          </a:p>
        </p:txBody>
      </p:sp>
    </p:spTree>
    <p:extLst>
      <p:ext uri="{DDF7F354-A87B-4AE2-F014-7784BE52A65C}"/>
    </p:extLst>
  </p:cSld>
  <p:clrMapOvr>
    <a:masterClrMapping/>
  </p:clrMapOvr>
</p:sld>
</file>

<file path=ppt/theme/theme1.xml><?xml version="1.0" encoding="utf-8"?>
<a:theme xmlns:a="http://schemas.openxmlformats.org/drawingml/2006/main" name="4F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4970BE7E-54D0-4C90-2BF0-F052019269E0}"/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</Words>
  <Application>Microsoft Office PowerPoint</Application>
  <PresentationFormat>On-screen Show (4:3)</PresentationFormat>
  <Paragraphs>230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Unicode MS</vt:lpstr>
      <vt:lpstr>Calibri</vt:lpstr>
      <vt:lpstr>Calibri Light</vt:lpstr>
      <vt:lpstr>Courier New</vt:lpstr>
      <vt:lpstr>4Fffice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Narendra Charugundla</cp:lastModifiedBy>
  <cp:revision>1</cp:revision>
  <dcterms:modified xsi:type="dcterms:W3CDTF">2022-08-08T06:49:42Z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2022-08-08T06:43:43Z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c8adbeed-6774-473f-95ff-88737ca57b67</vt:lpwstr>
  </property>
  <property fmtid="{D5CDD505-2E9C-101B-9397-08002B2CF9AE}" pid="8" name="MSIP_Label_e463cba9-5f6c-478d-9329-7b2295e4e8ed_ContentBits">
    <vt:lpwstr>0</vt:lpwstr>
  </property>
</Properties>
</file>