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7FB20F0-997D-4E37-94B7-8FF8D0D64B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TheLOOK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F701B56-A66C-421F-BC10-892AEB568B7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31/03/2023 22:03:40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7" id="10" name="slide10">
            <a:extLst>
              <a:ext uri="{FF2B5EF4-FFF2-40B4-BE49-F238E27FC236}">
                <a16:creationId xmlns:a16="http://schemas.microsoft.com/office/drawing/2014/main" id="{FD9090CA-DEC1-479D-B469-CF4F74C47D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9" id="2" name="slide2">
            <a:extLst>
              <a:ext uri="{FF2B5EF4-FFF2-40B4-BE49-F238E27FC236}">
                <a16:creationId xmlns:a16="http://schemas.microsoft.com/office/drawing/2014/main" id="{3EC0AF60-6B13-4A5A-B531-22BD3DA7F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1" id="3" name="slide3">
            <a:extLst>
              <a:ext uri="{FF2B5EF4-FFF2-40B4-BE49-F238E27FC236}">
                <a16:creationId xmlns:a16="http://schemas.microsoft.com/office/drawing/2014/main" id="{CE1E07A4-8A27-4E5E-8313-EE7F5D565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2" id="4" name="slide4">
            <a:extLst>
              <a:ext uri="{FF2B5EF4-FFF2-40B4-BE49-F238E27FC236}">
                <a16:creationId xmlns:a16="http://schemas.microsoft.com/office/drawing/2014/main" id="{5F3E3ACE-F20F-4ACC-A53F-C2FACAC9E4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4" id="5" name="slide5">
            <a:extLst>
              <a:ext uri="{FF2B5EF4-FFF2-40B4-BE49-F238E27FC236}">
                <a16:creationId xmlns:a16="http://schemas.microsoft.com/office/drawing/2014/main" id="{8CE82508-B020-4FF0-810C-345099E2E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3" id="6" name="slide6">
            <a:extLst>
              <a:ext uri="{FF2B5EF4-FFF2-40B4-BE49-F238E27FC236}">
                <a16:creationId xmlns:a16="http://schemas.microsoft.com/office/drawing/2014/main" id="{EF31BFD5-8BB5-434D-BBA7-10FB7C3961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5" id="7" name="slide7">
            <a:extLst>
              <a:ext uri="{FF2B5EF4-FFF2-40B4-BE49-F238E27FC236}">
                <a16:creationId xmlns:a16="http://schemas.microsoft.com/office/drawing/2014/main" id="{2B01F5A2-22DE-414D-A699-5DBC6168BB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8" id="8" name="slide8">
            <a:extLst>
              <a:ext uri="{FF2B5EF4-FFF2-40B4-BE49-F238E27FC236}">
                <a16:creationId xmlns:a16="http://schemas.microsoft.com/office/drawing/2014/main" id="{5CDD2EB9-597A-4243-BE9E-A9BFFC8CE5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LOOK Superstore6" id="9" name="slide9">
            <a:extLst>
              <a:ext uri="{FF2B5EF4-FFF2-40B4-BE49-F238E27FC236}">
                <a16:creationId xmlns:a16="http://schemas.microsoft.com/office/drawing/2014/main" id="{555A70C5-5350-445A-BEE4-618FBF1E8F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2023-03-31T21:03:44Z</dcterms:created>
  <dcterms:modified xsi:type="dcterms:W3CDTF">2023-03-31T21:03:44Z</dcterms:modified>
</cp:coreProperties>
</file>