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2.png" ContentType="image/png"/>
  <Override PartName="/ppt/media/image7.png" ContentType="image/png"/>
  <Override PartName="/ppt/media/image11.jpeg" ContentType="image/jpeg"/>
  <Override PartName="/ppt/media/image8.png" ContentType="image/png"/>
  <Override PartName="/ppt/media/image6.jpeg" ContentType="image/jpeg"/>
  <Override PartName="/ppt/media/image10.png" ContentType="image/png"/>
  <Override PartName="/ppt/media/image5.png" ContentType="image/png"/>
  <Override PartName="/ppt/media/image13.jpeg" ContentType="image/jpeg"/>
  <Override PartName="/ppt/media/image23.png" ContentType="image/png"/>
  <Override PartName="/ppt/media/image4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5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narendralakkoju/NARENDRA_LAKKOJU.git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"/>
          <p:cNvGrpSpPr/>
          <p:nvPr/>
        </p:nvGrpSpPr>
        <p:grpSpPr>
          <a:xfrm>
            <a:off x="743040" y="1104840"/>
            <a:ext cx="1742040" cy="1332720"/>
            <a:chOff x="743040" y="1104840"/>
            <a:chExt cx="1742040" cy="1332720"/>
          </a:xfrm>
        </p:grpSpPr>
        <p:sp>
          <p:nvSpPr>
            <p:cNvPr id="97" name="CustomShape 2"/>
            <p:cNvSpPr/>
            <p:nvPr/>
          </p:nvSpPr>
          <p:spPr>
            <a:xfrm>
              <a:off x="743040" y="1380960"/>
              <a:ext cx="1227960" cy="105660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3"/>
            <p:cNvSpPr/>
            <p:nvPr/>
          </p:nvSpPr>
          <p:spPr>
            <a:xfrm>
              <a:off x="1838160" y="1104840"/>
              <a:ext cx="646920" cy="56124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2362680" y="2664000"/>
            <a:ext cx="9300960" cy="21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NARENDRA LAKKOJU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2697480" y="4076280"/>
            <a:ext cx="9215640" cy="8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400" spc="7" strike="noStrike" cap="all">
                <a:solidFill>
                  <a:srgbClr val="2d936b"/>
                </a:solidFill>
                <a:latin typeface="Trebuchet MS"/>
                <a:ea typeface="DejaVu Sans"/>
              </a:rPr>
              <a:t>Final project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3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04" name="CustomShape 8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0D8189F-2158-414B-B22D-55354F193A32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196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4A794FD-D06E-4176-89DB-F79E334A6E25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144000" y="-24840"/>
            <a:ext cx="446364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144000" y="683640"/>
            <a:ext cx="11145240" cy="43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 Overview: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Modular Design: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keylogger code is structured into modular functions for better readability and maintenance.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Event Handling: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Utilizes the pynput library to capture and handle keyboard events.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Logging: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Implements functions to log captured data into text and JSON files.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30301252-84C9-42B3-8F92-4E82A25E44A1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235800" y="144000"/>
            <a:ext cx="516384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228600" y="966240"/>
            <a:ext cx="12132720" cy="55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Components: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Key Press Handling: Function: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on_press(key)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Captures and logs the pressed keys.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Details: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Appends key press events to a list and updates the JSON log file.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Key Release Handling: Function: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on_release(key)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Captures and logs the released keys.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Details: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Appends key release events to a list, updates the JSON log file,          and accumulates keys for the text log.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Logging Functions: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Text Logging: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generate_text_log(key)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Writes the recorded keys to key_log.txt.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JSON Logging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generate_json_file(keys_used)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Dumps the list of key events to key_log.json.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10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2E1676B-0912-4A6A-978A-9C9E38E1F12F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739800" y="291240"/>
            <a:ext cx="530784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272880" y="1325520"/>
            <a:ext cx="11918520" cy="40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GUI Integration: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Tkinter Framework: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Utilizes tkinter for creating a graphical user interface.</a:t>
            </a:r>
            <a:endParaRPr b="0" lang="en-IN" sz="28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User Interaction: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Button: Initiates the keylogger.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Button: Stops the keylogger.</a:t>
            </a:r>
            <a:endParaRPr b="0" lang="en-IN" sz="28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Status Updates: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Provides real-time feedback on the status 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of the keylogger (running/stopped).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C22E8223-7C67-4F3B-A882-0E396CD9A2E4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288000" y="204480"/>
            <a:ext cx="452736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177120" y="792000"/>
            <a:ext cx="11918520" cy="65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Flow Diagram:</a:t>
            </a:r>
            <a:endParaRPr b="0" lang="en-IN" sz="32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Initialization: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 up the main GUI window.Initialize global variables for key logging.</a:t>
            </a:r>
            <a:endParaRPr b="0" lang="en-IN" sz="28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Event Capture:</a:t>
            </a:r>
            <a:endParaRPr b="0" lang="en-IN" sz="2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Start capturing key events when the "Start" button is pressed.Log key press and release events.</a:t>
            </a:r>
            <a:endParaRPr b="0" lang="en-IN" sz="28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Logging:</a:t>
            </a:r>
            <a:endParaRPr b="0" lang="en-IN" sz="2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Continuously update text and JSON log files with captured key events.</a:t>
            </a:r>
            <a:endParaRPr b="0" lang="en-IN" sz="28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Logging:</a:t>
            </a:r>
            <a:endParaRPr b="0" lang="en-IN" sz="2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capturing key events when the "Stop" button is pressed.</a:t>
            </a:r>
            <a:endParaRPr b="0" lang="en-IN" sz="2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Update the GUI status to indicate the keylogger is stopped.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24" name="CustomShape 4"/>
          <p:cNvSpPr/>
          <p:nvPr/>
        </p:nvSpPr>
        <p:spPr>
          <a:xfrm>
            <a:off x="486360" y="205560"/>
            <a:ext cx="311328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800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4800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E51D137-4009-49C4-B014-4412D561408E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pic>
        <p:nvPicPr>
          <p:cNvPr id="226" name="Picture 9" descr=""/>
          <p:cNvPicPr/>
          <p:nvPr/>
        </p:nvPicPr>
        <p:blipFill>
          <a:blip r:embed="rId2"/>
          <a:stretch/>
        </p:blipFill>
        <p:spPr>
          <a:xfrm>
            <a:off x="576000" y="1058400"/>
            <a:ext cx="4488120" cy="2639160"/>
          </a:xfrm>
          <a:prstGeom prst="rect">
            <a:avLst/>
          </a:prstGeom>
          <a:ln>
            <a:noFill/>
          </a:ln>
        </p:spPr>
      </p:pic>
      <p:pic>
        <p:nvPicPr>
          <p:cNvPr id="227" name="Picture 11" descr=""/>
          <p:cNvPicPr/>
          <p:nvPr/>
        </p:nvPicPr>
        <p:blipFill>
          <a:blip r:embed="rId3"/>
          <a:stretch/>
        </p:blipFill>
        <p:spPr>
          <a:xfrm>
            <a:off x="5176800" y="1045800"/>
            <a:ext cx="4633200" cy="2639160"/>
          </a:xfrm>
          <a:prstGeom prst="rect">
            <a:avLst/>
          </a:prstGeom>
          <a:ln>
            <a:noFill/>
          </a:ln>
        </p:spPr>
      </p:pic>
      <p:pic>
        <p:nvPicPr>
          <p:cNvPr id="228" name="Picture 15" descr=""/>
          <p:cNvPicPr/>
          <p:nvPr/>
        </p:nvPicPr>
        <p:blipFill>
          <a:blip r:embed="rId4"/>
          <a:stretch/>
        </p:blipFill>
        <p:spPr>
          <a:xfrm>
            <a:off x="1440000" y="4032000"/>
            <a:ext cx="7106760" cy="107028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510120" y="5364000"/>
            <a:ext cx="102801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Screenshots of the GUI: Display the user interface, including the start and stop buttons,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the status label.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 Logs: Show examples of the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key_log.txt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key_log.json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files to illustrate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the keystrokes are recorded.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33" name="CustomShape 3"/>
          <p:cNvSpPr/>
          <p:nvPr/>
        </p:nvSpPr>
        <p:spPr>
          <a:xfrm>
            <a:off x="304920" y="266400"/>
            <a:ext cx="336672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800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4800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D2F36CA-43B6-419E-86CE-50EC6F0B8AAD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1740600" y="1228320"/>
            <a:ext cx="6100560" cy="5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"/>
          <p:cNvSpPr/>
          <p:nvPr/>
        </p:nvSpPr>
        <p:spPr>
          <a:xfrm>
            <a:off x="0" y="2185560"/>
            <a:ext cx="11251800" cy="33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3.The GUI provided a user-friendly way to control the keylogger, making it accessible and easy to use.</a:t>
            </a:r>
            <a:endParaRPr b="0" lang="en-IN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4.The keylogger project demonstrated the capability to effectively capture and log keystrokes in real-time.</a:t>
            </a:r>
            <a:endParaRPr b="0" lang="en-IN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5.Emphasized the ethical use of keyloggers and the importance of implementing security measures to protect against malicious use.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308880" y="549720"/>
            <a:ext cx="15904440" cy="20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1.Successfully implemented a keylogger that captures keystrokes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records them into both text and JSON files.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2.Real-time keylogging with start and stop functionality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controlled via a simple GUI.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860920" y="3249360"/>
            <a:ext cx="64839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  <a:hlinkClick r:id="rId1"/>
              </a:rPr>
              <a:t>https://github.com/narendralakkoju/NARENDRA_LAKKOJU.git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06" name="CustomShape 2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3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4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5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6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7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8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9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0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" name="CustomShape 11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5"/>
          <p:cNvSpPr/>
          <p:nvPr/>
        </p:nvSpPr>
        <p:spPr>
          <a:xfrm>
            <a:off x="833040" y="2592000"/>
            <a:ext cx="910260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KEY LOGGER AND SECURITY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0" name="Group 16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121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3" name="CustomShape 17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36B06428-C96E-4B08-84D0-EE300B77F12C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56000" y="1190880"/>
            <a:ext cx="10362600" cy="550476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and Value Proposition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"Wow" Factor in Our Solution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Modelling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26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140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41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2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3" name="CustomShape 17"/>
          <p:cNvSpPr/>
          <p:nvPr/>
        </p:nvSpPr>
        <p:spPr>
          <a:xfrm>
            <a:off x="1728000" y="504000"/>
            <a:ext cx="3815640" cy="16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BCCF646-1755-44D3-B491-13783F575621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"/>
          <p:cNvGrpSpPr/>
          <p:nvPr/>
        </p:nvGrpSpPr>
        <p:grpSpPr>
          <a:xfrm>
            <a:off x="9262080" y="3294720"/>
            <a:ext cx="2761560" cy="3256920"/>
            <a:chOff x="9262080" y="3294720"/>
            <a:chExt cx="2761560" cy="3256920"/>
          </a:xfrm>
        </p:grpSpPr>
        <p:sp>
          <p:nvSpPr>
            <p:cNvPr id="146" name="CustomShape 2"/>
            <p:cNvSpPr/>
            <p:nvPr/>
          </p:nvSpPr>
          <p:spPr>
            <a:xfrm>
              <a:off x="10623960" y="572364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3"/>
            <p:cNvSpPr/>
            <p:nvPr/>
          </p:nvSpPr>
          <p:spPr>
            <a:xfrm>
              <a:off x="10623960" y="625716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8" name="object 5" descr=""/>
            <p:cNvPicPr/>
            <p:nvPr/>
          </p:nvPicPr>
          <p:blipFill>
            <a:blip r:embed="rId1"/>
            <a:stretch/>
          </p:blipFill>
          <p:spPr>
            <a:xfrm>
              <a:off x="9262080" y="329472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9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360000" y="488520"/>
            <a:ext cx="856764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2728080"/>
              </a:tabLst>
            </a:pP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ROB</a:t>
            </a:r>
            <a:r>
              <a:rPr b="1" lang="en-US" sz="4250" spc="49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25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250" spc="-37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37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ME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C6F2C3C-2040-4FC5-A795-C372DD2F354D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288000" y="1175400"/>
            <a:ext cx="12413880" cy="35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Problem: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Keyloggers are a significant threat to cyber security,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leading to unauthorized access to sensitive information,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identity theft, and financial fraud.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Impact: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Affects individuals, businesses, and organizations by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compromising data privacy and security.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"/>
          <p:cNvGrpSpPr/>
          <p:nvPr/>
        </p:nvGrpSpPr>
        <p:grpSpPr>
          <a:xfrm>
            <a:off x="9000000" y="3240000"/>
            <a:ext cx="3533040" cy="3809160"/>
            <a:chOff x="9000000" y="3240000"/>
            <a:chExt cx="3533040" cy="3809160"/>
          </a:xfrm>
        </p:grpSpPr>
        <p:sp>
          <p:nvSpPr>
            <p:cNvPr id="154" name="CustomShape 2"/>
            <p:cNvSpPr/>
            <p:nvPr/>
          </p:nvSpPr>
          <p:spPr>
            <a:xfrm>
              <a:off x="9695160" y="59547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3"/>
            <p:cNvSpPr/>
            <p:nvPr/>
          </p:nvSpPr>
          <p:spPr>
            <a:xfrm>
              <a:off x="9695160" y="64882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6" name="object 5" descr=""/>
            <p:cNvPicPr/>
            <p:nvPr/>
          </p:nvPicPr>
          <p:blipFill>
            <a:blip r:embed="rId1"/>
            <a:stretch/>
          </p:blipFill>
          <p:spPr>
            <a:xfrm>
              <a:off x="9000000" y="32400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7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"/>
          <p:cNvSpPr/>
          <p:nvPr/>
        </p:nvSpPr>
        <p:spPr>
          <a:xfrm>
            <a:off x="307800" y="56520"/>
            <a:ext cx="804384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2642760"/>
              </a:tabLst>
            </a:pP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5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60" name="CustomShape 6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2DFE77F-9F98-466F-98EB-F639DC667C2F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217080" y="677880"/>
            <a:ext cx="10975680" cy="39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Develop a comprehensive understanding of keyloggers,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their types, how they work, and effective security measures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prevent keylogging attacks.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Scope: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Includes an analysis of hardware and software keyloggers,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legal and ethical implications, security measures, and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best practices.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432000" y="134280"/>
            <a:ext cx="71017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3200" spc="2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15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200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200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2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200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200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200" spc="1" strike="noStrike">
                <a:solidFill>
                  <a:srgbClr val="000000"/>
                </a:solidFill>
                <a:latin typeface="Trebuchet M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66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6257040-4E08-4691-8AEE-B9FF97ED44A8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344520" y="961560"/>
            <a:ext cx="11741040" cy="47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Individuals: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Concerned about personal data security and privacy.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Businesses: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Need to protect corporate data and ensure compliance with security standards.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Organizations: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Require robust security measures to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safeguard sensitive information.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Security Professionals: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Aim to understand and mitigate keylogging threats.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object 2" descr=""/>
          <p:cNvPicPr/>
          <p:nvPr/>
        </p:nvPicPr>
        <p:blipFill>
          <a:blip r:embed="rId1"/>
          <a:stretch/>
        </p:blipFill>
        <p:spPr>
          <a:xfrm>
            <a:off x="96840" y="15465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1944000" y="209520"/>
            <a:ext cx="976248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3600" spc="-41" strike="noStrike">
                <a:solidFill>
                  <a:srgbClr val="000000"/>
                </a:solidFill>
                <a:latin typeface="Trebuchet MS"/>
              </a:rPr>
              <a:t>Y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6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600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74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75" name="CustomShape 5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E0DCAA4-8EFD-40F7-BEFF-C603F05D06F2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173680" y="1656000"/>
            <a:ext cx="7830000" cy="47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avoid keyloggers </a:t>
            </a:r>
            <a:endParaRPr b="0" lang="en-IN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anti virus program</a:t>
            </a:r>
            <a:endParaRPr b="0" lang="en-IN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password manager</a:t>
            </a:r>
            <a:endParaRPr b="0" lang="en-IN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multi factor authentication</a:t>
            </a:r>
            <a:endParaRPr b="0" lang="en-IN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a firewall</a:t>
            </a:r>
            <a:endParaRPr b="0" lang="en-IN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 suspicious links and downloads </a:t>
            </a:r>
            <a:endParaRPr b="0" lang="en-IN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Change password periodically</a:t>
            </a:r>
            <a:endParaRPr b="0" lang="en-IN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Update your system</a:t>
            </a:r>
            <a:endParaRPr b="0" lang="en-IN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Virtual Keyboard to type passwords </a:t>
            </a:r>
            <a:endParaRPr b="0" lang="en-IN" sz="2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sensitive information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object 2" descr=""/>
          <p:cNvPicPr/>
          <p:nvPr/>
        </p:nvPicPr>
        <p:blipFill>
          <a:blip r:embed="rId1"/>
          <a:stretch/>
        </p:blipFill>
        <p:spPr>
          <a:xfrm>
            <a:off x="17280" y="14799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7FE52AE-EA86-4BA3-AE9E-797F5DED3FA7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1910520" y="72360"/>
            <a:ext cx="10111680" cy="56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 a multi-layered security strategy that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includes anti-keylogging software, regular system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scans,software updates,and user education.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Value Proposition:</a:t>
            </a:r>
            <a:endParaRPr b="0" lang="en-IN" sz="28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Enhanced Security: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Reduces the risk of data </a:t>
            </a:r>
            <a:endParaRPr b="0" lang="en-IN" sz="28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breaches and identity theft.</a:t>
            </a:r>
            <a:endParaRPr b="0" lang="en-IN" sz="28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User Awareness: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Educates users about keylogging </a:t>
            </a:r>
            <a:endParaRPr b="0" lang="en-IN" sz="28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threats and protection methods.</a:t>
            </a:r>
            <a:endParaRPr b="0" lang="en-IN" sz="28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Compliance: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Helps businesses and organizations </a:t>
            </a:r>
            <a:endParaRPr b="0" lang="en-IN" sz="28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comply with data protection regulations.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object 6" descr=""/>
          <p:cNvPicPr/>
          <p:nvPr/>
        </p:nvPicPr>
        <p:blipFill>
          <a:blip r:embed="rId1"/>
          <a:stretch/>
        </p:blipFill>
        <p:spPr>
          <a:xfrm>
            <a:off x="0" y="3390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189" name="CustomShape 5"/>
          <p:cNvSpPr/>
          <p:nvPr/>
        </p:nvSpPr>
        <p:spPr>
          <a:xfrm>
            <a:off x="1847880" y="360000"/>
            <a:ext cx="1003176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WOW</a:t>
            </a:r>
            <a:r>
              <a:rPr b="1" lang="en-US" sz="4250" spc="8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IN</a:t>
            </a:r>
            <a:r>
              <a:rPr b="1" lang="en-US" sz="425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YOUR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42E2817C-CFEE-468A-B188-002D470252E7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1899720" y="1133280"/>
            <a:ext cx="10240560" cy="43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Innovative Approach: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Combining technical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measures with user education for comprehensive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protection.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Demonstration: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Real-time demonstration of a simple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keylogger to illustrate the threat and the effectiveness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of security measures.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Impact: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Significant reduction in the likelihood of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keylogging attacks through proactive measures.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Application>LibreOffice/6.4.7.2$Linux_X86_64 LibreOffice_project/40$Build-2</Application>
  <Words>887</Words>
  <Paragraphs>157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2024-06-03T05:48:59Z</dcterms:created>
  <dc:creator/>
  <dc:description/>
  <dc:language>en-IN</dc:language>
  <cp:lastModifiedBy/>
  <dcterms:modified xsi:type="dcterms:W3CDTF">2024-06-22T10:33:03Z</dcterms:modified>
  <cp:revision>6</cp:revision>
  <dc:subject/>
  <dc:title>Praneeth Kumar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2024-06-03T00:00:00Z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15</vt:i4>
  </property>
</Properties>
</file>