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sldIdLst>
    <p:sldId id="279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8/28/2022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E14F-64BB-C787-B61A-A26A7928B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3395" y="1393372"/>
            <a:ext cx="7798616" cy="29923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entury Schoolbook" panose="02040604050505020304" pitchFamily="18" charset="0"/>
              </a:rPr>
              <a:t>Control Statements </a:t>
            </a:r>
            <a:br>
              <a:rPr lang="en-IN" b="1" dirty="0">
                <a:latin typeface="Century Schoolbook" panose="02040604050505020304" pitchFamily="18" charset="0"/>
              </a:rPr>
            </a:br>
            <a:r>
              <a:rPr lang="en-IN" b="1" dirty="0">
                <a:latin typeface="Century Schoolbook" panose="02040604050505020304" pitchFamily="18" charset="0"/>
              </a:rPr>
              <a:t>and</a:t>
            </a:r>
            <a:br>
              <a:rPr lang="en-IN" b="1" dirty="0">
                <a:latin typeface="Century Schoolbook" panose="02040604050505020304" pitchFamily="18" charset="0"/>
              </a:rPr>
            </a:br>
            <a:r>
              <a:rPr lang="en-IN" b="1" dirty="0">
                <a:latin typeface="Century Schoolbook" panose="02040604050505020304" pitchFamily="18" charset="0"/>
              </a:rPr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0AEAF-C155-2CD7-5EE5-FE8D4947E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4616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IndoWeb-Tamil-Valluvar" pitchFamily="2" charset="0"/>
              </a:rPr>
              <a:t>IN</a:t>
            </a:r>
          </a:p>
          <a:p>
            <a:r>
              <a:rPr lang="en-IN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IndoWeb-Tamil-Valluvar" pitchFamily="2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96297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9DD9-EC81-2941-F4DB-59A1CA7C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618310"/>
            <a:ext cx="9946369" cy="803123"/>
          </a:xfrm>
        </p:spPr>
        <p:txBody>
          <a:bodyPr/>
          <a:lstStyle/>
          <a:p>
            <a:r>
              <a:rPr lang="en-IN" b="1" dirty="0">
                <a:latin typeface="Bodoni MT" panose="02070603080606020203" pitchFamily="18" charset="0"/>
              </a:rPr>
              <a:t>Quick Overview on Control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345B4-9A63-8BEB-4C3C-7521A643A244}"/>
              </a:ext>
            </a:extLst>
          </p:cNvPr>
          <p:cNvSpPr txBox="1"/>
          <p:nvPr/>
        </p:nvSpPr>
        <p:spPr>
          <a:xfrm>
            <a:off x="313509" y="2098766"/>
            <a:ext cx="92485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are intended to execute only certain instructions only when certain condition(s) is(are) satisfied, we can use </a:t>
            </a:r>
          </a:p>
          <a:p>
            <a:pPr marL="400050" indent="-400050">
              <a:buAutoNum type="romanLcPeriod"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</a:p>
          <a:p>
            <a:pPr marL="400050" indent="-400050">
              <a:buAutoNum type="romanLcPeriod"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</a:p>
          <a:p>
            <a:pPr marL="400050" indent="-400050">
              <a:buAutoNum type="romanLcPeriod"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</a:t>
            </a:r>
            <a:r>
              <a:rPr lang="en-IN" sz="2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-else</a:t>
            </a:r>
          </a:p>
          <a:p>
            <a:endParaRPr lang="en-IN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are intended to execute only certain instructions repeatedly and use logic to stop the iteration , we can use </a:t>
            </a:r>
          </a:p>
          <a:p>
            <a:pPr marL="400050" indent="-400050">
              <a:buAutoNum type="romanLcPeriod"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marL="400050" indent="-400050">
              <a:buAutoNum type="romanLcPeriod"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</a:p>
          <a:p>
            <a:endParaRPr lang="en-IN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36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0345B4-9A63-8BEB-4C3C-7521A643A244}"/>
              </a:ext>
            </a:extLst>
          </p:cNvPr>
          <p:cNvSpPr txBox="1"/>
          <p:nvPr/>
        </p:nvSpPr>
        <p:spPr>
          <a:xfrm>
            <a:off x="383177" y="391886"/>
            <a:ext cx="10911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Family</a:t>
            </a:r>
          </a:p>
          <a:p>
            <a:endParaRPr lang="en-IN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is checked and if it is satisfied then the operations are performed and if not, moves on to other operation</a:t>
            </a:r>
          </a:p>
          <a:p>
            <a:endParaRPr lang="en-IN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70096-8B1A-25F2-720B-44241F538415}"/>
              </a:ext>
            </a:extLst>
          </p:cNvPr>
          <p:cNvSpPr txBox="1"/>
          <p:nvPr/>
        </p:nvSpPr>
        <p:spPr>
          <a:xfrm>
            <a:off x="4881154" y="2815866"/>
            <a:ext cx="19158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i="1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</a:t>
            </a:r>
            <a:r>
              <a:rPr lang="en-IN" sz="3000" i="1" u="sng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3000" i="1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-else</a:t>
            </a:r>
            <a:r>
              <a:rPr lang="en-IN" sz="3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3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exp1:</a:t>
            </a:r>
          </a:p>
          <a:p>
            <a:r>
              <a:rPr lang="en-IN" sz="3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endParaRPr lang="en-IN" sz="3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3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exp2:</a:t>
            </a:r>
          </a:p>
          <a:p>
            <a:r>
              <a:rPr lang="en-IN" sz="3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endParaRPr lang="en-IN" sz="3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r>
              <a:rPr lang="en-IN" sz="3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endParaRPr lang="en-IN" sz="3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D82287-931B-3E56-8654-E161E35BEC90}"/>
              </a:ext>
            </a:extLst>
          </p:cNvPr>
          <p:cNvSpPr txBox="1"/>
          <p:nvPr/>
        </p:nvSpPr>
        <p:spPr>
          <a:xfrm>
            <a:off x="2629988" y="2405968"/>
            <a:ext cx="24035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i="1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 </a:t>
            </a:r>
          </a:p>
          <a:p>
            <a:endParaRPr lang="en-IN" sz="3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exp:</a:t>
            </a:r>
          </a:p>
          <a:p>
            <a:r>
              <a:rPr lang="en-IN" sz="3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stmts</a:t>
            </a:r>
            <a:endParaRPr lang="en-IN" sz="3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exp:</a:t>
            </a:r>
          </a:p>
          <a:p>
            <a:r>
              <a:rPr lang="en-IN" sz="3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stms</a:t>
            </a:r>
            <a:endParaRPr lang="en-IN" sz="3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092832-FF81-946C-DADA-A20508E00A54}"/>
              </a:ext>
            </a:extLst>
          </p:cNvPr>
          <p:cNvSpPr txBox="1"/>
          <p:nvPr/>
        </p:nvSpPr>
        <p:spPr>
          <a:xfrm>
            <a:off x="574766" y="2023102"/>
            <a:ext cx="21771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i="1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  <a:p>
            <a:endParaRPr lang="en-IN" sz="3200" i="1" u="sng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exp:</a:t>
            </a:r>
          </a:p>
          <a:p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stmts</a:t>
            </a:r>
            <a:endParaRPr lang="en-IN" sz="32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6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0345B4-9A63-8BEB-4C3C-7521A643A244}"/>
              </a:ext>
            </a:extLst>
          </p:cNvPr>
          <p:cNvSpPr txBox="1"/>
          <p:nvPr/>
        </p:nvSpPr>
        <p:spPr>
          <a:xfrm>
            <a:off x="383177" y="391886"/>
            <a:ext cx="1091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IN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Executes certain command repeatedly and use a logic to stop the iteration</a:t>
            </a:r>
          </a:p>
          <a:p>
            <a:endParaRPr lang="en-IN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70096-8B1A-25F2-720B-44241F538415}"/>
              </a:ext>
            </a:extLst>
          </p:cNvPr>
          <p:cNvSpPr txBox="1"/>
          <p:nvPr/>
        </p:nvSpPr>
        <p:spPr>
          <a:xfrm>
            <a:off x="8112033" y="4618541"/>
            <a:ext cx="34616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i="1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en-IN" sz="3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IN" sz="3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cndt</a:t>
            </a:r>
            <a:r>
              <a:rPr lang="en-IN" sz="3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IN" sz="3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IN" sz="30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stmts</a:t>
            </a:r>
            <a:endParaRPr lang="en-IN" sz="3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092832-FF81-946C-DADA-A20508E00A54}"/>
              </a:ext>
            </a:extLst>
          </p:cNvPr>
          <p:cNvSpPr txBox="1"/>
          <p:nvPr/>
        </p:nvSpPr>
        <p:spPr>
          <a:xfrm>
            <a:off x="618308" y="1234544"/>
            <a:ext cx="268224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i="1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endParaRPr lang="en-IN" sz="3200" i="1" u="sng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32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3200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stmts</a:t>
            </a:r>
            <a:endParaRPr lang="en-IN" sz="32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494DC9-372B-A43E-30C6-312A3FEFBADA}"/>
              </a:ext>
            </a:extLst>
          </p:cNvPr>
          <p:cNvSpPr txBox="1"/>
          <p:nvPr/>
        </p:nvSpPr>
        <p:spPr>
          <a:xfrm>
            <a:off x="661851" y="3477585"/>
            <a:ext cx="1091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u="sng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en-IN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commands to be executed depending on a specific condition </a:t>
            </a:r>
          </a:p>
          <a:p>
            <a:pPr algn="r"/>
            <a:endParaRPr lang="en-IN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9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580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23</TotalTime>
  <Words>157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Bodoni MT</vt:lpstr>
      <vt:lpstr>Calibri</vt:lpstr>
      <vt:lpstr>Calibri Light</vt:lpstr>
      <vt:lpstr>Century Schoolbook</vt:lpstr>
      <vt:lpstr>IndoWeb-Tamil-Valluvar</vt:lpstr>
      <vt:lpstr>Times New Roman</vt:lpstr>
      <vt:lpstr>Celestial</vt:lpstr>
      <vt:lpstr>Control Statements  and functions</vt:lpstr>
      <vt:lpstr>Quick Overview on Control Structures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  and functions</dc:title>
  <dc:creator>Narendran K</dc:creator>
  <cp:lastModifiedBy>Narendran K</cp:lastModifiedBy>
  <cp:revision>4</cp:revision>
  <dcterms:created xsi:type="dcterms:W3CDTF">2022-08-28T09:12:11Z</dcterms:created>
  <dcterms:modified xsi:type="dcterms:W3CDTF">2022-08-28T09:35:53Z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