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341" r:id="rId6"/>
    <p:sldId id="330" r:id="rId7"/>
    <p:sldId id="3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CF124-02BC-434C-9C84-52BFB20061F4}">
          <p14:sldIdLst>
            <p14:sldId id="256"/>
            <p14:sldId id="341"/>
            <p14:sldId id="330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11/1/2022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hyperlink" Target="https://medium.com/saarthi-ai/how-to-escape-hype-and-unlock-the-true-value-of-data-science-b1a16f7332a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hyperlink" Target="https://internationaljournalofresearch.com/2020/06/13/top-6-platforms-for-competitive-programming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473" y="2131894"/>
            <a:ext cx="9144000" cy="2387600"/>
          </a:xfrm>
        </p:spPr>
        <p:txBody>
          <a:bodyPr anchor="b" anchorCtr="0">
            <a:normAutofit/>
          </a:bodyPr>
          <a:lstStyle/>
          <a:p>
            <a:r>
              <a:rPr lang="en-US" sz="6000" b="1" cap="all" dirty="0"/>
              <a:t>Data </a:t>
            </a:r>
            <a:br>
              <a:rPr lang="en-US" sz="6000" b="1" cap="all" dirty="0"/>
            </a:br>
            <a:r>
              <a:rPr lang="en-US" sz="6000" b="1" cap="all" dirty="0"/>
              <a:t>Science 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b="1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inspecting, cleaning, transforming, modelling, analysing and interpreting raw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Discipline of science used for analysing the raw data either by means of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romanLcParenBoth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statistical methods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LcParenBoth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Sophisticated and Complex Machine Learning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b="1" dirty="0"/>
              <a:t>Steps Involved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cleaning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Deriving Insights</a:t>
            </a:r>
          </a:p>
          <a:p>
            <a:pPr marL="228600" indent="0">
              <a:buNone/>
            </a:pPr>
            <a:endParaRPr lang="en-US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185738"/>
            <a:ext cx="7982711" cy="1835086"/>
          </a:xfrm>
        </p:spPr>
        <p:txBody>
          <a:bodyPr/>
          <a:lstStyle/>
          <a:p>
            <a:r>
              <a:rPr lang="en-US" dirty="0"/>
              <a:t>Why Python in </a:t>
            </a:r>
            <a:br>
              <a:rPr lang="en-US" dirty="0"/>
            </a:br>
            <a:r>
              <a:rPr lang="en-US" dirty="0"/>
              <a:t>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1" y="2194179"/>
            <a:ext cx="5914029" cy="41060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provide key features set which are essential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“Pandas” library offers a variety of function for data wrangling and manipulation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“Matplotlib” and other libraries is used for identifying trends and relationships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“Sci-kit” library provides machine learning algorithms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oops and functional programming paradigms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and fast to prototype</a:t>
            </a:r>
            <a:endParaRPr lang="en-US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59448" y="52254"/>
            <a:ext cx="2286000" cy="2286000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589520" y="2443407"/>
            <a:ext cx="4437017" cy="1901579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060436" y="4508500"/>
            <a:ext cx="3657600" cy="2286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Data Science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b="1" dirty="0"/>
              <a:t>Common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Pre-processing and Analysis – Python/R/Excel/SAS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and Visualization – Tableau/QlikView/Excel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 and Distributed Computing – Apache Spark/Hadoop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Libraries from Python Used in Data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b="1" dirty="0"/>
              <a:t>Python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 – Numerical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– Data frame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– Data Visualization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420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293</TotalTime>
  <Words>191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Data  Science </vt:lpstr>
      <vt:lpstr>What is Data Science?</vt:lpstr>
      <vt:lpstr>Why Python in  Data Science?</vt:lpstr>
      <vt:lpstr>Data Science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Science </dc:title>
  <dc:creator>Narendran K</dc:creator>
  <cp:lastModifiedBy>Narendran K</cp:lastModifiedBy>
  <cp:revision>10</cp:revision>
  <dcterms:created xsi:type="dcterms:W3CDTF">2022-07-30T05:56:39Z</dcterms:created>
  <dcterms:modified xsi:type="dcterms:W3CDTF">2022-11-01T15:27:27Z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