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82" r:id="rId14"/>
    <p:sldId id="281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8/28/2022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ura MT Script Capitals" panose="03020802060602070202" pitchFamily="66" charset="0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0FA6D-BD9E-5678-D787-CDAD6A25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FC906-CC80-1268-66F5-9469306E5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>
                <a:latin typeface="Californian FB" panose="0207040306080B030204" pitchFamily="18" charset="0"/>
              </a:rPr>
              <a:t>EXAMPLE USING CSV FILE ON PANDAS LIBRARY</a:t>
            </a:r>
          </a:p>
        </p:txBody>
      </p:sp>
    </p:spTree>
    <p:extLst>
      <p:ext uri="{BB962C8B-B14F-4D97-AF65-F5344CB8AC3E}">
        <p14:creationId xmlns:p14="http://schemas.microsoft.com/office/powerpoint/2010/main" val="33508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FDB90-F0E0-879F-4053-D834307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AFC15-F4AD-47C3-B8D1-E30C8C20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6" y="2168738"/>
            <a:ext cx="9881266" cy="4101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42633-964C-9F81-3C04-993E57BF3B22}"/>
              </a:ext>
            </a:extLst>
          </p:cNvPr>
          <p:cNvSpPr txBox="1"/>
          <p:nvPr/>
        </p:nvSpPr>
        <p:spPr>
          <a:xfrm>
            <a:off x="619986" y="1323690"/>
            <a:ext cx="2398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Bodoni MT Black" panose="02070A03080606020203" pitchFamily="18" charset="0"/>
              </a:rPr>
              <a:t>CSV FILE </a:t>
            </a:r>
          </a:p>
        </p:txBody>
      </p:sp>
    </p:spTree>
    <p:extLst>
      <p:ext uri="{BB962C8B-B14F-4D97-AF65-F5344CB8AC3E}">
        <p14:creationId xmlns:p14="http://schemas.microsoft.com/office/powerpoint/2010/main" val="10727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BB90B-7107-5ECE-9B44-93D59542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E8098-4835-8DE6-91B3-B122CFD2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98" y="343076"/>
            <a:ext cx="7507394" cy="61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BB90B-7107-5ECE-9B44-93D59542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780A0-3D88-AB07-A8B0-FEF33C9C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5" y="394871"/>
            <a:ext cx="9877549" cy="59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FDB90-F0E0-879F-4053-D834307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9DAFE-6FB2-44AB-C7F4-0BE2D772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9" y="450306"/>
            <a:ext cx="9594166" cy="2978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02492-5DE2-D33C-EB84-BC191921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8" y="3629558"/>
            <a:ext cx="9515069" cy="12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2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FDB90-F0E0-879F-4053-D834307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AFC74-3428-E7D2-FB6A-178AACBA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10" y="295729"/>
            <a:ext cx="9122777" cy="63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FDB90-F0E0-879F-4053-D834307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D66D0C-D220-1F04-E96E-E25E5E4F9FC4}"/>
              </a:ext>
            </a:extLst>
          </p:cNvPr>
          <p:cNvGrpSpPr/>
          <p:nvPr/>
        </p:nvGrpSpPr>
        <p:grpSpPr>
          <a:xfrm>
            <a:off x="191509" y="221193"/>
            <a:ext cx="7658630" cy="6415614"/>
            <a:chOff x="191509" y="221193"/>
            <a:chExt cx="7658630" cy="64156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18F0CC-C6BA-8B16-21FC-FB87E8261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09" y="221193"/>
              <a:ext cx="7658630" cy="26603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C2D5E5-FCC5-1821-851A-56F290B7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09" y="2881559"/>
              <a:ext cx="7658630" cy="3755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86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FDB90-F0E0-879F-4053-D834307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D9592-FE94-FE7F-056D-6E911A84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73" y="478609"/>
            <a:ext cx="9873134" cy="40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5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Tool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Python Library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Data-Frames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D00AEB-C11A-7C62-57A0-864CB34B037E}"/>
              </a:ext>
            </a:extLst>
          </p:cNvPr>
          <p:cNvSpPr txBox="1">
            <a:spLocks/>
          </p:cNvSpPr>
          <p:nvPr/>
        </p:nvSpPr>
        <p:spPr bwMode="gray">
          <a:xfrm>
            <a:off x="1307356" y="2439488"/>
            <a:ext cx="3438881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Advantages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29E1-BBD6-DEBF-6DEB-0C2477DF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File Formats Allowed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70904-38D9-2309-D284-0A62C378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DB361-9336-31EA-C232-4AFD2BF76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698" y="2420983"/>
            <a:ext cx="11237748" cy="4232365"/>
          </a:xfrm>
        </p:spPr>
        <p:txBody>
          <a:bodyPr>
            <a:normAutofit/>
          </a:bodyPr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in which the data is collected and stored.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is spreadsheet where rows are called as record and column holds data of same datatype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Commonly found are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Separated Values (CSV)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Files</a:t>
            </a:r>
          </a:p>
        </p:txBody>
      </p:sp>
    </p:spTree>
    <p:extLst>
      <p:ext uri="{BB962C8B-B14F-4D97-AF65-F5344CB8AC3E}">
        <p14:creationId xmlns:p14="http://schemas.microsoft.com/office/powerpoint/2010/main" val="155813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5C67-49BD-6719-F48E-B641C745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(.csv)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13F0-C959-6739-FE84-A51DC712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9432" y="1310398"/>
            <a:ext cx="4251414" cy="49162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Spreadsheet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separated values by comma’s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Opened with notepad (or) Microsoft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F2914-620A-60E4-18FF-2B4D78D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24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5C67-49BD-6719-F48E-B641C745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13F0-C959-6739-FE84-A51DC712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9432" y="1310398"/>
            <a:ext cx="4251414" cy="49162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Spreadsheet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 as .xlsx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Opened Microsoft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F2914-620A-60E4-18FF-2B4D78D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69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E6708-03B6-C1A8-289C-E330C4ACE9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478880"/>
            <a:ext cx="5582675" cy="590023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CSV</a:t>
            </a:r>
          </a:p>
          <a:p>
            <a:pPr marL="0" indent="0">
              <a:buNone/>
            </a:pP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pandas.read_csv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(‘name’)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spreadsheet</a:t>
            </a:r>
          </a:p>
          <a:p>
            <a:pPr marL="0" indent="0">
              <a:buNone/>
            </a:pP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pandas.read_excel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(‘name’,sheet_name)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Text File</a:t>
            </a:r>
          </a:p>
          <a:p>
            <a:pPr marL="0" indent="0">
              <a:buNone/>
            </a:pP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name=pandas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.read_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text(‘name’)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CDEC6-556E-AB04-8E89-DC534EFC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67" y="3156372"/>
            <a:ext cx="3860260" cy="173566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Matura MT Script Capitals" panose="03020802060602070202" pitchFamily="66" charset="0"/>
              </a:rPr>
              <a:t>Importing </a:t>
            </a:r>
            <a:br>
              <a:rPr lang="en-IN" sz="3600" dirty="0">
                <a:latin typeface="Matura MT Script Capitals" panose="03020802060602070202" pitchFamily="66" charset="0"/>
              </a:rPr>
            </a:br>
            <a:r>
              <a:rPr lang="en-IN" sz="3600" dirty="0">
                <a:latin typeface="Matura MT Script Capitals" panose="03020802060602070202" pitchFamily="66" charset="0"/>
              </a:rPr>
              <a:t>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45C4C-9289-DE54-403F-E32121CE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52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A9B0-F840-E5CC-73D9-7FF8940D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atura MT Script Capitals" panose="03020802060602070202" pitchFamily="66" charset="0"/>
              </a:rPr>
              <a:t>Making a Copy of Data frame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21CE-6885-7B6B-0D0A-FE12C0B3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87D9-4EF3-E8A4-07EF-D76C29A11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31" y="2316481"/>
            <a:ext cx="11138263" cy="42457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Copy: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variable sharing the reference to the original object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made to the copy will reflect the original object</a:t>
            </a:r>
          </a:p>
          <a:p>
            <a:pPr algn="l"/>
            <a:r>
              <a:rPr lang="en-IN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dataframe_name.copy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(deep=‘false’) 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Copy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reference is created to the original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will not be reflected in the original Object</a:t>
            </a:r>
          </a:p>
          <a:p>
            <a:pPr algn="l"/>
            <a:r>
              <a:rPr lang="en-IN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datafram_name.copy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(deep=‘true’)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8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A9B0-F840-E5CC-73D9-7FF8940D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atura MT Script Capitals" panose="03020802060602070202" pitchFamily="66" charset="0"/>
              </a:rPr>
              <a:t>Operations using Pandas Data frame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21CE-6885-7B6B-0D0A-FE12C0B3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87D9-4EF3-E8A4-07EF-D76C29A11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076" y="2368731"/>
            <a:ext cx="11037450" cy="419354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dataframe.index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low labels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dataframe.column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column label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dataframe.size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total no of elements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dataframe.shape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dimensionality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dataframe.memory_usage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([index, deep])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memory usage of various data types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dataframe.ndim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no of array dimensions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dataframe.head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first n rows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dataframe.tail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Reutrns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n rows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dataframe.at[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row_label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column_label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label value based on scalar look-up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dataframe.iat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row_label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column_label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label value based on integer look-up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dataframe.dtypes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data type of each column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dataframe.get_dtype_counts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count of unique data types</a:t>
            </a:r>
          </a:p>
        </p:txBody>
      </p:sp>
    </p:spTree>
    <p:extLst>
      <p:ext uri="{BB962C8B-B14F-4D97-AF65-F5344CB8AC3E}">
        <p14:creationId xmlns:p14="http://schemas.microsoft.com/office/powerpoint/2010/main" val="410704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A9B0-F840-E5CC-73D9-7FF8940D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atura MT Script Capitals" panose="03020802060602070202" pitchFamily="66" charset="0"/>
              </a:rPr>
              <a:t>Operations using Pandas Data frame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F21CE-6885-7B6B-0D0A-FE12C0B3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87D9-4EF3-E8A4-07EF-D76C29A11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076" y="2368731"/>
            <a:ext cx="11037450" cy="419354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dataframe.select_dtypes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columns 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din column data type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dataframe.astype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Converts the datatype from one to another data type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[‘column’].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nbytes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total no of bytes consumed by elements of the column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dataframe.replace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to replace a value with the desired value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dataframe.isnull.sum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Returns the count of missing value present in each column</a:t>
            </a: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Concise Summary</a:t>
            </a:r>
          </a:p>
          <a:p>
            <a:pPr algn="l">
              <a:spcBef>
                <a:spcPts val="400"/>
              </a:spcBef>
              <a:spcAft>
                <a:spcPts val="4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dataframe.info() – Returns the summary on data-type of index, columns, count of non-null values and the memory usage.</a:t>
            </a:r>
          </a:p>
          <a:p>
            <a:pPr algn="l">
              <a:spcBef>
                <a:spcPts val="400"/>
              </a:spcBef>
              <a:spcAft>
                <a:spcPts val="400"/>
              </a:spcAft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39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240</TotalTime>
  <Words>521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Bodoni MT Black</vt:lpstr>
      <vt:lpstr>Calibri</vt:lpstr>
      <vt:lpstr>Californian FB</vt:lpstr>
      <vt:lpstr>Century Gothic</vt:lpstr>
      <vt:lpstr>Cooper Black</vt:lpstr>
      <vt:lpstr>Matura MT Script Capitals</vt:lpstr>
      <vt:lpstr>Times New Roman</vt:lpstr>
      <vt:lpstr>Wingdings</vt:lpstr>
      <vt:lpstr>Wingdings 3</vt:lpstr>
      <vt:lpstr>Ion Boardroom</vt:lpstr>
      <vt:lpstr>PANDA’S</vt:lpstr>
      <vt:lpstr>PowerPoint Presentation</vt:lpstr>
      <vt:lpstr>File Formats Allowed</vt:lpstr>
      <vt:lpstr>Comma  Separated Values (.csv)</vt:lpstr>
      <vt:lpstr>Excel Sheet</vt:lpstr>
      <vt:lpstr>Importing  Data </vt:lpstr>
      <vt:lpstr>Making a Copy of Data frame</vt:lpstr>
      <vt:lpstr>Operations using Pandas Data frame</vt:lpstr>
      <vt:lpstr>Operations using Pandas 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PANDA’S</dc:title>
  <dc:creator>Narendran K</dc:creator>
  <cp:lastModifiedBy>Narendran K</cp:lastModifiedBy>
  <cp:revision>13</cp:revision>
  <dcterms:created xsi:type="dcterms:W3CDTF">2022-08-15T13:25:34Z</dcterms:created>
  <dcterms:modified xsi:type="dcterms:W3CDTF">2022-08-28T09:08:50Z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