
<file path=[Content_Types].xml><?xml version="1.0" encoding="utf-8"?>
<Types xmlns="http://schemas.openxmlformats.org/package/2006/content-types">
  <Default Extension="1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6" r:id="rId5"/>
    <p:sldId id="346" r:id="rId6"/>
    <p:sldId id="345" r:id="rId7"/>
    <p:sldId id="336" r:id="rId8"/>
    <p:sldId id="342" r:id="rId9"/>
    <p:sldId id="335" r:id="rId10"/>
    <p:sldId id="347" r:id="rId11"/>
    <p:sldId id="348" r:id="rId12"/>
    <p:sldId id="349" r:id="rId13"/>
    <p:sldId id="352" r:id="rId14"/>
    <p:sldId id="350" r:id="rId15"/>
    <p:sldId id="351" r:id="rId16"/>
    <p:sldId id="353" r:id="rId17"/>
    <p:sldId id="272" r:id="rId18"/>
    <p:sldId id="354" r:id="rId19"/>
    <p:sldId id="273" r:id="rId20"/>
    <p:sldId id="274" r:id="rId21"/>
    <p:sldId id="26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73" d="100"/>
          <a:sy n="73" d="100"/>
        </p:scale>
        <p:origin x="404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423FB80-F2BD-4DDE-80B1-76F84FE09A02}">
      <dgm:prSet phldrT="[Text]" phldr="0" custT="1"/>
      <dgm:spPr/>
      <dgm:t>
        <a:bodyPr/>
        <a:lstStyle/>
        <a:p>
          <a:pPr>
            <a:defRPr b="1"/>
          </a:pPr>
          <a:r>
            <a:rPr lang="en-US" sz="1800" b="0" dirty="0"/>
            <a:t>Parenthesis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 phldr="0" custT="1"/>
      <dgm:spPr/>
      <dgm:t>
        <a:bodyPr/>
        <a:lstStyle/>
        <a:p>
          <a:pPr>
            <a:defRPr b="1"/>
          </a:pPr>
          <a:r>
            <a:rPr lang="en-US" sz="1800" b="0" dirty="0"/>
            <a:t>Exponent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 phldr="0" custT="1"/>
      <dgm:spPr/>
      <dgm:t>
        <a:bodyPr/>
        <a:lstStyle/>
        <a:p>
          <a:pPr>
            <a:defRPr b="1"/>
          </a:pPr>
          <a:r>
            <a:rPr lang="en-US" sz="1800" b="0" dirty="0"/>
            <a:t>Division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B7EAF83C-E1E2-4060-A15C-5B683F5ABDB6}">
      <dgm:prSet phldrT="[Text]" custT="1"/>
      <dgm:spPr/>
      <dgm:t>
        <a:bodyPr/>
        <a:lstStyle/>
        <a:p>
          <a:pPr>
            <a:defRPr b="1"/>
          </a:pPr>
          <a:r>
            <a:rPr lang="en-US" sz="1800" b="0" dirty="0"/>
            <a:t>Multiplication</a:t>
          </a:r>
        </a:p>
      </dgm:t>
    </dgm:pt>
    <dgm:pt modelId="{0F3BE3E5-5F26-4F55-8287-A3DAF6BD4A08}" type="parTrans" cxnId="{063B7E65-C8C7-4BC7-B7D8-3E116985E120}">
      <dgm:prSet/>
      <dgm:spPr/>
      <dgm:t>
        <a:bodyPr/>
        <a:lstStyle/>
        <a:p>
          <a:endParaRPr lang="en-US"/>
        </a:p>
      </dgm:t>
    </dgm:pt>
    <dgm:pt modelId="{416A6271-B608-4CBB-91A0-4462E64B7A8D}" type="sibTrans" cxnId="{063B7E65-C8C7-4BC7-B7D8-3E116985E120}">
      <dgm:prSet/>
      <dgm:spPr/>
      <dgm:t>
        <a:bodyPr/>
        <a:lstStyle/>
        <a:p>
          <a:endParaRPr lang="en-US"/>
        </a:p>
      </dgm:t>
    </dgm:pt>
    <dgm:pt modelId="{BF5CD713-2E7F-4FA2-A365-0158844247C1}">
      <dgm:prSet phldrT="[Text]" custT="1"/>
      <dgm:spPr/>
      <dgm:t>
        <a:bodyPr/>
        <a:lstStyle/>
        <a:p>
          <a:pPr>
            <a:defRPr b="1"/>
          </a:pPr>
          <a:r>
            <a:rPr lang="en-US" sz="1800" b="0" dirty="0"/>
            <a:t>Bitwise OR</a:t>
          </a:r>
        </a:p>
      </dgm:t>
    </dgm:pt>
    <dgm:pt modelId="{4B1EFBBB-DB3F-4353-84A5-217D60B77662}" type="parTrans" cxnId="{0938E3E3-4DD8-4069-97E7-7CBBEBFE5A13}">
      <dgm:prSet/>
      <dgm:spPr/>
      <dgm:t>
        <a:bodyPr/>
        <a:lstStyle/>
        <a:p>
          <a:endParaRPr lang="en-US"/>
        </a:p>
      </dgm:t>
    </dgm:pt>
    <dgm:pt modelId="{1E7CF33D-04A9-4522-B84F-6C2C1CF2D6AD}" type="sibTrans" cxnId="{0938E3E3-4DD8-4069-97E7-7CBBEBFE5A13}">
      <dgm:prSet/>
      <dgm:spPr/>
      <dgm:t>
        <a:bodyPr/>
        <a:lstStyle/>
        <a:p>
          <a:endParaRPr lang="en-US"/>
        </a:p>
      </dgm:t>
    </dgm:pt>
    <dgm:pt modelId="{058AB82C-5069-4A2D-B91C-0031AE3C3732}">
      <dgm:prSet/>
      <dgm:spPr/>
      <dgm:t>
        <a:bodyPr/>
        <a:lstStyle/>
        <a:p>
          <a:pPr>
            <a:defRPr b="1"/>
          </a:pPr>
          <a:r>
            <a:rPr lang="en-IN" b="0" dirty="0"/>
            <a:t>Addition/Subtraction</a:t>
          </a:r>
        </a:p>
      </dgm:t>
    </dgm:pt>
    <dgm:pt modelId="{65167F16-6258-4213-8543-413EB6E30FE7}" type="parTrans" cxnId="{360E0FFD-C6B7-45D1-A28C-806466EB67EA}">
      <dgm:prSet/>
      <dgm:spPr/>
      <dgm:t>
        <a:bodyPr/>
        <a:lstStyle/>
        <a:p>
          <a:endParaRPr lang="en-IN"/>
        </a:p>
      </dgm:t>
    </dgm:pt>
    <dgm:pt modelId="{46C632DA-D9E6-4BA0-B0E4-2E96F1D41798}" type="sibTrans" cxnId="{360E0FFD-C6B7-45D1-A28C-806466EB67EA}">
      <dgm:prSet/>
      <dgm:spPr/>
      <dgm:t>
        <a:bodyPr/>
        <a:lstStyle/>
        <a:p>
          <a:endParaRPr lang="en-IN"/>
        </a:p>
      </dgm:t>
    </dgm:pt>
    <dgm:pt modelId="{2E0D9911-2ACE-48C1-A1B1-D83D3B2960D8}">
      <dgm:prSet/>
      <dgm:spPr/>
      <dgm:t>
        <a:bodyPr/>
        <a:lstStyle/>
        <a:p>
          <a:pPr>
            <a:defRPr b="1"/>
          </a:pPr>
          <a:r>
            <a:rPr lang="en-IN" b="0" dirty="0"/>
            <a:t>Bitwise AND</a:t>
          </a:r>
        </a:p>
      </dgm:t>
    </dgm:pt>
    <dgm:pt modelId="{A560B8FD-C32E-4DFC-B4F9-1041048B7834}" type="parTrans" cxnId="{27C9E9B4-C077-4149-84D4-64656C2BDFE8}">
      <dgm:prSet/>
      <dgm:spPr/>
      <dgm:t>
        <a:bodyPr/>
        <a:lstStyle/>
        <a:p>
          <a:endParaRPr lang="en-IN"/>
        </a:p>
      </dgm:t>
    </dgm:pt>
    <dgm:pt modelId="{770E1477-C29F-4E58-BBF3-3AE915A2FF09}" type="sibTrans" cxnId="{27C9E9B4-C077-4149-84D4-64656C2BDFE8}">
      <dgm:prSet/>
      <dgm:spPr/>
      <dgm:t>
        <a:bodyPr/>
        <a:lstStyle/>
        <a:p>
          <a:endParaRPr lang="en-IN"/>
        </a:p>
      </dgm:t>
    </dgm:pt>
    <dgm:pt modelId="{79714830-98E4-4551-BB86-B925AEF5BC83}">
      <dgm:prSet/>
      <dgm:spPr/>
      <dgm:t>
        <a:bodyPr/>
        <a:lstStyle/>
        <a:p>
          <a:pPr>
            <a:defRPr b="1"/>
          </a:pPr>
          <a:r>
            <a:rPr lang="en-IN" b="0" dirty="0"/>
            <a:t>Relational Operators</a:t>
          </a:r>
        </a:p>
      </dgm:t>
    </dgm:pt>
    <dgm:pt modelId="{31CA120D-E978-47D5-A1DD-063C67FEFEA5}" type="parTrans" cxnId="{FF39C1C4-1FB7-4461-A548-B5644DA900DD}">
      <dgm:prSet/>
      <dgm:spPr/>
      <dgm:t>
        <a:bodyPr/>
        <a:lstStyle/>
        <a:p>
          <a:endParaRPr lang="en-IN"/>
        </a:p>
      </dgm:t>
    </dgm:pt>
    <dgm:pt modelId="{68D2997C-6E07-4DB0-8E36-4264F5F68118}" type="sibTrans" cxnId="{FF39C1C4-1FB7-4461-A548-B5644DA900DD}">
      <dgm:prSet/>
      <dgm:spPr/>
      <dgm:t>
        <a:bodyPr/>
        <a:lstStyle/>
        <a:p>
          <a:endParaRPr lang="en-IN"/>
        </a:p>
      </dgm:t>
    </dgm:pt>
    <dgm:pt modelId="{AA9DDA46-AC34-4964-9EA3-2C52056ECE24}">
      <dgm:prSet/>
      <dgm:spPr/>
      <dgm:t>
        <a:bodyPr/>
        <a:lstStyle/>
        <a:p>
          <a:pPr>
            <a:defRPr b="1"/>
          </a:pPr>
          <a:r>
            <a:rPr lang="en-IN" b="0" dirty="0"/>
            <a:t>Logical Operators</a:t>
          </a:r>
        </a:p>
      </dgm:t>
    </dgm:pt>
    <dgm:pt modelId="{C9F8E24D-90EA-4DB3-9F34-DF66D0FCC56A}" type="parTrans" cxnId="{3B9A8BA2-EA5F-44D4-AB7C-EAF17DBDB3E8}">
      <dgm:prSet/>
      <dgm:spPr/>
      <dgm:t>
        <a:bodyPr/>
        <a:lstStyle/>
        <a:p>
          <a:endParaRPr lang="en-IN"/>
        </a:p>
      </dgm:t>
    </dgm:pt>
    <dgm:pt modelId="{5356CEC9-5E99-4FB1-8F64-7841037569CE}" type="sibTrans" cxnId="{3B9A8BA2-EA5F-44D4-AB7C-EAF17DBDB3E8}">
      <dgm:prSet/>
      <dgm:spPr/>
      <dgm:t>
        <a:bodyPr/>
        <a:lstStyle/>
        <a:p>
          <a:endParaRPr lang="en-IN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9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9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9"/>
      <dgm:spPr/>
    </dgm:pt>
    <dgm:pt modelId="{6D7F9BE3-3008-4E5E-96F3-C71D72649902}" type="pres">
      <dgm:prSet presAssocID="{D423FB80-F2BD-4DDE-80B1-76F84FE09A02}" presName="ConnectorPoint" presStyleLbl="node1" presStyleIdx="0" presStyleCnt="9"/>
      <dgm:spPr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9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9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9"/>
      <dgm:spPr/>
    </dgm:pt>
    <dgm:pt modelId="{8E0947F0-E28B-4B2E-B1D6-BFEED1AF012B}" type="pres">
      <dgm:prSet presAssocID="{2DC4903D-31E8-4ED6-875F-63877788B702}" presName="ConnectorPoint" presStyleLbl="node1" presStyleIdx="1" presStyleCnt="9"/>
      <dgm:spPr>
        <a:solidFill>
          <a:schemeClr val="accent2">
            <a:alpha val="90000"/>
            <a:hueOff val="0"/>
            <a:satOff val="0"/>
            <a:lumOff val="0"/>
            <a:alphaOff val="-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9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9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9"/>
      <dgm:spPr/>
    </dgm:pt>
    <dgm:pt modelId="{53B98CC0-1029-46A6-8053-0933F88F7705}" type="pres">
      <dgm:prSet presAssocID="{8A93A940-284B-49B0-9D89-5FA2B3B3C7E5}" presName="ConnectorPoint" presStyleLbl="node1" presStyleIdx="2" presStyleCnt="9"/>
      <dgm:spPr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  <dgm:pt modelId="{17505DA6-AA50-4A6F-BF65-AEC0626F21E7}" type="pres">
      <dgm:prSet presAssocID="{E0447E4A-3C15-4884-AEBE-804149EBD331}" presName="spaceBetweenRectangles" presStyleCnt="0"/>
      <dgm:spPr/>
    </dgm:pt>
    <dgm:pt modelId="{32AAFE31-6289-403A-9D13-818F4101EB70}" type="pres">
      <dgm:prSet presAssocID="{B7EAF83C-E1E2-4060-A15C-5B683F5ABDB6}" presName="composite" presStyleCnt="0"/>
      <dgm:spPr/>
    </dgm:pt>
    <dgm:pt modelId="{0CFAF01A-0163-4C33-9878-6F2FFD282979}" type="pres">
      <dgm:prSet presAssocID="{B7EAF83C-E1E2-4060-A15C-5B683F5ABDB6}" presName="L1TextContainer" presStyleLbl="alignNode1" presStyleIdx="3" presStyleCnt="9">
        <dgm:presLayoutVars>
          <dgm:chMax val="1"/>
          <dgm:chPref val="1"/>
          <dgm:bulletEnabled val="1"/>
        </dgm:presLayoutVars>
      </dgm:prSet>
      <dgm:spPr/>
    </dgm:pt>
    <dgm:pt modelId="{2130F610-3DBC-4B00-8F6C-B9F95B3288F3}" type="pres">
      <dgm:prSet presAssocID="{B7EAF83C-E1E2-4060-A15C-5B683F5ABDB6}" presName="L2TextContainerWrapper" presStyleCnt="0">
        <dgm:presLayoutVars>
          <dgm:bulletEnabled val="1"/>
        </dgm:presLayoutVars>
      </dgm:prSet>
      <dgm:spPr/>
    </dgm:pt>
    <dgm:pt modelId="{F7B633A7-D926-4CBC-87D6-CC10E20E0F4C}" type="pres">
      <dgm:prSet presAssocID="{B7EAF83C-E1E2-4060-A15C-5B683F5ABDB6}" presName="L2TextContainer" presStyleLbl="bgAccFollowNode1" presStyleIdx="3" presStyleCnt="9"/>
      <dgm:spPr/>
    </dgm:pt>
    <dgm:pt modelId="{37315AFB-AE24-4940-9EE4-4FD158C8879E}" type="pres">
      <dgm:prSet presAssocID="{B7EAF83C-E1E2-4060-A15C-5B683F5ABDB6}" presName="FlexibleEmptyPlaceHolder" presStyleCnt="0"/>
      <dgm:spPr/>
    </dgm:pt>
    <dgm:pt modelId="{232CE934-E2E5-4676-AC76-E4B011E79514}" type="pres">
      <dgm:prSet presAssocID="{B7EAF83C-E1E2-4060-A15C-5B683F5ABDB6}" presName="ConnectLine" presStyleLbl="sibTrans1D1" presStyleIdx="3" presStyleCnt="9"/>
      <dgm:spPr/>
    </dgm:pt>
    <dgm:pt modelId="{E81393AC-A038-4AFA-9F23-B7759047F7CF}" type="pres">
      <dgm:prSet presAssocID="{B7EAF83C-E1E2-4060-A15C-5B683F5ABDB6}" presName="ConnectorPoint" presStyleLbl="node1" presStyleIdx="3" presStyleCnt="9"/>
      <dgm:spPr>
        <a:solidFill>
          <a:schemeClr val="accent2">
            <a:alpha val="90000"/>
            <a:hueOff val="0"/>
            <a:satOff val="0"/>
            <a:lumOff val="0"/>
            <a:alphaOff val="-1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6F4132-D2E1-4357-B1EA-A4E065894E0E}" type="pres">
      <dgm:prSet presAssocID="{B7EAF83C-E1E2-4060-A15C-5B683F5ABDB6}" presName="EmptyPlaceHolder" presStyleCnt="0"/>
      <dgm:spPr/>
    </dgm:pt>
    <dgm:pt modelId="{6ECDF989-E3A2-4C0F-829C-476EE79637D3}" type="pres">
      <dgm:prSet presAssocID="{416A6271-B608-4CBB-91A0-4462E64B7A8D}" presName="spaceBetweenRectangles" presStyleCnt="0"/>
      <dgm:spPr/>
    </dgm:pt>
    <dgm:pt modelId="{7E3025E6-DC0D-42E5-85AF-24104AD574D0}" type="pres">
      <dgm:prSet presAssocID="{058AB82C-5069-4A2D-B91C-0031AE3C3732}" presName="composite" presStyleCnt="0"/>
      <dgm:spPr/>
    </dgm:pt>
    <dgm:pt modelId="{DA799477-7021-4566-B1D5-B70F77B053AC}" type="pres">
      <dgm:prSet presAssocID="{058AB82C-5069-4A2D-B91C-0031AE3C3732}" presName="L1TextContainer" presStyleLbl="alignNode1" presStyleIdx="4" presStyleCnt="9">
        <dgm:presLayoutVars>
          <dgm:chMax val="1"/>
          <dgm:chPref val="1"/>
          <dgm:bulletEnabled val="1"/>
        </dgm:presLayoutVars>
      </dgm:prSet>
      <dgm:spPr/>
    </dgm:pt>
    <dgm:pt modelId="{23A3DC5C-3D0D-41A4-89D9-861979706374}" type="pres">
      <dgm:prSet presAssocID="{058AB82C-5069-4A2D-B91C-0031AE3C3732}" presName="L2TextContainerWrapper" presStyleCnt="0">
        <dgm:presLayoutVars>
          <dgm:bulletEnabled val="1"/>
        </dgm:presLayoutVars>
      </dgm:prSet>
      <dgm:spPr/>
    </dgm:pt>
    <dgm:pt modelId="{E6A6824E-3DEF-482A-8564-F962664A0D31}" type="pres">
      <dgm:prSet presAssocID="{058AB82C-5069-4A2D-B91C-0031AE3C3732}" presName="L2TextContainer" presStyleLbl="bgAccFollowNode1" presStyleIdx="4" presStyleCnt="9"/>
      <dgm:spPr/>
    </dgm:pt>
    <dgm:pt modelId="{28650F79-839D-405F-8683-4082A4BD4C84}" type="pres">
      <dgm:prSet presAssocID="{058AB82C-5069-4A2D-B91C-0031AE3C3732}" presName="FlexibleEmptyPlaceHolder" presStyleCnt="0"/>
      <dgm:spPr/>
    </dgm:pt>
    <dgm:pt modelId="{D7FC1565-BCA2-4575-ACAF-97C3ABAB5BE2}" type="pres">
      <dgm:prSet presAssocID="{058AB82C-5069-4A2D-B91C-0031AE3C3732}" presName="ConnectLine" presStyleLbl="sibTrans1D1" presStyleIdx="4" presStyleCnt="9"/>
      <dgm:spPr/>
    </dgm:pt>
    <dgm:pt modelId="{84D66B84-4482-4678-A77C-A1D6012DDF7F}" type="pres">
      <dgm:prSet presAssocID="{058AB82C-5069-4A2D-B91C-0031AE3C3732}" presName="ConnectorPoint" presStyleLbl="node1" presStyleIdx="4" presStyleCnt="9"/>
      <dgm:spPr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4C4F1BF-2822-4DFF-903A-A7A2AF139CCC}" type="pres">
      <dgm:prSet presAssocID="{058AB82C-5069-4A2D-B91C-0031AE3C3732}" presName="EmptyPlaceHolder" presStyleCnt="0"/>
      <dgm:spPr/>
    </dgm:pt>
    <dgm:pt modelId="{DC611DD9-564D-4F43-B06A-314B75631226}" type="pres">
      <dgm:prSet presAssocID="{46C632DA-D9E6-4BA0-B0E4-2E96F1D41798}" presName="spaceBetweenRectangles" presStyleCnt="0"/>
      <dgm:spPr/>
    </dgm:pt>
    <dgm:pt modelId="{04C3F36F-315E-4E0D-813D-F146F3BFC077}" type="pres">
      <dgm:prSet presAssocID="{2E0D9911-2ACE-48C1-A1B1-D83D3B2960D8}" presName="composite" presStyleCnt="0"/>
      <dgm:spPr/>
    </dgm:pt>
    <dgm:pt modelId="{CB4030DB-16E7-4E42-AC11-B98C05D4D31E}" type="pres">
      <dgm:prSet presAssocID="{2E0D9911-2ACE-48C1-A1B1-D83D3B2960D8}" presName="L1TextContainer" presStyleLbl="alignNode1" presStyleIdx="5" presStyleCnt="9">
        <dgm:presLayoutVars>
          <dgm:chMax val="1"/>
          <dgm:chPref val="1"/>
          <dgm:bulletEnabled val="1"/>
        </dgm:presLayoutVars>
      </dgm:prSet>
      <dgm:spPr/>
    </dgm:pt>
    <dgm:pt modelId="{8A667765-2382-41C9-A504-08DB0652D79C}" type="pres">
      <dgm:prSet presAssocID="{2E0D9911-2ACE-48C1-A1B1-D83D3B2960D8}" presName="L2TextContainerWrapper" presStyleCnt="0">
        <dgm:presLayoutVars>
          <dgm:bulletEnabled val="1"/>
        </dgm:presLayoutVars>
      </dgm:prSet>
      <dgm:spPr/>
    </dgm:pt>
    <dgm:pt modelId="{7BF36579-D424-4842-B2FC-0A9EE189CEFD}" type="pres">
      <dgm:prSet presAssocID="{2E0D9911-2ACE-48C1-A1B1-D83D3B2960D8}" presName="L2TextContainer" presStyleLbl="bgAccFollowNode1" presStyleIdx="5" presStyleCnt="9"/>
      <dgm:spPr/>
    </dgm:pt>
    <dgm:pt modelId="{C1B4A8A1-30FC-4855-989E-52441AE64717}" type="pres">
      <dgm:prSet presAssocID="{2E0D9911-2ACE-48C1-A1B1-D83D3B2960D8}" presName="FlexibleEmptyPlaceHolder" presStyleCnt="0"/>
      <dgm:spPr/>
    </dgm:pt>
    <dgm:pt modelId="{F6DA96CC-6EDD-46CA-A2F9-E65A31A0B69E}" type="pres">
      <dgm:prSet presAssocID="{2E0D9911-2ACE-48C1-A1B1-D83D3B2960D8}" presName="ConnectLine" presStyleLbl="sibTrans1D1" presStyleIdx="5" presStyleCnt="9"/>
      <dgm:spPr/>
    </dgm:pt>
    <dgm:pt modelId="{E75F8FE5-27F4-4081-8B59-3035C65426F7}" type="pres">
      <dgm:prSet presAssocID="{2E0D9911-2ACE-48C1-A1B1-D83D3B2960D8}" presName="ConnectorPoint" presStyleLbl="node1" presStyleIdx="5" presStyleCnt="9"/>
      <dgm:spPr>
        <a:solidFill>
          <a:schemeClr val="accent2">
            <a:alpha val="90000"/>
            <a:hueOff val="0"/>
            <a:satOff val="0"/>
            <a:lumOff val="0"/>
            <a:alphaOff val="-2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2D9673C-1BAD-4D0E-8724-B34F0D260B79}" type="pres">
      <dgm:prSet presAssocID="{2E0D9911-2ACE-48C1-A1B1-D83D3B2960D8}" presName="EmptyPlaceHolder" presStyleCnt="0"/>
      <dgm:spPr/>
    </dgm:pt>
    <dgm:pt modelId="{F904125F-FF4F-40F9-8126-8C202A1DFEB4}" type="pres">
      <dgm:prSet presAssocID="{770E1477-C29F-4E58-BBF3-3AE915A2FF09}" presName="spaceBetweenRectangles" presStyleCnt="0"/>
      <dgm:spPr/>
    </dgm:pt>
    <dgm:pt modelId="{9AD9F8DF-24E6-42E6-BBD7-CAE934B7049B}" type="pres">
      <dgm:prSet presAssocID="{BF5CD713-2E7F-4FA2-A365-0158844247C1}" presName="composite" presStyleCnt="0"/>
      <dgm:spPr/>
    </dgm:pt>
    <dgm:pt modelId="{FF85B7F5-A04A-4DA0-962A-28F0B197085A}" type="pres">
      <dgm:prSet presAssocID="{BF5CD713-2E7F-4FA2-A365-0158844247C1}" presName="L1TextContainer" presStyleLbl="alignNode1" presStyleIdx="6" presStyleCnt="9" custScaleY="110500" custLinFactNeighborX="-2470">
        <dgm:presLayoutVars>
          <dgm:chMax val="1"/>
          <dgm:chPref val="1"/>
          <dgm:bulletEnabled val="1"/>
        </dgm:presLayoutVars>
      </dgm:prSet>
      <dgm:spPr/>
    </dgm:pt>
    <dgm:pt modelId="{FB84B4D0-12DA-4067-A812-4C1E5BFB9CAA}" type="pres">
      <dgm:prSet presAssocID="{BF5CD713-2E7F-4FA2-A365-0158844247C1}" presName="L2TextContainerWrapper" presStyleCnt="0">
        <dgm:presLayoutVars>
          <dgm:bulletEnabled val="1"/>
        </dgm:presLayoutVars>
      </dgm:prSet>
      <dgm:spPr/>
    </dgm:pt>
    <dgm:pt modelId="{DB2625BA-E96D-4321-A7F2-AE977040F570}" type="pres">
      <dgm:prSet presAssocID="{BF5CD713-2E7F-4FA2-A365-0158844247C1}" presName="L2TextContainer" presStyleLbl="bgAccFollowNode1" presStyleIdx="6" presStyleCnt="9" custLinFactNeighborX="-2443" custLinFactNeighborY="2335"/>
      <dgm:spPr/>
    </dgm:pt>
    <dgm:pt modelId="{F9E160B8-8143-44D1-A838-77C2420AE054}" type="pres">
      <dgm:prSet presAssocID="{BF5CD713-2E7F-4FA2-A365-0158844247C1}" presName="FlexibleEmptyPlaceHolder" presStyleCnt="0"/>
      <dgm:spPr/>
    </dgm:pt>
    <dgm:pt modelId="{588DF415-EA5F-44AE-9839-E1C3A488E162}" type="pres">
      <dgm:prSet presAssocID="{BF5CD713-2E7F-4FA2-A365-0158844247C1}" presName="ConnectLine" presStyleLbl="sibTrans1D1" presStyleIdx="6" presStyleCnt="9"/>
      <dgm:spPr/>
    </dgm:pt>
    <dgm:pt modelId="{EE901CC3-E71A-4136-9165-6726A2651E59}" type="pres">
      <dgm:prSet presAssocID="{BF5CD713-2E7F-4FA2-A365-0158844247C1}" presName="ConnectorPoint" presStyleLbl="node1" presStyleIdx="6" presStyleCnt="9"/>
      <dgm:spPr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5468A64-0AF7-4360-8F7B-83F41DD84DC6}" type="pres">
      <dgm:prSet presAssocID="{BF5CD713-2E7F-4FA2-A365-0158844247C1}" presName="EmptyPlaceHolder" presStyleCnt="0"/>
      <dgm:spPr/>
    </dgm:pt>
    <dgm:pt modelId="{64E6627E-E712-46DD-BD77-C830DF94AD3A}" type="pres">
      <dgm:prSet presAssocID="{1E7CF33D-04A9-4522-B84F-6C2C1CF2D6AD}" presName="spaceBetweenRectangles" presStyleCnt="0"/>
      <dgm:spPr/>
    </dgm:pt>
    <dgm:pt modelId="{48E35836-C2E7-489F-A307-337BC5AC97FB}" type="pres">
      <dgm:prSet presAssocID="{79714830-98E4-4551-BB86-B925AEF5BC83}" presName="composite" presStyleCnt="0"/>
      <dgm:spPr/>
    </dgm:pt>
    <dgm:pt modelId="{137AD7EF-09CB-40A9-91E2-709B2755AE90}" type="pres">
      <dgm:prSet presAssocID="{79714830-98E4-4551-BB86-B925AEF5BC83}" presName="L1TextContainer" presStyleLbl="alignNode1" presStyleIdx="7" presStyleCnt="9">
        <dgm:presLayoutVars>
          <dgm:chMax val="1"/>
          <dgm:chPref val="1"/>
          <dgm:bulletEnabled val="1"/>
        </dgm:presLayoutVars>
      </dgm:prSet>
      <dgm:spPr/>
    </dgm:pt>
    <dgm:pt modelId="{93F7C713-A1EF-4933-B944-1BCF123042EF}" type="pres">
      <dgm:prSet presAssocID="{79714830-98E4-4551-BB86-B925AEF5BC83}" presName="L2TextContainerWrapper" presStyleCnt="0">
        <dgm:presLayoutVars>
          <dgm:bulletEnabled val="1"/>
        </dgm:presLayoutVars>
      </dgm:prSet>
      <dgm:spPr/>
    </dgm:pt>
    <dgm:pt modelId="{11BF894E-1B0E-4840-ADCF-999094F1DBC3}" type="pres">
      <dgm:prSet presAssocID="{79714830-98E4-4551-BB86-B925AEF5BC83}" presName="L2TextContainer" presStyleLbl="bgAccFollowNode1" presStyleIdx="7" presStyleCnt="9"/>
      <dgm:spPr/>
    </dgm:pt>
    <dgm:pt modelId="{1FD5CE77-F181-4F8B-9EC0-1EAE9A3D2B15}" type="pres">
      <dgm:prSet presAssocID="{79714830-98E4-4551-BB86-B925AEF5BC83}" presName="FlexibleEmptyPlaceHolder" presStyleCnt="0"/>
      <dgm:spPr/>
    </dgm:pt>
    <dgm:pt modelId="{7539919F-900F-465B-986B-6AA5D8810390}" type="pres">
      <dgm:prSet presAssocID="{79714830-98E4-4551-BB86-B925AEF5BC83}" presName="ConnectLine" presStyleLbl="sibTrans1D1" presStyleIdx="7" presStyleCnt="9"/>
      <dgm:spPr/>
    </dgm:pt>
    <dgm:pt modelId="{45DF0226-277C-4BFA-B190-F73E2C38DD10}" type="pres">
      <dgm:prSet presAssocID="{79714830-98E4-4551-BB86-B925AEF5BC83}" presName="ConnectorPoint" presStyleLbl="node1" presStyleIdx="7" presStyleCnt="9"/>
      <dgm:spPr>
        <a:solidFill>
          <a:schemeClr val="accent2">
            <a:alpha val="90000"/>
            <a:hueOff val="0"/>
            <a:satOff val="0"/>
            <a:lumOff val="0"/>
            <a:alphaOff val="-3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EC497A6-2A03-40C2-9DF4-F5A926713A5E}" type="pres">
      <dgm:prSet presAssocID="{79714830-98E4-4551-BB86-B925AEF5BC83}" presName="EmptyPlaceHolder" presStyleCnt="0"/>
      <dgm:spPr/>
    </dgm:pt>
    <dgm:pt modelId="{65A09498-8711-4AF3-A4E4-40E3EB15DC05}" type="pres">
      <dgm:prSet presAssocID="{68D2997C-6E07-4DB0-8E36-4264F5F68118}" presName="spaceBetweenRectangles" presStyleCnt="0"/>
      <dgm:spPr/>
    </dgm:pt>
    <dgm:pt modelId="{2670AE26-746B-4BC5-8ABC-A77E83C1A852}" type="pres">
      <dgm:prSet presAssocID="{AA9DDA46-AC34-4964-9EA3-2C52056ECE24}" presName="composite" presStyleCnt="0"/>
      <dgm:spPr/>
    </dgm:pt>
    <dgm:pt modelId="{14AB43A7-7262-4C63-BDF4-17F7E03EFAD3}" type="pres">
      <dgm:prSet presAssocID="{AA9DDA46-AC34-4964-9EA3-2C52056ECE24}" presName="L1TextContainer" presStyleLbl="alignNode1" presStyleIdx="8" presStyleCnt="9">
        <dgm:presLayoutVars>
          <dgm:chMax val="1"/>
          <dgm:chPref val="1"/>
          <dgm:bulletEnabled val="1"/>
        </dgm:presLayoutVars>
      </dgm:prSet>
      <dgm:spPr/>
    </dgm:pt>
    <dgm:pt modelId="{8A8E390F-79F5-4F5A-9D92-74B5222AD0AF}" type="pres">
      <dgm:prSet presAssocID="{AA9DDA46-AC34-4964-9EA3-2C52056ECE24}" presName="L2TextContainerWrapper" presStyleCnt="0">
        <dgm:presLayoutVars>
          <dgm:bulletEnabled val="1"/>
        </dgm:presLayoutVars>
      </dgm:prSet>
      <dgm:spPr/>
    </dgm:pt>
    <dgm:pt modelId="{8D058D5F-37C7-4094-9BD3-529727EE17EF}" type="pres">
      <dgm:prSet presAssocID="{AA9DDA46-AC34-4964-9EA3-2C52056ECE24}" presName="L2TextContainer" presStyleLbl="bgAccFollowNode1" presStyleIdx="8" presStyleCnt="9"/>
      <dgm:spPr/>
    </dgm:pt>
    <dgm:pt modelId="{D503A0B5-9F13-4924-84F1-DBA7EF3B7AD2}" type="pres">
      <dgm:prSet presAssocID="{AA9DDA46-AC34-4964-9EA3-2C52056ECE24}" presName="FlexibleEmptyPlaceHolder" presStyleCnt="0"/>
      <dgm:spPr/>
    </dgm:pt>
    <dgm:pt modelId="{5B7F1935-6CE2-485F-BCA0-9838AD9DEE42}" type="pres">
      <dgm:prSet presAssocID="{AA9DDA46-AC34-4964-9EA3-2C52056ECE24}" presName="ConnectLine" presStyleLbl="sibTrans1D1" presStyleIdx="8" presStyleCnt="9"/>
      <dgm:spPr/>
    </dgm:pt>
    <dgm:pt modelId="{8AFB8F35-98FD-4C45-A217-6B02D2C42BC2}" type="pres">
      <dgm:prSet presAssocID="{AA9DDA46-AC34-4964-9EA3-2C52056ECE24}" presName="ConnectorPoint" presStyleLbl="node1" presStyleIdx="8" presStyleCnt="9"/>
      <dgm:spPr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50F2A89-3AD4-4C2A-8C04-6D2672A7E100}" type="pres">
      <dgm:prSet presAssocID="{AA9DDA46-AC34-4964-9EA3-2C52056ECE24}" presName="EmptyPlaceHolder" presStyleCnt="0"/>
      <dgm:spPr/>
    </dgm:pt>
  </dgm:ptLst>
  <dgm:cxnLst>
    <dgm:cxn modelId="{33F4111F-C40C-4045-B49C-28F94DC54BA4}" type="presOf" srcId="{BF5CD713-2E7F-4FA2-A365-0158844247C1}" destId="{FF85B7F5-A04A-4DA0-962A-28F0B197085A}" srcOrd="0" destOrd="0" presId="urn:microsoft.com/office/officeart/2017/3/layout/HorizontalLabelsTimeline"/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6A1CC15C-2CD9-4B80-861C-204E164E51FC}" type="presOf" srcId="{2E0D9911-2ACE-48C1-A1B1-D83D3B2960D8}" destId="{CB4030DB-16E7-4E42-AC11-B98C05D4D31E}" srcOrd="0" destOrd="0" presId="urn:microsoft.com/office/officeart/2017/3/layout/HorizontalLabelsTimeline"/>
    <dgm:cxn modelId="{2E226160-6005-4FFB-9FF6-A8973A003D25}" type="presOf" srcId="{79714830-98E4-4551-BB86-B925AEF5BC83}" destId="{137AD7EF-09CB-40A9-91E2-709B2755AE90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063B7E65-C8C7-4BC7-B7D8-3E116985E120}" srcId="{FF3CD410-5E2E-4080-A893-907D31D22CB3}" destId="{B7EAF83C-E1E2-4060-A15C-5B683F5ABDB6}" srcOrd="3" destOrd="0" parTransId="{0F3BE3E5-5F26-4F55-8287-A3DAF6BD4A08}" sibTransId="{416A6271-B608-4CBB-91A0-4462E64B7A8D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3B9A8BA2-EA5F-44D4-AB7C-EAF17DBDB3E8}" srcId="{FF3CD410-5E2E-4080-A893-907D31D22CB3}" destId="{AA9DDA46-AC34-4964-9EA3-2C52056ECE24}" srcOrd="8" destOrd="0" parTransId="{C9F8E24D-90EA-4DB3-9F34-DF66D0FCC56A}" sibTransId="{5356CEC9-5E99-4FB1-8F64-7841037569CE}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27C9E9B4-C077-4149-84D4-64656C2BDFE8}" srcId="{FF3CD410-5E2E-4080-A893-907D31D22CB3}" destId="{2E0D9911-2ACE-48C1-A1B1-D83D3B2960D8}" srcOrd="5" destOrd="0" parTransId="{A560B8FD-C32E-4DFC-B4F9-1041048B7834}" sibTransId="{770E1477-C29F-4E58-BBF3-3AE915A2FF09}"/>
    <dgm:cxn modelId="{FF39C1C4-1FB7-4461-A548-B5644DA900DD}" srcId="{FF3CD410-5E2E-4080-A893-907D31D22CB3}" destId="{79714830-98E4-4551-BB86-B925AEF5BC83}" srcOrd="7" destOrd="0" parTransId="{31CA120D-E978-47D5-A1DD-063C67FEFEA5}" sibTransId="{68D2997C-6E07-4DB0-8E36-4264F5F68118}"/>
    <dgm:cxn modelId="{47D2D1C6-6FEF-4676-9C9D-BCC7B5D54745}" type="presOf" srcId="{058AB82C-5069-4A2D-B91C-0031AE3C3732}" destId="{DA799477-7021-4566-B1D5-B70F77B053AC}" srcOrd="0" destOrd="0" presId="urn:microsoft.com/office/officeart/2017/3/layout/HorizontalLabelsTimeline"/>
    <dgm:cxn modelId="{0D98A5CA-39E1-4831-BDDE-D118168D52FA}" type="presOf" srcId="{AA9DDA46-AC34-4964-9EA3-2C52056ECE24}" destId="{14AB43A7-7262-4C63-BDF4-17F7E03EFAD3}" srcOrd="0" destOrd="0" presId="urn:microsoft.com/office/officeart/2017/3/layout/HorizontalLabelsTimeline"/>
    <dgm:cxn modelId="{D8EE7EDC-69A4-4366-86B5-27AB86A77422}" type="presOf" srcId="{B7EAF83C-E1E2-4060-A15C-5B683F5ABDB6}" destId="{0CFAF01A-0163-4C33-9878-6F2FFD282979}" srcOrd="0" destOrd="0" presId="urn:microsoft.com/office/officeart/2017/3/layout/HorizontalLabelsTimeline"/>
    <dgm:cxn modelId="{0938E3E3-4DD8-4069-97E7-7CBBEBFE5A13}" srcId="{FF3CD410-5E2E-4080-A893-907D31D22CB3}" destId="{BF5CD713-2E7F-4FA2-A365-0158844247C1}" srcOrd="6" destOrd="0" parTransId="{4B1EFBBB-DB3F-4353-84A5-217D60B77662}" sibTransId="{1E7CF33D-04A9-4522-B84F-6C2C1CF2D6AD}"/>
    <dgm:cxn modelId="{360E0FFD-C6B7-45D1-A28C-806466EB67EA}" srcId="{FF3CD410-5E2E-4080-A893-907D31D22CB3}" destId="{058AB82C-5069-4A2D-B91C-0031AE3C3732}" srcOrd="4" destOrd="0" parTransId="{65167F16-6258-4213-8543-413EB6E30FE7}" sibTransId="{46C632DA-D9E6-4BA0-B0E4-2E96F1D41798}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  <dgm:cxn modelId="{9964CFD7-6F48-49C4-B1D0-CAE91EE8392A}" type="presParOf" srcId="{4C5F54B5-504F-4069-AF1D-9A370FBD268C}" destId="{17505DA6-AA50-4A6F-BF65-AEC0626F21E7}" srcOrd="5" destOrd="0" presId="urn:microsoft.com/office/officeart/2017/3/layout/HorizontalLabelsTimeline"/>
    <dgm:cxn modelId="{077D56CD-216B-4144-8285-C440870635CE}" type="presParOf" srcId="{4C5F54B5-504F-4069-AF1D-9A370FBD268C}" destId="{32AAFE31-6289-403A-9D13-818F4101EB70}" srcOrd="6" destOrd="0" presId="urn:microsoft.com/office/officeart/2017/3/layout/HorizontalLabelsTimeline"/>
    <dgm:cxn modelId="{AEE12459-472D-4E50-AD1A-103AA5ECE041}" type="presParOf" srcId="{32AAFE31-6289-403A-9D13-818F4101EB70}" destId="{0CFAF01A-0163-4C33-9878-6F2FFD282979}" srcOrd="0" destOrd="0" presId="urn:microsoft.com/office/officeart/2017/3/layout/HorizontalLabelsTimeline"/>
    <dgm:cxn modelId="{7C0C7FA1-38B1-41E2-8324-37F8C3E18388}" type="presParOf" srcId="{32AAFE31-6289-403A-9D13-818F4101EB70}" destId="{2130F610-3DBC-4B00-8F6C-B9F95B3288F3}" srcOrd="1" destOrd="0" presId="urn:microsoft.com/office/officeart/2017/3/layout/HorizontalLabelsTimeline"/>
    <dgm:cxn modelId="{6B19CEAE-7DAE-4D25-9AE7-83D5D68CD4E3}" type="presParOf" srcId="{2130F610-3DBC-4B00-8F6C-B9F95B3288F3}" destId="{F7B633A7-D926-4CBC-87D6-CC10E20E0F4C}" srcOrd="0" destOrd="0" presId="urn:microsoft.com/office/officeart/2017/3/layout/HorizontalLabelsTimeline"/>
    <dgm:cxn modelId="{3A6D131C-9E3F-4362-9410-A2C7ECC37E5D}" type="presParOf" srcId="{2130F610-3DBC-4B00-8F6C-B9F95B3288F3}" destId="{37315AFB-AE24-4940-9EE4-4FD158C8879E}" srcOrd="1" destOrd="0" presId="urn:microsoft.com/office/officeart/2017/3/layout/HorizontalLabelsTimeline"/>
    <dgm:cxn modelId="{50676A17-10C1-4A5A-B876-81A6C10A9BC0}" type="presParOf" srcId="{32AAFE31-6289-403A-9D13-818F4101EB70}" destId="{232CE934-E2E5-4676-AC76-E4B011E79514}" srcOrd="2" destOrd="0" presId="urn:microsoft.com/office/officeart/2017/3/layout/HorizontalLabelsTimeline"/>
    <dgm:cxn modelId="{4FAD5C1C-C77F-4784-ABC4-6135B809E7FE}" type="presParOf" srcId="{32AAFE31-6289-403A-9D13-818F4101EB70}" destId="{E81393AC-A038-4AFA-9F23-B7759047F7CF}" srcOrd="3" destOrd="0" presId="urn:microsoft.com/office/officeart/2017/3/layout/HorizontalLabelsTimeline"/>
    <dgm:cxn modelId="{4B524C2F-81FF-4748-9D31-5E595BAF4236}" type="presParOf" srcId="{32AAFE31-6289-403A-9D13-818F4101EB70}" destId="{E46F4132-D2E1-4357-B1EA-A4E065894E0E}" srcOrd="4" destOrd="0" presId="urn:microsoft.com/office/officeart/2017/3/layout/HorizontalLabelsTimeline"/>
    <dgm:cxn modelId="{DF21DCB6-C69B-4CED-9A48-3A8A2BDA2314}" type="presParOf" srcId="{4C5F54B5-504F-4069-AF1D-9A370FBD268C}" destId="{6ECDF989-E3A2-4C0F-829C-476EE79637D3}" srcOrd="7" destOrd="0" presId="urn:microsoft.com/office/officeart/2017/3/layout/HorizontalLabelsTimeline"/>
    <dgm:cxn modelId="{CC248864-B1DC-484B-9043-275617C5D925}" type="presParOf" srcId="{4C5F54B5-504F-4069-AF1D-9A370FBD268C}" destId="{7E3025E6-DC0D-42E5-85AF-24104AD574D0}" srcOrd="8" destOrd="0" presId="urn:microsoft.com/office/officeart/2017/3/layout/HorizontalLabelsTimeline"/>
    <dgm:cxn modelId="{7B4A4DD8-8227-4A5A-AE99-9D01B4723D36}" type="presParOf" srcId="{7E3025E6-DC0D-42E5-85AF-24104AD574D0}" destId="{DA799477-7021-4566-B1D5-B70F77B053AC}" srcOrd="0" destOrd="0" presId="urn:microsoft.com/office/officeart/2017/3/layout/HorizontalLabelsTimeline"/>
    <dgm:cxn modelId="{46800E35-5EBA-4135-965A-D7D818FCA946}" type="presParOf" srcId="{7E3025E6-DC0D-42E5-85AF-24104AD574D0}" destId="{23A3DC5C-3D0D-41A4-89D9-861979706374}" srcOrd="1" destOrd="0" presId="urn:microsoft.com/office/officeart/2017/3/layout/HorizontalLabelsTimeline"/>
    <dgm:cxn modelId="{FC3EB1E2-29BC-41AC-BAA9-21268A3435A1}" type="presParOf" srcId="{23A3DC5C-3D0D-41A4-89D9-861979706374}" destId="{E6A6824E-3DEF-482A-8564-F962664A0D31}" srcOrd="0" destOrd="0" presId="urn:microsoft.com/office/officeart/2017/3/layout/HorizontalLabelsTimeline"/>
    <dgm:cxn modelId="{DFA38E37-B9D4-4F71-85F2-65693B05511A}" type="presParOf" srcId="{23A3DC5C-3D0D-41A4-89D9-861979706374}" destId="{28650F79-839D-405F-8683-4082A4BD4C84}" srcOrd="1" destOrd="0" presId="urn:microsoft.com/office/officeart/2017/3/layout/HorizontalLabelsTimeline"/>
    <dgm:cxn modelId="{9B843904-251E-4CE0-8A21-628FAE9783BA}" type="presParOf" srcId="{7E3025E6-DC0D-42E5-85AF-24104AD574D0}" destId="{D7FC1565-BCA2-4575-ACAF-97C3ABAB5BE2}" srcOrd="2" destOrd="0" presId="urn:microsoft.com/office/officeart/2017/3/layout/HorizontalLabelsTimeline"/>
    <dgm:cxn modelId="{1E531B5A-ED3F-47E1-A1D7-49CD28598A2E}" type="presParOf" srcId="{7E3025E6-DC0D-42E5-85AF-24104AD574D0}" destId="{84D66B84-4482-4678-A77C-A1D6012DDF7F}" srcOrd="3" destOrd="0" presId="urn:microsoft.com/office/officeart/2017/3/layout/HorizontalLabelsTimeline"/>
    <dgm:cxn modelId="{09647DE1-73EC-4179-8F78-1B125E654F93}" type="presParOf" srcId="{7E3025E6-DC0D-42E5-85AF-24104AD574D0}" destId="{34C4F1BF-2822-4DFF-903A-A7A2AF139CCC}" srcOrd="4" destOrd="0" presId="urn:microsoft.com/office/officeart/2017/3/layout/HorizontalLabelsTimeline"/>
    <dgm:cxn modelId="{39533F64-3675-46C6-AABB-759BE2BB7A7F}" type="presParOf" srcId="{4C5F54B5-504F-4069-AF1D-9A370FBD268C}" destId="{DC611DD9-564D-4F43-B06A-314B75631226}" srcOrd="9" destOrd="0" presId="urn:microsoft.com/office/officeart/2017/3/layout/HorizontalLabelsTimeline"/>
    <dgm:cxn modelId="{C4C4C9BB-3599-4A99-BEF1-EB6B05F98279}" type="presParOf" srcId="{4C5F54B5-504F-4069-AF1D-9A370FBD268C}" destId="{04C3F36F-315E-4E0D-813D-F146F3BFC077}" srcOrd="10" destOrd="0" presId="urn:microsoft.com/office/officeart/2017/3/layout/HorizontalLabelsTimeline"/>
    <dgm:cxn modelId="{CA711C0A-7766-4BA6-89A8-CCE0693BEB8F}" type="presParOf" srcId="{04C3F36F-315E-4E0D-813D-F146F3BFC077}" destId="{CB4030DB-16E7-4E42-AC11-B98C05D4D31E}" srcOrd="0" destOrd="0" presId="urn:microsoft.com/office/officeart/2017/3/layout/HorizontalLabelsTimeline"/>
    <dgm:cxn modelId="{DB95B292-3E87-4EB0-B328-5355E861AFD2}" type="presParOf" srcId="{04C3F36F-315E-4E0D-813D-F146F3BFC077}" destId="{8A667765-2382-41C9-A504-08DB0652D79C}" srcOrd="1" destOrd="0" presId="urn:microsoft.com/office/officeart/2017/3/layout/HorizontalLabelsTimeline"/>
    <dgm:cxn modelId="{62AA8808-6AB5-4875-A671-A929ADF73C57}" type="presParOf" srcId="{8A667765-2382-41C9-A504-08DB0652D79C}" destId="{7BF36579-D424-4842-B2FC-0A9EE189CEFD}" srcOrd="0" destOrd="0" presId="urn:microsoft.com/office/officeart/2017/3/layout/HorizontalLabelsTimeline"/>
    <dgm:cxn modelId="{1E3B63AB-FFFB-471E-8AF0-A9D85011D18C}" type="presParOf" srcId="{8A667765-2382-41C9-A504-08DB0652D79C}" destId="{C1B4A8A1-30FC-4855-989E-52441AE64717}" srcOrd="1" destOrd="0" presId="urn:microsoft.com/office/officeart/2017/3/layout/HorizontalLabelsTimeline"/>
    <dgm:cxn modelId="{828530DC-71CE-43FD-A1A5-9CF8F7624E21}" type="presParOf" srcId="{04C3F36F-315E-4E0D-813D-F146F3BFC077}" destId="{F6DA96CC-6EDD-46CA-A2F9-E65A31A0B69E}" srcOrd="2" destOrd="0" presId="urn:microsoft.com/office/officeart/2017/3/layout/HorizontalLabelsTimeline"/>
    <dgm:cxn modelId="{EDA5EB4E-1862-473A-86F7-94980E9C4171}" type="presParOf" srcId="{04C3F36F-315E-4E0D-813D-F146F3BFC077}" destId="{E75F8FE5-27F4-4081-8B59-3035C65426F7}" srcOrd="3" destOrd="0" presId="urn:microsoft.com/office/officeart/2017/3/layout/HorizontalLabelsTimeline"/>
    <dgm:cxn modelId="{816CEEB6-60E2-4275-BD1E-02DDE110BE93}" type="presParOf" srcId="{04C3F36F-315E-4E0D-813D-F146F3BFC077}" destId="{E2D9673C-1BAD-4D0E-8724-B34F0D260B79}" srcOrd="4" destOrd="0" presId="urn:microsoft.com/office/officeart/2017/3/layout/HorizontalLabelsTimeline"/>
    <dgm:cxn modelId="{549DB169-C62E-4D05-BB42-C154915745F4}" type="presParOf" srcId="{4C5F54B5-504F-4069-AF1D-9A370FBD268C}" destId="{F904125F-FF4F-40F9-8126-8C202A1DFEB4}" srcOrd="11" destOrd="0" presId="urn:microsoft.com/office/officeart/2017/3/layout/HorizontalLabelsTimeline"/>
    <dgm:cxn modelId="{6939E072-582A-412B-ABC8-1C7B242A5B5D}" type="presParOf" srcId="{4C5F54B5-504F-4069-AF1D-9A370FBD268C}" destId="{9AD9F8DF-24E6-42E6-BBD7-CAE934B7049B}" srcOrd="12" destOrd="0" presId="urn:microsoft.com/office/officeart/2017/3/layout/HorizontalLabelsTimeline"/>
    <dgm:cxn modelId="{03E9C071-AEC7-4E53-81BF-BB08ACD8123A}" type="presParOf" srcId="{9AD9F8DF-24E6-42E6-BBD7-CAE934B7049B}" destId="{FF85B7F5-A04A-4DA0-962A-28F0B197085A}" srcOrd="0" destOrd="0" presId="urn:microsoft.com/office/officeart/2017/3/layout/HorizontalLabelsTimeline"/>
    <dgm:cxn modelId="{A7221E11-CF2F-42E3-B742-89868BAC8143}" type="presParOf" srcId="{9AD9F8DF-24E6-42E6-BBD7-CAE934B7049B}" destId="{FB84B4D0-12DA-4067-A812-4C1E5BFB9CAA}" srcOrd="1" destOrd="0" presId="urn:microsoft.com/office/officeart/2017/3/layout/HorizontalLabelsTimeline"/>
    <dgm:cxn modelId="{4468689B-AAD8-4467-BD3A-1CBBFCF447EF}" type="presParOf" srcId="{FB84B4D0-12DA-4067-A812-4C1E5BFB9CAA}" destId="{DB2625BA-E96D-4321-A7F2-AE977040F570}" srcOrd="0" destOrd="0" presId="urn:microsoft.com/office/officeart/2017/3/layout/HorizontalLabelsTimeline"/>
    <dgm:cxn modelId="{F99AAEA1-2292-48A4-A0FE-C988220C6E4F}" type="presParOf" srcId="{FB84B4D0-12DA-4067-A812-4C1E5BFB9CAA}" destId="{F9E160B8-8143-44D1-A838-77C2420AE054}" srcOrd="1" destOrd="0" presId="urn:microsoft.com/office/officeart/2017/3/layout/HorizontalLabelsTimeline"/>
    <dgm:cxn modelId="{7757A431-916E-4683-A4A6-4FD5323C4AEF}" type="presParOf" srcId="{9AD9F8DF-24E6-42E6-BBD7-CAE934B7049B}" destId="{588DF415-EA5F-44AE-9839-E1C3A488E162}" srcOrd="2" destOrd="0" presId="urn:microsoft.com/office/officeart/2017/3/layout/HorizontalLabelsTimeline"/>
    <dgm:cxn modelId="{6FADBB32-26F5-4A0F-A002-041C5B815D99}" type="presParOf" srcId="{9AD9F8DF-24E6-42E6-BBD7-CAE934B7049B}" destId="{EE901CC3-E71A-4136-9165-6726A2651E59}" srcOrd="3" destOrd="0" presId="urn:microsoft.com/office/officeart/2017/3/layout/HorizontalLabelsTimeline"/>
    <dgm:cxn modelId="{F7801854-DE53-47DA-AB82-1884891AAC99}" type="presParOf" srcId="{9AD9F8DF-24E6-42E6-BBD7-CAE934B7049B}" destId="{E5468A64-0AF7-4360-8F7B-83F41DD84DC6}" srcOrd="4" destOrd="0" presId="urn:microsoft.com/office/officeart/2017/3/layout/HorizontalLabelsTimeline"/>
    <dgm:cxn modelId="{5874DFA0-A2CB-4C5F-8744-75ED50741063}" type="presParOf" srcId="{4C5F54B5-504F-4069-AF1D-9A370FBD268C}" destId="{64E6627E-E712-46DD-BD77-C830DF94AD3A}" srcOrd="13" destOrd="0" presId="urn:microsoft.com/office/officeart/2017/3/layout/HorizontalLabelsTimeline"/>
    <dgm:cxn modelId="{E7044FF8-5964-40D4-A966-C3BF7C9E8DE4}" type="presParOf" srcId="{4C5F54B5-504F-4069-AF1D-9A370FBD268C}" destId="{48E35836-C2E7-489F-A307-337BC5AC97FB}" srcOrd="14" destOrd="0" presId="urn:microsoft.com/office/officeart/2017/3/layout/HorizontalLabelsTimeline"/>
    <dgm:cxn modelId="{6B638913-E471-4CAF-9CB0-62AEA7AB6A99}" type="presParOf" srcId="{48E35836-C2E7-489F-A307-337BC5AC97FB}" destId="{137AD7EF-09CB-40A9-91E2-709B2755AE90}" srcOrd="0" destOrd="0" presId="urn:microsoft.com/office/officeart/2017/3/layout/HorizontalLabelsTimeline"/>
    <dgm:cxn modelId="{96BBB9B1-2B59-40D1-BD78-2BFD2759D0D7}" type="presParOf" srcId="{48E35836-C2E7-489F-A307-337BC5AC97FB}" destId="{93F7C713-A1EF-4933-B944-1BCF123042EF}" srcOrd="1" destOrd="0" presId="urn:microsoft.com/office/officeart/2017/3/layout/HorizontalLabelsTimeline"/>
    <dgm:cxn modelId="{93444839-C196-4DC1-870C-2EC0013B2456}" type="presParOf" srcId="{93F7C713-A1EF-4933-B944-1BCF123042EF}" destId="{11BF894E-1B0E-4840-ADCF-999094F1DBC3}" srcOrd="0" destOrd="0" presId="urn:microsoft.com/office/officeart/2017/3/layout/HorizontalLabelsTimeline"/>
    <dgm:cxn modelId="{09CFE328-2AF2-4234-8C31-B4A068BAE8CD}" type="presParOf" srcId="{93F7C713-A1EF-4933-B944-1BCF123042EF}" destId="{1FD5CE77-F181-4F8B-9EC0-1EAE9A3D2B15}" srcOrd="1" destOrd="0" presId="urn:microsoft.com/office/officeart/2017/3/layout/HorizontalLabelsTimeline"/>
    <dgm:cxn modelId="{DB671E06-6E11-4A07-901F-AC325C8D4512}" type="presParOf" srcId="{48E35836-C2E7-489F-A307-337BC5AC97FB}" destId="{7539919F-900F-465B-986B-6AA5D8810390}" srcOrd="2" destOrd="0" presId="urn:microsoft.com/office/officeart/2017/3/layout/HorizontalLabelsTimeline"/>
    <dgm:cxn modelId="{1946850F-9126-4CAE-854A-7C2741CA2659}" type="presParOf" srcId="{48E35836-C2E7-489F-A307-337BC5AC97FB}" destId="{45DF0226-277C-4BFA-B190-F73E2C38DD10}" srcOrd="3" destOrd="0" presId="urn:microsoft.com/office/officeart/2017/3/layout/HorizontalLabelsTimeline"/>
    <dgm:cxn modelId="{8356E1B0-B4AB-47B5-AA48-00F684DF5CB5}" type="presParOf" srcId="{48E35836-C2E7-489F-A307-337BC5AC97FB}" destId="{3EC497A6-2A03-40C2-9DF4-F5A926713A5E}" srcOrd="4" destOrd="0" presId="urn:microsoft.com/office/officeart/2017/3/layout/HorizontalLabelsTimeline"/>
    <dgm:cxn modelId="{7179122E-40A6-4099-8D17-1466DD576D2B}" type="presParOf" srcId="{4C5F54B5-504F-4069-AF1D-9A370FBD268C}" destId="{65A09498-8711-4AF3-A4E4-40E3EB15DC05}" srcOrd="15" destOrd="0" presId="urn:microsoft.com/office/officeart/2017/3/layout/HorizontalLabelsTimeline"/>
    <dgm:cxn modelId="{E422FD7C-AF86-4481-875B-F6421C4A92AE}" type="presParOf" srcId="{4C5F54B5-504F-4069-AF1D-9A370FBD268C}" destId="{2670AE26-746B-4BC5-8ABC-A77E83C1A852}" srcOrd="16" destOrd="0" presId="urn:microsoft.com/office/officeart/2017/3/layout/HorizontalLabelsTimeline"/>
    <dgm:cxn modelId="{F4325EB8-661A-450B-8DB5-F30830178CEC}" type="presParOf" srcId="{2670AE26-746B-4BC5-8ABC-A77E83C1A852}" destId="{14AB43A7-7262-4C63-BDF4-17F7E03EFAD3}" srcOrd="0" destOrd="0" presId="urn:microsoft.com/office/officeart/2017/3/layout/HorizontalLabelsTimeline"/>
    <dgm:cxn modelId="{B26089DC-99ED-4956-B53F-368DAFC990E7}" type="presParOf" srcId="{2670AE26-746B-4BC5-8ABC-A77E83C1A852}" destId="{8A8E390F-79F5-4F5A-9D92-74B5222AD0AF}" srcOrd="1" destOrd="0" presId="urn:microsoft.com/office/officeart/2017/3/layout/HorizontalLabelsTimeline"/>
    <dgm:cxn modelId="{FC13A637-3CD7-4839-B2E3-2C887B67C0F2}" type="presParOf" srcId="{8A8E390F-79F5-4F5A-9D92-74B5222AD0AF}" destId="{8D058D5F-37C7-4094-9BD3-529727EE17EF}" srcOrd="0" destOrd="0" presId="urn:microsoft.com/office/officeart/2017/3/layout/HorizontalLabelsTimeline"/>
    <dgm:cxn modelId="{DF5F2C41-2A51-4E80-A327-54DF64A64BE3}" type="presParOf" srcId="{8A8E390F-79F5-4F5A-9D92-74B5222AD0AF}" destId="{D503A0B5-9F13-4924-84F1-DBA7EF3B7AD2}" srcOrd="1" destOrd="0" presId="urn:microsoft.com/office/officeart/2017/3/layout/HorizontalLabelsTimeline"/>
    <dgm:cxn modelId="{D2372D87-7DA0-4DAC-A90F-E41F9D19909D}" type="presParOf" srcId="{2670AE26-746B-4BC5-8ABC-A77E83C1A852}" destId="{5B7F1935-6CE2-485F-BCA0-9838AD9DEE42}" srcOrd="2" destOrd="0" presId="urn:microsoft.com/office/officeart/2017/3/layout/HorizontalLabelsTimeline"/>
    <dgm:cxn modelId="{6E30F016-27D7-485E-8359-348BFAB86DC1}" type="presParOf" srcId="{2670AE26-746B-4BC5-8ABC-A77E83C1A852}" destId="{8AFB8F35-98FD-4C45-A217-6B02D2C42BC2}" srcOrd="3" destOrd="0" presId="urn:microsoft.com/office/officeart/2017/3/layout/HorizontalLabelsTimeline"/>
    <dgm:cxn modelId="{505A888A-E191-4042-ACEE-C57727964615}" type="presParOf" srcId="{2670AE26-746B-4BC5-8ABC-A77E83C1A852}" destId="{450F2A89-3AD4-4C2A-8C04-6D2672A7E100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1999456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127440" y="1239663"/>
          <a:ext cx="185029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Parenthesis</a:t>
          </a:r>
        </a:p>
      </dsp:txBody>
      <dsp:txXfrm>
        <a:off x="127440" y="1239663"/>
        <a:ext cx="1850293" cy="479869"/>
      </dsp:txXfrm>
    </dsp:sp>
    <dsp:sp modelId="{255B3FC7-BD87-4810-87ED-7952D0F23157}">
      <dsp:nvSpPr>
        <dsp:cNvPr id="0" name=""/>
        <dsp:cNvSpPr/>
      </dsp:nvSpPr>
      <dsp:spPr>
        <a:xfrm>
          <a:off x="127440" y="756194"/>
          <a:ext cx="1850293" cy="4834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8A7F-4668-4E0A-86F7-C1205CF5AA73}">
      <dsp:nvSpPr>
        <dsp:cNvPr id="0" name=""/>
        <dsp:cNvSpPr/>
      </dsp:nvSpPr>
      <dsp:spPr>
        <a:xfrm>
          <a:off x="1052586" y="1719532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1178743" y="2279380"/>
          <a:ext cx="185029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5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Exponent</a:t>
          </a:r>
        </a:p>
      </dsp:txBody>
      <dsp:txXfrm>
        <a:off x="1178743" y="2279380"/>
        <a:ext cx="1850293" cy="479869"/>
      </dsp:txXfrm>
    </dsp:sp>
    <dsp:sp modelId="{1D60394B-1800-4790-9694-08B1C1D1B34D}">
      <dsp:nvSpPr>
        <dsp:cNvPr id="0" name=""/>
        <dsp:cNvSpPr/>
      </dsp:nvSpPr>
      <dsp:spPr>
        <a:xfrm>
          <a:off x="1178743" y="2759249"/>
          <a:ext cx="1850293" cy="4834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1EF41-14EA-48EE-A559-118169DBDB24}">
      <dsp:nvSpPr>
        <dsp:cNvPr id="0" name=""/>
        <dsp:cNvSpPr/>
      </dsp:nvSpPr>
      <dsp:spPr>
        <a:xfrm>
          <a:off x="2103890" y="1999456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7551"/>
              <a:satOff val="-10878"/>
              <a:lumOff val="67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1021482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2072785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2230046" y="1239663"/>
          <a:ext cx="185029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Division</a:t>
          </a:r>
        </a:p>
      </dsp:txBody>
      <dsp:txXfrm>
        <a:off x="2230046" y="1239663"/>
        <a:ext cx="1850293" cy="479869"/>
      </dsp:txXfrm>
    </dsp:sp>
    <dsp:sp modelId="{725F2AEF-0925-4411-A89A-5976D96BC3B1}">
      <dsp:nvSpPr>
        <dsp:cNvPr id="0" name=""/>
        <dsp:cNvSpPr/>
      </dsp:nvSpPr>
      <dsp:spPr>
        <a:xfrm>
          <a:off x="2230046" y="756194"/>
          <a:ext cx="1850293" cy="4834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F843F-8CAA-4ECF-B5A2-211D6C43D3C6}">
      <dsp:nvSpPr>
        <dsp:cNvPr id="0" name=""/>
        <dsp:cNvSpPr/>
      </dsp:nvSpPr>
      <dsp:spPr>
        <a:xfrm>
          <a:off x="3155193" y="1719532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15101"/>
              <a:satOff val="-21756"/>
              <a:lumOff val="1345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AF01A-0163-4C33-9878-6F2FFD282979}">
      <dsp:nvSpPr>
        <dsp:cNvPr id="0" name=""/>
        <dsp:cNvSpPr/>
      </dsp:nvSpPr>
      <dsp:spPr>
        <a:xfrm>
          <a:off x="3281349" y="2279380"/>
          <a:ext cx="185029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5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Multiplication</a:t>
          </a:r>
        </a:p>
      </dsp:txBody>
      <dsp:txXfrm>
        <a:off x="3281349" y="2279380"/>
        <a:ext cx="1850293" cy="479869"/>
      </dsp:txXfrm>
    </dsp:sp>
    <dsp:sp modelId="{F7B633A7-D926-4CBC-87D6-CC10E20E0F4C}">
      <dsp:nvSpPr>
        <dsp:cNvPr id="0" name=""/>
        <dsp:cNvSpPr/>
      </dsp:nvSpPr>
      <dsp:spPr>
        <a:xfrm>
          <a:off x="3281349" y="2759249"/>
          <a:ext cx="1850293" cy="4834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CE934-E2E5-4676-AC76-E4B011E79514}">
      <dsp:nvSpPr>
        <dsp:cNvPr id="0" name=""/>
        <dsp:cNvSpPr/>
      </dsp:nvSpPr>
      <dsp:spPr>
        <a:xfrm>
          <a:off x="4206496" y="1999456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22652"/>
              <a:satOff val="-32634"/>
              <a:lumOff val="2017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3124089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393AC-A038-4AFA-9F23-B7759047F7CF}">
      <dsp:nvSpPr>
        <dsp:cNvPr id="0" name=""/>
        <dsp:cNvSpPr/>
      </dsp:nvSpPr>
      <dsp:spPr>
        <a:xfrm rot="2700000">
          <a:off x="4175392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99477-7021-4566-B1D5-B70F77B053AC}">
      <dsp:nvSpPr>
        <dsp:cNvPr id="0" name=""/>
        <dsp:cNvSpPr/>
      </dsp:nvSpPr>
      <dsp:spPr>
        <a:xfrm>
          <a:off x="4332653" y="1239663"/>
          <a:ext cx="185029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0" kern="1200" dirty="0"/>
            <a:t>Addition/Subtraction</a:t>
          </a:r>
        </a:p>
      </dsp:txBody>
      <dsp:txXfrm>
        <a:off x="4332653" y="1239663"/>
        <a:ext cx="1850293" cy="479869"/>
      </dsp:txXfrm>
    </dsp:sp>
    <dsp:sp modelId="{E6A6824E-3DEF-482A-8564-F962664A0D31}">
      <dsp:nvSpPr>
        <dsp:cNvPr id="0" name=""/>
        <dsp:cNvSpPr/>
      </dsp:nvSpPr>
      <dsp:spPr>
        <a:xfrm>
          <a:off x="4332653" y="756194"/>
          <a:ext cx="1850293" cy="4834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C1565-BCA2-4575-ACAF-97C3ABAB5BE2}">
      <dsp:nvSpPr>
        <dsp:cNvPr id="0" name=""/>
        <dsp:cNvSpPr/>
      </dsp:nvSpPr>
      <dsp:spPr>
        <a:xfrm>
          <a:off x="5257800" y="1719532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30202"/>
              <a:satOff val="-43512"/>
              <a:lumOff val="2689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030DB-16E7-4E42-AC11-B98C05D4D31E}">
      <dsp:nvSpPr>
        <dsp:cNvPr id="0" name=""/>
        <dsp:cNvSpPr/>
      </dsp:nvSpPr>
      <dsp:spPr>
        <a:xfrm>
          <a:off x="5383956" y="2279380"/>
          <a:ext cx="185029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5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0" kern="1200" dirty="0"/>
            <a:t>Bitwise AND</a:t>
          </a:r>
        </a:p>
      </dsp:txBody>
      <dsp:txXfrm>
        <a:off x="5383956" y="2279380"/>
        <a:ext cx="1850293" cy="479869"/>
      </dsp:txXfrm>
    </dsp:sp>
    <dsp:sp modelId="{7BF36579-D424-4842-B2FC-0A9EE189CEFD}">
      <dsp:nvSpPr>
        <dsp:cNvPr id="0" name=""/>
        <dsp:cNvSpPr/>
      </dsp:nvSpPr>
      <dsp:spPr>
        <a:xfrm>
          <a:off x="5383956" y="2759249"/>
          <a:ext cx="1850293" cy="4834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A96CC-6EDD-46CA-A2F9-E65A31A0B69E}">
      <dsp:nvSpPr>
        <dsp:cNvPr id="0" name=""/>
        <dsp:cNvSpPr/>
      </dsp:nvSpPr>
      <dsp:spPr>
        <a:xfrm>
          <a:off x="6309103" y="1999456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37753"/>
              <a:satOff val="-54391"/>
              <a:lumOff val="336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66B84-4482-4678-A77C-A1D6012DDF7F}">
      <dsp:nvSpPr>
        <dsp:cNvPr id="0" name=""/>
        <dsp:cNvSpPr/>
      </dsp:nvSpPr>
      <dsp:spPr>
        <a:xfrm rot="2700000">
          <a:off x="5226695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F8FE5-27F4-4081-8B59-3035C65426F7}">
      <dsp:nvSpPr>
        <dsp:cNvPr id="0" name=""/>
        <dsp:cNvSpPr/>
      </dsp:nvSpPr>
      <dsp:spPr>
        <a:xfrm rot="2700000">
          <a:off x="6277999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5B7F5-A04A-4DA0-962A-28F0B197085A}">
      <dsp:nvSpPr>
        <dsp:cNvPr id="0" name=""/>
        <dsp:cNvSpPr/>
      </dsp:nvSpPr>
      <dsp:spPr>
        <a:xfrm>
          <a:off x="6389557" y="1214469"/>
          <a:ext cx="1850293" cy="53025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Bitwise OR</a:t>
          </a:r>
        </a:p>
      </dsp:txBody>
      <dsp:txXfrm>
        <a:off x="6389557" y="1214469"/>
        <a:ext cx="1850293" cy="530255"/>
      </dsp:txXfrm>
    </dsp:sp>
    <dsp:sp modelId="{DB2625BA-E96D-4321-A7F2-AE977040F570}">
      <dsp:nvSpPr>
        <dsp:cNvPr id="0" name=""/>
        <dsp:cNvSpPr/>
      </dsp:nvSpPr>
      <dsp:spPr>
        <a:xfrm>
          <a:off x="6390056" y="767483"/>
          <a:ext cx="1850293" cy="4834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DF415-EA5F-44AE-9839-E1C3A488E162}">
      <dsp:nvSpPr>
        <dsp:cNvPr id="0" name=""/>
        <dsp:cNvSpPr/>
      </dsp:nvSpPr>
      <dsp:spPr>
        <a:xfrm>
          <a:off x="7314704" y="1704836"/>
          <a:ext cx="0" cy="309315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45303"/>
              <a:satOff val="-65269"/>
              <a:lumOff val="403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AD7EF-09CB-40A9-91E2-709B2755AE90}">
      <dsp:nvSpPr>
        <dsp:cNvPr id="0" name=""/>
        <dsp:cNvSpPr/>
      </dsp:nvSpPr>
      <dsp:spPr>
        <a:xfrm>
          <a:off x="7486562" y="2279380"/>
          <a:ext cx="185029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5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0" kern="1200" dirty="0"/>
            <a:t>Relational Operators</a:t>
          </a:r>
        </a:p>
      </dsp:txBody>
      <dsp:txXfrm>
        <a:off x="7486562" y="2279380"/>
        <a:ext cx="1850293" cy="479869"/>
      </dsp:txXfrm>
    </dsp:sp>
    <dsp:sp modelId="{11BF894E-1B0E-4840-ADCF-999094F1DBC3}">
      <dsp:nvSpPr>
        <dsp:cNvPr id="0" name=""/>
        <dsp:cNvSpPr/>
      </dsp:nvSpPr>
      <dsp:spPr>
        <a:xfrm>
          <a:off x="7486562" y="2759249"/>
          <a:ext cx="1850293" cy="4834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9919F-900F-465B-986B-6AA5D8810390}">
      <dsp:nvSpPr>
        <dsp:cNvPr id="0" name=""/>
        <dsp:cNvSpPr/>
      </dsp:nvSpPr>
      <dsp:spPr>
        <a:xfrm>
          <a:off x="8411709" y="1999456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52854"/>
              <a:satOff val="-76147"/>
              <a:lumOff val="470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1CC3-E71A-4136-9165-6726A2651E59}">
      <dsp:nvSpPr>
        <dsp:cNvPr id="0" name=""/>
        <dsp:cNvSpPr/>
      </dsp:nvSpPr>
      <dsp:spPr>
        <a:xfrm rot="2700000">
          <a:off x="7283600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F0226-277C-4BFA-B190-F73E2C38DD10}">
      <dsp:nvSpPr>
        <dsp:cNvPr id="0" name=""/>
        <dsp:cNvSpPr/>
      </dsp:nvSpPr>
      <dsp:spPr>
        <a:xfrm rot="2700000">
          <a:off x="8380605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5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B43A7-7262-4C63-BDF4-17F7E03EFAD3}">
      <dsp:nvSpPr>
        <dsp:cNvPr id="0" name=""/>
        <dsp:cNvSpPr/>
      </dsp:nvSpPr>
      <dsp:spPr>
        <a:xfrm>
          <a:off x="8537866" y="1239663"/>
          <a:ext cx="1850293" cy="47986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0" kern="1200" dirty="0"/>
            <a:t>Logical Operators</a:t>
          </a:r>
        </a:p>
      </dsp:txBody>
      <dsp:txXfrm>
        <a:off x="8537866" y="1239663"/>
        <a:ext cx="1850293" cy="479869"/>
      </dsp:txXfrm>
    </dsp:sp>
    <dsp:sp modelId="{8D058D5F-37C7-4094-9BD3-529727EE17EF}">
      <dsp:nvSpPr>
        <dsp:cNvPr id="0" name=""/>
        <dsp:cNvSpPr/>
      </dsp:nvSpPr>
      <dsp:spPr>
        <a:xfrm>
          <a:off x="8537866" y="756194"/>
          <a:ext cx="1850293" cy="48346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F1935-6CE2-485F-BCA0-9838AD9DEE42}">
      <dsp:nvSpPr>
        <dsp:cNvPr id="0" name=""/>
        <dsp:cNvSpPr/>
      </dsp:nvSpPr>
      <dsp:spPr>
        <a:xfrm>
          <a:off x="9463013" y="1719532"/>
          <a:ext cx="0" cy="279923"/>
        </a:xfrm>
        <a:prstGeom prst="line">
          <a:avLst/>
        </a:prstGeom>
        <a:noFill/>
        <a:ln w="6350" cap="flat" cmpd="sng" algn="ctr">
          <a:solidFill>
            <a:schemeClr val="accent2">
              <a:shade val="90000"/>
              <a:hueOff val="60405"/>
              <a:satOff val="-87025"/>
              <a:lumOff val="5379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B8F35-98FD-4C45-A217-6B02D2C42BC2}">
      <dsp:nvSpPr>
        <dsp:cNvPr id="0" name=""/>
        <dsp:cNvSpPr/>
      </dsp:nvSpPr>
      <dsp:spPr>
        <a:xfrm rot="2700000">
          <a:off x="9431908" y="1968352"/>
          <a:ext cx="62208" cy="6220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15.08.2022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15.08.2022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667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8/15/2022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880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02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dev.network/introduction-to-bitcoin-programming-with-bitcoinjs-and-bitcoin-core/" TargetMode="External"/><Relationship Id="rId2" Type="http://schemas.openxmlformats.org/officeDocument/2006/relationships/image" Target="../media/image4.1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9" y="645257"/>
            <a:ext cx="6875988" cy="2780106"/>
          </a:xfrm>
        </p:spPr>
        <p:txBody>
          <a:bodyPr/>
          <a:lstStyle/>
          <a:p>
            <a:r>
              <a:rPr lang="en-US" sz="4800" dirty="0"/>
              <a:t>PROGRAMMING </a:t>
            </a:r>
            <a:br>
              <a:rPr lang="en-US" sz="4800" dirty="0"/>
            </a:br>
            <a:r>
              <a:rPr lang="en-US" sz="4800" dirty="0"/>
              <a:t>IN</a:t>
            </a:r>
            <a:br>
              <a:rPr lang="en-US" sz="4800" dirty="0"/>
            </a:br>
            <a:r>
              <a:rPr lang="en-US" sz="4800" dirty="0"/>
              <a:t>PYTHON</a:t>
            </a:r>
            <a:endParaRPr lang="ru-RU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F5731-BA18-9955-5944-6E26DA06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10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A285C3-DBA2-2967-2ABD-65E8848B50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EXAMPLE ON LIST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3022EF-5E8D-923C-DF04-23C72CBC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31" y="1357144"/>
            <a:ext cx="8214800" cy="37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7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794510"/>
            <a:ext cx="11117262" cy="210661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 structure consists of an ordered collection of objects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Enclosed between ()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Immutable</a:t>
            </a:r>
          </a:p>
          <a:p>
            <a:pPr marL="2286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b="1" i="1" u="sng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</a:p>
          <a:p>
            <a:pPr marL="22860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IN" sz="20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variable_name = (elements</a:t>
            </a:r>
            <a:r>
              <a:rPr lang="en-IN" sz="20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000" dirty="0">
              <a:solidFill>
                <a:schemeClr val="tx1"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6C67A7-745C-F7B7-EAEA-2BD1A179642A}"/>
              </a:ext>
            </a:extLst>
          </p:cNvPr>
          <p:cNvSpPr txBox="1">
            <a:spLocks/>
          </p:cNvSpPr>
          <p:nvPr/>
        </p:nvSpPr>
        <p:spPr>
          <a:xfrm>
            <a:off x="6858000" y="2956060"/>
            <a:ext cx="4804410" cy="70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in TUPLES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7862200-F4EB-CDF8-604C-7EAED4B2A2ED}"/>
              </a:ext>
            </a:extLst>
          </p:cNvPr>
          <p:cNvSpPr txBox="1">
            <a:spLocks/>
          </p:cNvSpPr>
          <p:nvPr/>
        </p:nvSpPr>
        <p:spPr>
          <a:xfrm>
            <a:off x="529590" y="3664357"/>
            <a:ext cx="10942320" cy="27650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u="sng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Indexing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Starts from left most element, making 0 as the first index to right most element making n as the last index</a:t>
            </a:r>
          </a:p>
          <a:p>
            <a:pPr marL="22860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u="sng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Negative Indexing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Starts from the right most element, making -1 as the first index to the left most element making –n as last index</a:t>
            </a:r>
            <a:endParaRPr lang="en-IN" sz="20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93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in 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E194-371F-4D5A-8C83-2CCE5A3D6C2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05691" y="1762490"/>
            <a:ext cx="6843713" cy="496888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Accessing The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22190" y="2179081"/>
            <a:ext cx="2270125" cy="666750"/>
          </a:xfrm>
        </p:spPr>
        <p:txBody>
          <a:bodyPr>
            <a:normAutofit/>
          </a:bodyPr>
          <a:lstStyle/>
          <a:p>
            <a:pPr marL="228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u="sng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  <a:r>
              <a:rPr lang="en-IN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tuple_name[index]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9804067-84D3-1405-368F-020A969126F2}"/>
              </a:ext>
            </a:extLst>
          </p:cNvPr>
          <p:cNvSpPr txBox="1">
            <a:spLocks/>
          </p:cNvSpPr>
          <p:nvPr/>
        </p:nvSpPr>
        <p:spPr>
          <a:xfrm>
            <a:off x="905691" y="2919983"/>
            <a:ext cx="3793173" cy="4315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Slicing The Elements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DABB779-9EAF-3D3F-2C0C-FBD464E256E9}"/>
              </a:ext>
            </a:extLst>
          </p:cNvPr>
          <p:cNvSpPr txBox="1">
            <a:spLocks/>
          </p:cNvSpPr>
          <p:nvPr/>
        </p:nvSpPr>
        <p:spPr>
          <a:xfrm>
            <a:off x="1022189" y="3506435"/>
            <a:ext cx="4359707" cy="24241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to access a set of elements from a tuple by creating a range of index numbers</a:t>
            </a:r>
          </a:p>
          <a:p>
            <a:pPr marL="228600" indent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b="1" u="sng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pPr marL="228600" indent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tuple_name[</a:t>
            </a:r>
            <a:r>
              <a:rPr lang="en-US" dirty="0" err="1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x:y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ECADC1A-88A1-86CE-A836-DD9833A21D15}"/>
              </a:ext>
            </a:extLst>
          </p:cNvPr>
          <p:cNvSpPr txBox="1">
            <a:spLocks/>
          </p:cNvSpPr>
          <p:nvPr/>
        </p:nvSpPr>
        <p:spPr>
          <a:xfrm>
            <a:off x="5216434" y="1750362"/>
            <a:ext cx="4441372" cy="10180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b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/>
              <a:t>Other allowed Operations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F634834-D0B6-7DBC-FA79-93A1F36CDB9F}"/>
              </a:ext>
            </a:extLst>
          </p:cNvPr>
          <p:cNvSpPr txBox="1">
            <a:spLocks/>
          </p:cNvSpPr>
          <p:nvPr/>
        </p:nvSpPr>
        <p:spPr>
          <a:xfrm>
            <a:off x="5677988" y="2654824"/>
            <a:ext cx="4528458" cy="38850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 algn="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i="1" u="sng" dirty="0" err="1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i="1" u="sng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228600"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the length </a:t>
            </a:r>
          </a:p>
          <a:p>
            <a:pPr marL="228600" indent="0" algn="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b="1" u="sng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</a:p>
          <a:p>
            <a:pPr marL="228600" indent="0" algn="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dirty="0" err="1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(tuple_name)</a:t>
            </a:r>
          </a:p>
          <a:p>
            <a:pPr marL="228600" indent="0" algn="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i="1" u="sng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min()</a:t>
            </a:r>
          </a:p>
          <a:p>
            <a:pPr marL="228600" indent="0" algn="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returns lowest value in tuple</a:t>
            </a:r>
          </a:p>
          <a:p>
            <a:pPr marL="228600" indent="0" algn="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i="1" u="sng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max()</a:t>
            </a:r>
          </a:p>
          <a:p>
            <a:pPr marL="228600" indent="0" algn="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returns highest value in tuple</a:t>
            </a:r>
            <a:endParaRPr lang="en-IN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2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CB1D05-F2C8-0C11-FB84-D4FB5CC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7113" y="990637"/>
            <a:ext cx="4160304" cy="7946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ON TUPLES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171FF-B9DD-8FAF-A269-E792D12B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13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57AF7-F3F0-114C-A9FA-E67353156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" t="1660" r="44448"/>
          <a:stretch/>
        </p:blipFill>
        <p:spPr>
          <a:xfrm>
            <a:off x="3477113" y="2133601"/>
            <a:ext cx="4408201" cy="350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5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DICTONARIES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10609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Value Data Type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Key-Value Pair where each keys are assigned with values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Enclosed in curly braces {}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26534" y="3148541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Other Functions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6534" y="3489629"/>
            <a:ext cx="4467592" cy="3094051"/>
          </a:xfrm>
        </p:spPr>
        <p:txBody>
          <a:bodyPr>
            <a:normAutofit lnSpcReduction="10000"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Components</a:t>
            </a:r>
          </a:p>
          <a:p>
            <a:pPr marL="0" indent="0">
              <a:buNone/>
            </a:pP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keys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dictionary_name.keys()</a:t>
            </a:r>
          </a:p>
          <a:p>
            <a:pPr marL="0" indent="0">
              <a:buNone/>
            </a:pP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values: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dictionary_name.value()</a:t>
            </a:r>
          </a:p>
          <a:p>
            <a:pPr marL="0" indent="0">
              <a:buNone/>
            </a:pP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both: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dictionary_name.items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</a:t>
            </a:r>
          </a:p>
          <a:p>
            <a:pPr marL="0" indent="0">
              <a:buNone/>
            </a:pP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value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dictionary_name[key]=value</a:t>
            </a:r>
          </a:p>
          <a:p>
            <a:pPr marL="0" indent="0">
              <a:buNone/>
            </a:pPr>
            <a:r>
              <a:rPr lang="en-US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update()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dictionary_name.update({key: value})</a:t>
            </a:r>
          </a:p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</a:t>
            </a:r>
          </a:p>
          <a:p>
            <a:pPr marL="0" indent="0">
              <a:buNone/>
            </a:pPr>
            <a:r>
              <a:rPr lang="en-IN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delete()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del dictionary_name[key]</a:t>
            </a:r>
          </a:p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</a:t>
            </a:r>
          </a:p>
          <a:p>
            <a:pPr marL="0" indent="0">
              <a:buNone/>
            </a:pPr>
            <a:r>
              <a:rPr lang="en-IN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clear()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dictionary_name.clear()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1C7B3D-8F0D-F1CB-DE5E-161ACCD03B6D}"/>
              </a:ext>
            </a:extLst>
          </p:cNvPr>
          <p:cNvGrpSpPr/>
          <p:nvPr/>
        </p:nvGrpSpPr>
        <p:grpSpPr>
          <a:xfrm>
            <a:off x="540440" y="3103539"/>
            <a:ext cx="4365625" cy="3078405"/>
            <a:chOff x="807870" y="2959593"/>
            <a:chExt cx="4365625" cy="2668277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ED1E7C6A-EE9D-F9C6-10D1-4A86BC7E0BE1}"/>
                </a:ext>
              </a:extLst>
            </p:cNvPr>
            <p:cNvSpPr txBox="1">
              <a:spLocks/>
            </p:cNvSpPr>
            <p:nvPr/>
          </p:nvSpPr>
          <p:spPr>
            <a:xfrm>
              <a:off x="989845" y="2959593"/>
              <a:ext cx="4183650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500" b="1" kern="1200">
                  <a:solidFill>
                    <a:schemeClr val="accent3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CREATING A DICTIONARY</a:t>
              </a:r>
              <a:endParaRPr lang="ru-RU" dirty="0"/>
            </a:p>
          </p:txBody>
        </p:sp>
        <p:sp>
          <p:nvSpPr>
            <p:cNvPr id="11" name="Text Placeholder 6">
              <a:extLst>
                <a:ext uri="{FF2B5EF4-FFF2-40B4-BE49-F238E27FC236}">
                  <a16:creationId xmlns:a16="http://schemas.microsoft.com/office/drawing/2014/main" id="{15EC1870-19B5-6AA0-E910-9BA64D63C4FD}"/>
                </a:ext>
              </a:extLst>
            </p:cNvPr>
            <p:cNvSpPr txBox="1">
              <a:spLocks/>
            </p:cNvSpPr>
            <p:nvPr/>
          </p:nvSpPr>
          <p:spPr>
            <a:xfrm>
              <a:off x="807870" y="3294245"/>
              <a:ext cx="4365625" cy="23336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</a:t>
              </a:r>
            </a:p>
            <a:p>
              <a:pPr marL="0" indent="0">
                <a:buNone/>
              </a:pP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dictionary_name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{value: key}</a:t>
              </a:r>
            </a:p>
            <a:p>
              <a:pPr marL="0" indent="0">
                <a:buNone/>
              </a:pP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where, Value = Any Python object</a:t>
              </a:r>
            </a:p>
            <a:p>
              <a:pPr marL="0" indent="0"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Keys = Numbers (or) strings</a:t>
              </a:r>
            </a:p>
            <a:p>
              <a:pPr marL="0" indent="0">
                <a:buNone/>
              </a:pP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</a:p>
            <a:p>
              <a:pPr marL="0" indent="0">
                <a:buNone/>
              </a:pP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Name_list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={a:1, b:2, c:3}</a:t>
              </a:r>
            </a:p>
            <a:p>
              <a:pPr marL="0" indent="0">
                <a:buNone/>
              </a:pP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3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CB1D05-F2C8-0C11-FB84-D4FB5CC5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7113" y="990637"/>
            <a:ext cx="5893310" cy="7946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ON DICTONARY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171FF-B9DD-8FAF-A269-E792D12B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15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7FD56-F7BA-B444-79B9-D1077BAA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4" y="1949578"/>
            <a:ext cx="6706131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9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6D235-86D2-43F6-A7D1-0DD3DC936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106094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Distinct Objects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hold duplicate items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store elements in particular order</a:t>
            </a:r>
            <a:endParaRPr lang="ru-RU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AB4F18-AE38-4488-9473-A828459DA8A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26534" y="3148541"/>
            <a:ext cx="418365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Other Functions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3B63A5-075F-4429-8F7A-8E50D3497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26534" y="3489629"/>
            <a:ext cx="4467592" cy="3094051"/>
          </a:xfrm>
        </p:spPr>
        <p:txBody>
          <a:bodyPr>
            <a:norm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Elements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add() : set_name.add(object)</a:t>
            </a:r>
          </a:p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Matching Objects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discard() set_name.discard(object)</a:t>
            </a:r>
          </a:p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clear() : set_name.clear()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(returns all element of both the sets)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set_A.union(set_B)</a:t>
            </a:r>
          </a:p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(returns elements common to 2 sets)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set_A.intersection(set_B)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1C7B3D-8F0D-F1CB-DE5E-161ACCD03B6D}"/>
              </a:ext>
            </a:extLst>
          </p:cNvPr>
          <p:cNvGrpSpPr/>
          <p:nvPr/>
        </p:nvGrpSpPr>
        <p:grpSpPr>
          <a:xfrm>
            <a:off x="540440" y="3103539"/>
            <a:ext cx="4365625" cy="3078405"/>
            <a:chOff x="807870" y="2959593"/>
            <a:chExt cx="4365625" cy="2668277"/>
          </a:xfrm>
        </p:grpSpPr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ED1E7C6A-EE9D-F9C6-10D1-4A86BC7E0BE1}"/>
                </a:ext>
              </a:extLst>
            </p:cNvPr>
            <p:cNvSpPr txBox="1">
              <a:spLocks/>
            </p:cNvSpPr>
            <p:nvPr/>
          </p:nvSpPr>
          <p:spPr>
            <a:xfrm>
              <a:off x="989845" y="2959593"/>
              <a:ext cx="4183650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500" b="1" kern="1200">
                  <a:solidFill>
                    <a:schemeClr val="accent3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CREATING A SET</a:t>
              </a:r>
              <a:endParaRPr lang="ru-RU" dirty="0"/>
            </a:p>
          </p:txBody>
        </p:sp>
        <p:sp>
          <p:nvSpPr>
            <p:cNvPr id="11" name="Text Placeholder 6">
              <a:extLst>
                <a:ext uri="{FF2B5EF4-FFF2-40B4-BE49-F238E27FC236}">
                  <a16:creationId xmlns:a16="http://schemas.microsoft.com/office/drawing/2014/main" id="{15EC1870-19B5-6AA0-E910-9BA64D63C4FD}"/>
                </a:ext>
              </a:extLst>
            </p:cNvPr>
            <p:cNvSpPr txBox="1">
              <a:spLocks/>
            </p:cNvSpPr>
            <p:nvPr/>
          </p:nvSpPr>
          <p:spPr>
            <a:xfrm>
              <a:off x="807870" y="3294245"/>
              <a:ext cx="4365625" cy="23336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0000" indent="-1800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accent3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syntax:</a:t>
              </a:r>
            </a:p>
            <a:p>
              <a:pPr marL="0" indent="0">
                <a:buNone/>
              </a:pP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set_name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{}</a:t>
              </a:r>
            </a:p>
            <a:p>
              <a:pPr marL="0" indent="0">
                <a:buNone/>
              </a:pP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</a:p>
            <a:p>
              <a:pPr marL="0" indent="0">
                <a:buNone/>
              </a:pP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set_vowels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={a, e, </a:t>
              </a:r>
              <a:r>
                <a:rPr lang="en-US" sz="1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o, u}</a:t>
              </a:r>
            </a:p>
            <a:p>
              <a:pPr marL="0" indent="0">
                <a:buNone/>
              </a:pP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buNone/>
              </a:pP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97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17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49E7D6-B460-850B-2D49-B8A63131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07" y="1064537"/>
            <a:ext cx="5738396" cy="51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1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1038"/>
            <a:ext cx="10515600" cy="1325562"/>
          </a:xfrm>
        </p:spPr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E194-371F-4D5A-8C83-2CCE5A3D6C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74617" y="1959543"/>
            <a:ext cx="2403566" cy="530225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Data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4617" y="2645002"/>
            <a:ext cx="1811338" cy="344646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solidFill>
                <a:schemeClr val="tx1"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6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omplex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59DFC-7CFF-494D-8C86-6FE1749742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97350" y="1992313"/>
            <a:ext cx="5183188" cy="530225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F57A-AEBE-465C-9EF7-E78B1CDEC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197350" y="2552918"/>
            <a:ext cx="7994650" cy="362404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Values of Logic, associated with conditional statements </a:t>
            </a:r>
          </a:p>
          <a:p>
            <a:pPr marL="228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5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a&gt;b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Positive and Negative Whole Numbers</a:t>
            </a:r>
          </a:p>
          <a:p>
            <a:pPr marL="228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5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a=12, b=-20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 and Imaginary Numbers</a:t>
            </a:r>
          </a:p>
          <a:p>
            <a:pPr marL="228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5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a= 2+i5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Character enclosed in quotes</a:t>
            </a:r>
          </a:p>
          <a:p>
            <a:pPr marL="2286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5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a=</a:t>
            </a:r>
            <a:r>
              <a:rPr lang="en-IN" sz="15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endParaRPr lang="en-IN" sz="1500" b="1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9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8526" y="1741714"/>
            <a:ext cx="9995898" cy="49337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 are assigned to variables using assignment operator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600" b="1" i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name = </a:t>
            </a: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xyz</a:t>
            </a:r>
            <a:endParaRPr lang="en-IN" sz="1600" b="1" i="1" dirty="0">
              <a:solidFill>
                <a:schemeClr val="tx1"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should be short and avoid using names that resemble the functions in python libraries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 of underscore is allowed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u="sng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IN" sz="1600" i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600" i="1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at the start and the ending while naming the variables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Commonly Accepted Case Types are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Camel        </a:t>
            </a: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600" b="1" i="1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dobEmp</a:t>
            </a:r>
            <a:r>
              <a:rPr lang="en-IN" sz="1600" b="1" i="1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DobEmp</a:t>
            </a:r>
            <a:endParaRPr lang="en-IN" sz="1600" b="1" i="1" dirty="0">
              <a:solidFill>
                <a:schemeClr val="tx1"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Snake 	</a:t>
            </a: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600" b="1" i="1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dob_emp</a:t>
            </a:r>
            <a:r>
              <a:rPr lang="en-IN" sz="1600" b="1" i="1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Dob_emp</a:t>
            </a:r>
            <a:endParaRPr lang="en-IN" sz="1600" b="1" i="1" dirty="0">
              <a:solidFill>
                <a:schemeClr val="tx1"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Pascal</a:t>
            </a:r>
            <a:r>
              <a:rPr lang="en-IN" sz="16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IN" sz="1600" b="1" i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b="1" i="1" dirty="0" err="1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DobEmp</a:t>
            </a:r>
            <a:endParaRPr lang="en-IN" sz="1600" b="1" i="1" dirty="0">
              <a:solidFill>
                <a:schemeClr val="tx1"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solidFill>
                <a:schemeClr val="tx1"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8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6193" y="3177896"/>
            <a:ext cx="3822561" cy="209078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 symbol that helps in carrying out an assignment operator(or)arithmetic(or) logical operation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D1EAA44-4F3D-44D6-B1B6-5140800EC0A7}"/>
              </a:ext>
            </a:extLst>
          </p:cNvPr>
          <p:cNvPicPr>
            <a:picLocks noGrp="1" noChangeAspect="1"/>
          </p:cNvPicPr>
          <p:nvPr>
            <p:ph type="tbl" sz="quarter" idx="1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5440628" y="1493838"/>
            <a:ext cx="5128682" cy="3846512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5FAE11D-0748-1F7C-52F4-E4674BCFAD02}"/>
              </a:ext>
            </a:extLst>
          </p:cNvPr>
          <p:cNvSpPr txBox="1">
            <a:spLocks/>
          </p:cNvSpPr>
          <p:nvPr/>
        </p:nvSpPr>
        <p:spPr>
          <a:xfrm>
            <a:off x="719327" y="5391577"/>
            <a:ext cx="3295324" cy="739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IN" dirty="0"/>
              <a:t>Operand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3399ADF-231D-0776-0788-4677CCA7ABBE}"/>
              </a:ext>
            </a:extLst>
          </p:cNvPr>
          <p:cNvSpPr txBox="1">
            <a:spLocks/>
          </p:cNvSpPr>
          <p:nvPr/>
        </p:nvSpPr>
        <p:spPr>
          <a:xfrm>
            <a:off x="719327" y="6181944"/>
            <a:ext cx="9443575" cy="583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2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that the operator operates on is called as operand</a:t>
            </a: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0FCC-0BF5-45B2-9CDD-17A4BA18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 dirty="0"/>
              <a:t>Types of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67A4-895F-49F8-97D0-7158E059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Assignment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BAF9D-516C-4AC0-B83C-33BFA6E2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“=“ Assigning values to left side from right side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“+=“  Adds right operand to the left and stores result on the left operand</a:t>
            </a:r>
          </a:p>
          <a:p>
            <a:pPr marL="228600" indent="0">
              <a:buNone/>
            </a:pPr>
            <a:endParaRPr lang="en-US" dirty="0"/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“-=“  Subtracts right operand to the left and stores result on the left operand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1D7A3-45F6-43A4-8ADB-05DA212AD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>
            <a:normAutofit/>
          </a:bodyPr>
          <a:lstStyle/>
          <a:p>
            <a:r>
              <a:rPr lang="en-US" b="1" dirty="0"/>
              <a:t>Relational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22558-08EA-41A8-88BE-1F82971F0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strictly less than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 lesser than (or) equal 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Strictly greater than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&gt;= greater than (or) equal 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== Equal 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!= Not Equal to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A34E7E-6BB0-4276-9993-7D15DAF83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>
            <a:normAutofit/>
          </a:bodyPr>
          <a:lstStyle/>
          <a:p>
            <a:r>
              <a:rPr lang="en-US" b="1" dirty="0"/>
              <a:t>Bitwise Operators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AEC234-75AE-4C73-8E75-A426AAC544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operand are integers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are treated as string of binary bits and operates bit by bit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OR – Operator that copies a bit to result if it exist in either operand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AND  - Operator that copies a bit to result if it exist in both the operand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67B498-D587-4BC1-B0F3-4316C41A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6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32B647-92DE-DA9B-867D-84DD9896E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1"/>
          <a:stretch/>
        </p:blipFill>
        <p:spPr>
          <a:xfrm>
            <a:off x="4540932" y="2814497"/>
            <a:ext cx="2251874" cy="3002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42F942-8ED8-9DB4-7DDE-75A52B4F3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" t="60936" r="84157"/>
          <a:stretch/>
        </p:blipFill>
        <p:spPr>
          <a:xfrm>
            <a:off x="898578" y="3548564"/>
            <a:ext cx="2251874" cy="13939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0DDD9E-AA57-9D8E-0FD2-A04462971C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83" r="48322" b="-1"/>
          <a:stretch/>
        </p:blipFill>
        <p:spPr>
          <a:xfrm>
            <a:off x="878313" y="2732043"/>
            <a:ext cx="1840394" cy="8165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B88E61-9DB4-19C4-0E50-DF7E77142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541" y="2732043"/>
            <a:ext cx="3562146" cy="2240116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FEA94B3-F0C5-FD58-79D4-65C61868E641}"/>
              </a:ext>
            </a:extLst>
          </p:cNvPr>
          <p:cNvSpPr txBox="1">
            <a:spLocks/>
          </p:cNvSpPr>
          <p:nvPr/>
        </p:nvSpPr>
        <p:spPr>
          <a:xfrm>
            <a:off x="505287" y="2201691"/>
            <a:ext cx="3383280" cy="53035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32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b="1" dirty="0"/>
              <a:t>Assignment Operators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B0F712E-C22F-D07D-7DA6-619BA23522FB}"/>
              </a:ext>
            </a:extLst>
          </p:cNvPr>
          <p:cNvSpPr txBox="1">
            <a:spLocks/>
          </p:cNvSpPr>
          <p:nvPr/>
        </p:nvSpPr>
        <p:spPr>
          <a:xfrm>
            <a:off x="3888567" y="2201691"/>
            <a:ext cx="3383280" cy="53035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32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en-US" b="1" dirty="0"/>
              <a:t>Relational Operators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76162A1-9998-D39C-2710-AAFBEAF45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292" y="2160853"/>
            <a:ext cx="347502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D7EC-E54B-4E0E-A5C3-7071C72A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Operators</a:t>
            </a:r>
          </a:p>
        </p:txBody>
      </p:sp>
      <p:graphicFrame>
        <p:nvGraphicFramePr>
          <p:cNvPr id="4" name="Content Placeholder 3" descr="Timeline">
            <a:extLst>
              <a:ext uri="{FF2B5EF4-FFF2-40B4-BE49-F238E27FC236}">
                <a16:creationId xmlns:a16="http://schemas.microsoft.com/office/drawing/2014/main" id="{4424901C-24B0-4C46-B815-EB0C38D7425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38028685"/>
              </p:ext>
            </p:extLst>
          </p:nvPr>
        </p:nvGraphicFramePr>
        <p:xfrm>
          <a:off x="418011" y="2000468"/>
          <a:ext cx="10515600" cy="399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47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7" y="3429000"/>
            <a:ext cx="6608863" cy="321564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 structure, containing ordered collection of objects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Objects in list are called as elements/Components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Objects are Enclosed between [] brackets</a:t>
            </a:r>
            <a:endParaRPr lang="en-US" sz="3200" b="0" i="1" u="sng" dirty="0">
              <a:solidFill>
                <a:schemeClr val="tx1">
                  <a:alpha val="7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Bef>
                <a:spcPts val="0"/>
              </a:spcBef>
            </a:pPr>
            <a:r>
              <a:rPr lang="en-US" sz="3200" b="0" i="1" u="sng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</a:p>
          <a:p>
            <a:pPr marL="228600">
              <a:lnSpc>
                <a:spcPct val="107000"/>
              </a:lnSpc>
              <a:spcBef>
                <a:spcPts val="0"/>
              </a:spcBef>
            </a:pPr>
            <a:r>
              <a:rPr lang="en-IN" sz="2400" b="0" dirty="0" err="1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Variable_name</a:t>
            </a:r>
            <a:r>
              <a:rPr lang="en-IN" sz="2400" b="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[elements]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5789613" cy="665162"/>
          </a:xfrm>
        </p:spPr>
        <p:txBody>
          <a:bodyPr>
            <a:normAutofit/>
          </a:bodyPr>
          <a:lstStyle/>
          <a:p>
            <a:r>
              <a:rPr lang="en-US" dirty="0"/>
              <a:t>Operations in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3E194-371F-4D5A-8C83-2CCE5A3D6C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9030" y="2291352"/>
            <a:ext cx="2914650" cy="1017588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Accessing The Elements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79030" y="3308940"/>
            <a:ext cx="1812925" cy="344646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top level operators use []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alpha val="7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sub-level used [] followed by another []</a:t>
            </a:r>
            <a:endParaRPr lang="en-IN" sz="1800" dirty="0">
              <a:solidFill>
                <a:schemeClr val="tx1">
                  <a:alpha val="7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59DFC-7CFF-494D-8C86-6FE1749742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3820" y="1471907"/>
            <a:ext cx="4491037" cy="531813"/>
          </a:xfrm>
        </p:spPr>
        <p:txBody>
          <a:bodyPr anchor="t" anchorCtr="0">
            <a:normAutofit/>
          </a:bodyPr>
          <a:lstStyle/>
          <a:p>
            <a:pPr marL="0" indent="0" algn="r">
              <a:buNone/>
            </a:pPr>
            <a:r>
              <a:rPr lang="en-US" sz="2800" b="1" dirty="0"/>
              <a:t>Modifying the Elements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F57A-AEBE-465C-9EF7-E78B1CDEC7A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110139" y="2169976"/>
            <a:ext cx="7470775" cy="4413250"/>
          </a:xfrm>
        </p:spPr>
        <p:txBody>
          <a:bodyPr>
            <a:normAutofit fontScale="85000" lnSpcReduction="20000"/>
          </a:bodyPr>
          <a:lstStyle/>
          <a:p>
            <a:pPr algn="r">
              <a:lnSpc>
                <a:spcPct val="107000"/>
              </a:lnSpc>
              <a:spcBef>
                <a:spcPts val="0"/>
              </a:spcBef>
            </a:pPr>
            <a:r>
              <a:rPr lang="en-US" sz="1600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Index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top level index, the user can change the sub-level components by assigning the values to be changes to corresponding index of the list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ts val="0"/>
              </a:spcBef>
            </a:pPr>
            <a:r>
              <a:rPr lang="en-US" sz="1600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Append</a:t>
            </a:r>
          </a:p>
          <a:p>
            <a:pPr algn="r"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 an object to end of list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list_name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[index].append(object)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ts val="0"/>
              </a:spcBef>
            </a:pPr>
            <a:r>
              <a:rPr lang="en-US" sz="1600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Insert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 object at the given position in a list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list_name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[index].insert(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position,object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ts val="0"/>
              </a:spcBef>
            </a:pPr>
            <a:r>
              <a:rPr lang="en-US" sz="1600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Del()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removes the object at the specified index number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list_name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[index1][index2]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ts val="0"/>
              </a:spcBef>
            </a:pPr>
            <a:r>
              <a:rPr lang="en-US" sz="1600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remove()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removes the first matching object from a list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list_name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[index].remove(object)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ts val="0"/>
              </a:spcBef>
            </a:pPr>
            <a:r>
              <a:rPr lang="en-US" sz="1600" i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pop()</a:t>
            </a:r>
          </a:p>
          <a:p>
            <a:pPr algn="r">
              <a:lnSpc>
                <a:spcPct val="107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the object that is being removed from the list at the specified index no</a:t>
            </a:r>
          </a:p>
          <a:p>
            <a:pPr marL="228600" indent="0" algn="r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Syntax: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list_name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[index1].pop[index2]</a:t>
            </a:r>
          </a:p>
        </p:txBody>
      </p:sp>
    </p:spTree>
    <p:extLst>
      <p:ext uri="{BB962C8B-B14F-4D97-AF65-F5344CB8AC3E}">
        <p14:creationId xmlns:p14="http://schemas.microsoft.com/office/powerpoint/2010/main" val="222639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343</TotalTime>
  <Words>973</Words>
  <Application>Microsoft Office PowerPoint</Application>
  <PresentationFormat>Widescreen</PresentationFormat>
  <Paragraphs>193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</vt:lpstr>
      <vt:lpstr>Office Theme</vt:lpstr>
      <vt:lpstr>PROGRAMMING  IN PYTHON</vt:lpstr>
      <vt:lpstr>Basic Data Types</vt:lpstr>
      <vt:lpstr>Variable</vt:lpstr>
      <vt:lpstr>Operator </vt:lpstr>
      <vt:lpstr>Types of Operators</vt:lpstr>
      <vt:lpstr>PowerPoint Presentation</vt:lpstr>
      <vt:lpstr>Precedence of Operators</vt:lpstr>
      <vt:lpstr>Lists</vt:lpstr>
      <vt:lpstr>Operations in Lists</vt:lpstr>
      <vt:lpstr>PowerPoint Presentation</vt:lpstr>
      <vt:lpstr>Tuples</vt:lpstr>
      <vt:lpstr>Operations in TUPLES</vt:lpstr>
      <vt:lpstr>PowerPoint Presentation</vt:lpstr>
      <vt:lpstr>DICTONARIES</vt:lpstr>
      <vt:lpstr>PowerPoint Presentation</vt:lpstr>
      <vt:lpstr>SETS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Narendran K</dc:creator>
  <cp:lastModifiedBy>Narendran K</cp:lastModifiedBy>
  <cp:revision>27</cp:revision>
  <dcterms:created xsi:type="dcterms:W3CDTF">2022-08-06T15:28:22Z</dcterms:created>
  <dcterms:modified xsi:type="dcterms:W3CDTF">2022-08-15T12:18:17Z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