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1C486-A343-4B83-B1F6-FC7ACBB217F0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67168-E5EF-41F2-83E5-5CF2F6C171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67168-E5EF-41F2-83E5-5CF2F6C1714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172D-F86D-46AF-8BE0-46469A6265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D9A7-1894-4E8A-8192-27AA67E8BC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172D-F86D-46AF-8BE0-46469A6265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D9A7-1894-4E8A-8192-27AA67E8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172D-F86D-46AF-8BE0-46469A6265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D9A7-1894-4E8A-8192-27AA67E8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172D-F86D-46AF-8BE0-46469A6265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D9A7-1894-4E8A-8192-27AA67E8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172D-F86D-46AF-8BE0-46469A6265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D9A7-1894-4E8A-8192-27AA67E8BC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172D-F86D-46AF-8BE0-46469A6265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D9A7-1894-4E8A-8192-27AA67E8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172D-F86D-46AF-8BE0-46469A6265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D9A7-1894-4E8A-8192-27AA67E8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172D-F86D-46AF-8BE0-46469A6265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D9A7-1894-4E8A-8192-27AA67E8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172D-F86D-46AF-8BE0-46469A6265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D9A7-1894-4E8A-8192-27AA67E8BC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172D-F86D-46AF-8BE0-46469A6265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D9A7-1894-4E8A-8192-27AA67E8BC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B93172D-F86D-46AF-8BE0-46469A6265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221D9A7-1894-4E8A-8192-27AA67E8BC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B93172D-F86D-46AF-8BE0-46469A6265F4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221D9A7-1894-4E8A-8192-27AA67E8BC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Stock-Market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BI Tool – Power Bi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329642" cy="1408176"/>
          </a:xfrm>
        </p:spPr>
        <p:txBody>
          <a:bodyPr>
            <a:noAutofit/>
          </a:bodyPr>
          <a:lstStyle/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Prediction – Forecasting Chart</a:t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model takes closing price and volume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traded of all companies historical data as inputs giving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future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prices/suggestions on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buying or selling for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stock for next 5 years.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893830"/>
            <a:ext cx="8229600" cy="438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Daily Return  </a:t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This chart displays daily return % potential  of each stock.</a:t>
            </a:r>
            <a:br>
              <a:rPr lang="en-IN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                                                                  STOCK VOLUME </a:t>
            </a:r>
            <a:br>
              <a:rPr lang="en-IN" sz="1800" dirty="0" smtClean="0"/>
            </a:br>
            <a:r>
              <a:rPr lang="en-IN" sz="1800" dirty="0" smtClean="0"/>
              <a:t>This chart provides us the sector in which the highest  volume stock has been traded.</a:t>
            </a:r>
            <a:endParaRPr lang="en-US" sz="1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6470"/>
            <a:ext cx="8229600" cy="460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                                                            Top Companies </a:t>
            </a:r>
            <a:br>
              <a:rPr lang="en-IN" sz="1800" dirty="0" smtClean="0"/>
            </a:br>
            <a:r>
              <a:rPr lang="en-IN" sz="1800" dirty="0" smtClean="0"/>
              <a:t>This chart displays the companies stock which has been traded highly.</a:t>
            </a:r>
            <a:br>
              <a:rPr lang="en-IN" sz="1800" dirty="0" smtClean="0"/>
            </a:br>
            <a:endParaRPr lang="en-US" sz="1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8501"/>
            <a:ext cx="8229600" cy="459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                                       Min. Daily Return </a:t>
            </a:r>
            <a:r>
              <a:rPr lang="en-IN" sz="1800" dirty="0" err="1" smtClean="0"/>
              <a:t>vs</a:t>
            </a:r>
            <a:r>
              <a:rPr lang="en-IN" sz="1800" dirty="0" smtClean="0"/>
              <a:t> </a:t>
            </a:r>
            <a:r>
              <a:rPr lang="en-IN" sz="1800" dirty="0" err="1" smtClean="0"/>
              <a:t>Max.Daily</a:t>
            </a:r>
            <a:r>
              <a:rPr lang="en-IN" sz="1800" dirty="0" smtClean="0"/>
              <a:t> Return (%)</a:t>
            </a:r>
            <a:br>
              <a:rPr lang="en-IN" sz="1800" dirty="0" smtClean="0"/>
            </a:br>
            <a:r>
              <a:rPr lang="en-IN" sz="1800" dirty="0" smtClean="0"/>
              <a:t>This charts shows the comparison between the stocks based on their daily returns.</a:t>
            </a:r>
            <a:br>
              <a:rPr lang="en-IN" sz="1800" dirty="0" smtClean="0"/>
            </a:br>
            <a:r>
              <a:rPr lang="en-IN" sz="1800" dirty="0" smtClean="0"/>
              <a:t/>
            </a:r>
            <a:br>
              <a:rPr lang="en-IN" sz="1800" dirty="0" smtClean="0"/>
            </a:br>
            <a:endParaRPr lang="en-US" sz="1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77264"/>
            <a:ext cx="8229600" cy="4621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</a:t>
            </a:r>
            <a:r>
              <a:rPr lang="en-IN" dirty="0" err="1" smtClean="0"/>
              <a:t>DashBoard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976666"/>
            <a:ext cx="8229600" cy="4222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89</TotalTime>
  <Words>33</Words>
  <Application>Microsoft Office PowerPoint</Application>
  <PresentationFormat>On-screen Show (4:3)</PresentationFormat>
  <Paragraphs>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Module</vt:lpstr>
      <vt:lpstr>Stock-Market Analysis </vt:lpstr>
      <vt:lpstr>                                        Prediction – Forecasting Chart  The model takes closing price and volume traded of all companies historical data as inputs giving future prices/suggestions on buying or selling for the stock for next 5 years. </vt:lpstr>
      <vt:lpstr>                                                       Daily Return    This chart displays daily return % potential  of each stock.  </vt:lpstr>
      <vt:lpstr>                                                                  STOCK VOLUME  This chart provides us the sector in which the highest  volume stock has been traded.</vt:lpstr>
      <vt:lpstr>                                                            Top Companies  This chart displays the companies stock which has been traded highly. </vt:lpstr>
      <vt:lpstr>                                       Min. Daily Return vs Max.Daily Return (%) This charts shows the comparison between the stocks based on their daily returns.  </vt:lpstr>
      <vt:lpstr>                        DashBoard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Stock-Market Analysis</dc:title>
  <dc:creator>Windows User</dc:creator>
  <cp:lastModifiedBy>Windows User</cp:lastModifiedBy>
  <cp:revision>5</cp:revision>
  <dcterms:created xsi:type="dcterms:W3CDTF">2022-05-02T07:38:08Z</dcterms:created>
  <dcterms:modified xsi:type="dcterms:W3CDTF">2022-05-02T09:07:22Z</dcterms:modified>
</cp:coreProperties>
</file>