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play store EDA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1a7de74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1a7de74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1a7de74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1a7de74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1a7de7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1a7de7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1a7de7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1a7de7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1a7de74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1a7de74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1a7de7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1a7de7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1a7de74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1a7de74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1a7de7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1a7de7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1a7de7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1a7de7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1a7de7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1a7de7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1a7de74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1a7de74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Play Store EDA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find the factors influencing high app install 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Narendra - INSAID Mar 2019 Cohort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of last updated time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211350"/>
            <a:ext cx="4179800" cy="36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of app maturity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98" y="1221136"/>
            <a:ext cx="5719501" cy="377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410100" y="1518050"/>
            <a:ext cx="63216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Family safe apps have most number of downloads.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apps have most number of downloads compared to paid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downloaded apps are from only 7 categories.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Apps have to be frequently updated, to be recommended on Google play store and to get more number of downloads.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don't mind to install apps with big size, when the content has quality.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downloaded categories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363750"/>
            <a:ext cx="4504276" cy="36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 Support to download count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25" y="1211350"/>
            <a:ext cx="5679042" cy="3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pricing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72137"/>
            <a:ext cx="5241326" cy="3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of app size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45" y="1207100"/>
            <a:ext cx="5632430" cy="37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of content rating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292575"/>
            <a:ext cx="3502450" cy="35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Sizes of app from top categories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335525"/>
            <a:ext cx="2768675" cy="35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rating of top categories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77850"/>
            <a:ext cx="4020300" cy="34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of review counts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97" y="1144956"/>
            <a:ext cx="5719501" cy="377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