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9C8C-2B8E-7DA1-11C8-26AD45794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1BF2BF-A22B-0F24-A64A-21D9F68D1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9C852-1636-9459-EB09-7A264997D732}"/>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5" name="Footer Placeholder 4">
            <a:extLst>
              <a:ext uri="{FF2B5EF4-FFF2-40B4-BE49-F238E27FC236}">
                <a16:creationId xmlns:a16="http://schemas.microsoft.com/office/drawing/2014/main" id="{1126FD1A-24D3-68F1-1D7A-7E76080AB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56BC0-0B93-E6EE-C010-D0FA41A4AE57}"/>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106671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E05A-E976-CECC-66A9-A14EF886A5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97C3E6-517A-F2AE-EF29-510141EEF2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1AF17-8767-B0B7-E8E6-D1A292D406FA}"/>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5" name="Footer Placeholder 4">
            <a:extLst>
              <a:ext uri="{FF2B5EF4-FFF2-40B4-BE49-F238E27FC236}">
                <a16:creationId xmlns:a16="http://schemas.microsoft.com/office/drawing/2014/main" id="{8C0A844F-7544-144F-2109-36F822BE8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86046-D8FB-C5B8-80D4-A7B402AFA341}"/>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59446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FE77F-2065-0F9F-8D12-AB349F88D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B97F4E-B422-E418-8CF1-320C0B4F5A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FC9E8-C90F-DBC7-A853-7AAF3235C51C}"/>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5" name="Footer Placeholder 4">
            <a:extLst>
              <a:ext uri="{FF2B5EF4-FFF2-40B4-BE49-F238E27FC236}">
                <a16:creationId xmlns:a16="http://schemas.microsoft.com/office/drawing/2014/main" id="{B493825E-C908-4E74-3BC3-8608CA4BE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EAB71-3554-25B4-D0E4-8BC0E29D8FF1}"/>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91886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D933-7CE1-AC04-FABB-000B4C5FE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99D1F-7BE9-D0BD-4AAB-9A6735713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00890-DE0B-3083-B9C0-781719DD433E}"/>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5" name="Footer Placeholder 4">
            <a:extLst>
              <a:ext uri="{FF2B5EF4-FFF2-40B4-BE49-F238E27FC236}">
                <a16:creationId xmlns:a16="http://schemas.microsoft.com/office/drawing/2014/main" id="{BC29071A-A858-ABF1-1A98-932212DD2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6AD6B-7C12-EC3D-615A-01D20A9B0ECC}"/>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362396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3B1E-C06A-B43E-BD52-A20753E20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AAAF32-63FF-49FC-F433-6F419B14F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4866B-27C9-E249-CB71-05E5E2490B64}"/>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5" name="Footer Placeholder 4">
            <a:extLst>
              <a:ext uri="{FF2B5EF4-FFF2-40B4-BE49-F238E27FC236}">
                <a16:creationId xmlns:a16="http://schemas.microsoft.com/office/drawing/2014/main" id="{380AD7E7-6A17-6D54-FF41-F2E2FB880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1DBF9-8DB2-1F87-EC78-FE19C5E0CEA2}"/>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89964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F4D9-EBDB-A85A-3671-382E991FA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037CC-CE26-C2E5-5480-59AFA67DE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E97C6E-AF07-CA56-B303-08503F80B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AE3ECB-FD7F-C6CE-B6DB-FABA8D237795}"/>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6" name="Footer Placeholder 5">
            <a:extLst>
              <a:ext uri="{FF2B5EF4-FFF2-40B4-BE49-F238E27FC236}">
                <a16:creationId xmlns:a16="http://schemas.microsoft.com/office/drawing/2014/main" id="{61099E34-5692-91D1-43DD-9574515F0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87AAD-FC82-A544-9383-CA17B6DEBC56}"/>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100845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619E-1F26-287F-536E-7BC02A9DEF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B9EF48-AC00-676A-670D-49EAD56AF1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0E84-9A76-B616-106C-E5D9C158E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734A0-9333-D374-D677-AF885B9A1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730C31-BC3D-117A-B089-20D6BCDC6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48B10-40EC-03FF-343F-552A4160EF0B}"/>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8" name="Footer Placeholder 7">
            <a:extLst>
              <a:ext uri="{FF2B5EF4-FFF2-40B4-BE49-F238E27FC236}">
                <a16:creationId xmlns:a16="http://schemas.microsoft.com/office/drawing/2014/main" id="{7A58779C-5409-5D3A-E2B5-AE651FAA1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3A013-AAF1-953B-1F7B-76F49EC1A70F}"/>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48770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DEDC-98E3-2045-E8DB-35238652A4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C5C616-12C6-102F-5ADC-E0048E403426}"/>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4" name="Footer Placeholder 3">
            <a:extLst>
              <a:ext uri="{FF2B5EF4-FFF2-40B4-BE49-F238E27FC236}">
                <a16:creationId xmlns:a16="http://schemas.microsoft.com/office/drawing/2014/main" id="{DDE2E4D1-4BA1-D0B5-EAEB-CBF5E96A2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832BAB-E390-783D-1C53-17E38EA0F355}"/>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107193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9DB44-0F43-F009-EB20-728BFA50975E}"/>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3" name="Footer Placeholder 2">
            <a:extLst>
              <a:ext uri="{FF2B5EF4-FFF2-40B4-BE49-F238E27FC236}">
                <a16:creationId xmlns:a16="http://schemas.microsoft.com/office/drawing/2014/main" id="{2F1BD6D6-2F0A-597B-C746-6B958B1A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6DCA5F-6259-8EC3-4754-C2F249B80BD4}"/>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379441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15A1-B754-D156-1AF1-1FBED3D61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A60253-8EEB-C7E6-2A5F-9CA225CA7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D4F1E-BBC5-F8D5-9D19-90903E773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35763-D33C-29FD-15D8-647B0836D562}"/>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6" name="Footer Placeholder 5">
            <a:extLst>
              <a:ext uri="{FF2B5EF4-FFF2-40B4-BE49-F238E27FC236}">
                <a16:creationId xmlns:a16="http://schemas.microsoft.com/office/drawing/2014/main" id="{2DEDA988-20B5-3E3A-F18D-20503C848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976F8-6269-9B2F-6E6E-4EA9107291A3}"/>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196892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3ABF-294D-01CD-3A27-27AF088BE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4E3C98-E79F-3FC4-9B1F-A4D0C5F80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77A74-33EB-2E89-62C4-D4D93C4A2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3E9F1-7F9D-37EB-C9E3-9F0E91F4FC6D}"/>
              </a:ext>
            </a:extLst>
          </p:cNvPr>
          <p:cNvSpPr>
            <a:spLocks noGrp="1"/>
          </p:cNvSpPr>
          <p:nvPr>
            <p:ph type="dt" sz="half" idx="10"/>
          </p:nvPr>
        </p:nvSpPr>
        <p:spPr/>
        <p:txBody>
          <a:bodyPr/>
          <a:lstStyle/>
          <a:p>
            <a:fld id="{2BDFEE44-B628-40BC-B455-0A087BADED61}" type="datetimeFigureOut">
              <a:rPr lang="en-US" smtClean="0"/>
              <a:t>12/30/2023</a:t>
            </a:fld>
            <a:endParaRPr lang="en-US"/>
          </a:p>
        </p:txBody>
      </p:sp>
      <p:sp>
        <p:nvSpPr>
          <p:cNvPr id="6" name="Footer Placeholder 5">
            <a:extLst>
              <a:ext uri="{FF2B5EF4-FFF2-40B4-BE49-F238E27FC236}">
                <a16:creationId xmlns:a16="http://schemas.microsoft.com/office/drawing/2014/main" id="{8B20327F-06F7-26F3-C51B-6FE87609A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40C47-2D41-F840-67DC-9190C56CF7B2}"/>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390366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0C8F6-87F0-12FC-DF56-62C41CF64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37720C-49D6-0AAE-F1F3-4D19A70FF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5308C-9E0A-96DB-2AC3-51657D617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FEE44-B628-40BC-B455-0A087BADED61}" type="datetimeFigureOut">
              <a:rPr lang="en-US" smtClean="0"/>
              <a:t>12/30/2023</a:t>
            </a:fld>
            <a:endParaRPr lang="en-US"/>
          </a:p>
        </p:txBody>
      </p:sp>
      <p:sp>
        <p:nvSpPr>
          <p:cNvPr id="5" name="Footer Placeholder 4">
            <a:extLst>
              <a:ext uri="{FF2B5EF4-FFF2-40B4-BE49-F238E27FC236}">
                <a16:creationId xmlns:a16="http://schemas.microsoft.com/office/drawing/2014/main" id="{494BBDD4-9B16-9470-213F-5F7242DB4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8F3D6D-FA2B-E007-1912-9C2FA0673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E288-836C-4052-BE65-CE610A177DA8}" type="slidenum">
              <a:rPr lang="en-US" smtClean="0"/>
              <a:t>‹#›</a:t>
            </a:fld>
            <a:endParaRPr lang="en-US"/>
          </a:p>
        </p:txBody>
      </p:sp>
    </p:spTree>
    <p:extLst>
      <p:ext uri="{BB962C8B-B14F-4D97-AF65-F5344CB8AC3E}">
        <p14:creationId xmlns:p14="http://schemas.microsoft.com/office/powerpoint/2010/main" val="268681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4D260-27AF-4609-7F8B-FDC0562D78B5}"/>
              </a:ext>
            </a:extLst>
          </p:cNvPr>
          <p:cNvSpPr>
            <a:spLocks noGrp="1"/>
          </p:cNvSpPr>
          <p:nvPr>
            <p:ph type="subTitle" idx="1"/>
          </p:nvPr>
        </p:nvSpPr>
        <p:spPr>
          <a:xfrm>
            <a:off x="7740502" y="0"/>
            <a:ext cx="4451498" cy="6858000"/>
          </a:xfrm>
        </p:spPr>
        <p:txBody>
          <a:bodyPr>
            <a:normAutofit/>
          </a:bodyPr>
          <a:lstStyle/>
          <a:p>
            <a:r>
              <a:rPr lang="fa-IR" sz="1800" dirty="0">
                <a:effectLst/>
                <a:latin typeface="Times New Roman" panose="02020603050405020304" pitchFamily="18" charset="0"/>
                <a:ea typeface="MS Mincho" panose="02020609040205080304" pitchFamily="49" charset="-128"/>
                <a:cs typeface="B Nazanin" panose="00000400000000000000" pitchFamily="2" charset="-78"/>
              </a:rPr>
              <a:t>در قسمت دوم، دستوراتی که باید توسط این پردازنده در قسمت دوم پشتیبانی شوند در جدول دو آورده شده است. در این پردازنده نسخه دستورات کنترلی پشتیبانی </a:t>
            </a:r>
            <a:r>
              <a:rPr lang="fa-IR" sz="1800" dirty="0">
                <a:effectLst/>
                <a:highlight>
                  <a:srgbClr val="FFFF00"/>
                </a:highlight>
                <a:latin typeface="Times New Roman" panose="02020603050405020304" pitchFamily="18" charset="0"/>
                <a:ea typeface="MS Mincho" panose="02020609040205080304" pitchFamily="49" charset="-128"/>
                <a:cs typeface="B Nazanin" panose="00000400000000000000" pitchFamily="2" charset="-78"/>
              </a:rPr>
              <a:t>و وابستگی داده</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موجود بین دستورات قرار هست که پشتیبانی شوند. یعنی باید مسیر داده شکل یک طوری تغییر کند تا بتواند </a:t>
            </a:r>
            <a:r>
              <a:rPr lang="fa-IR" sz="1800" dirty="0">
                <a:effectLst/>
                <a:highlight>
                  <a:srgbClr val="FFFF00"/>
                </a:highlight>
                <a:latin typeface="Times New Roman" panose="02020603050405020304" pitchFamily="18" charset="0"/>
                <a:ea typeface="MS Mincho" panose="02020609040205080304" pitchFamily="49" charset="-128"/>
                <a:cs typeface="B Nazanin" panose="00000400000000000000" pitchFamily="2" charset="-78"/>
              </a:rPr>
              <a:t>مخاطره‌های داده و کنترلی</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را تشخیص دهد و رفع کند. نحوه تشخیص و رفع مخاطره های باید به کمک </a:t>
            </a:r>
            <a:r>
              <a:rPr lang="en-US" sz="1800" dirty="0">
                <a:effectLst/>
                <a:highlight>
                  <a:srgbClr val="FFFF00"/>
                </a:highlight>
                <a:latin typeface="Times New Roman" panose="02020603050405020304" pitchFamily="18" charset="0"/>
                <a:ea typeface="MS Mincho" panose="02020609040205080304" pitchFamily="49" charset="-128"/>
                <a:cs typeface="B Nazanin" panose="00000400000000000000" pitchFamily="2" charset="-78"/>
              </a:rPr>
              <a:t>stall</a:t>
            </a:r>
            <a:r>
              <a:rPr lang="en-US" sz="1800" dirty="0">
                <a:effectLst/>
                <a:latin typeface="Times New Roman" panose="02020603050405020304" pitchFamily="18" charset="0"/>
                <a:ea typeface="MS Mincho" panose="02020609040205080304" pitchFamily="49" charset="-128"/>
                <a:cs typeface="B Nazanin" panose="00000400000000000000" pitchFamily="2" charset="-78"/>
              </a:rPr>
              <a:t> </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باشد. همچنین برای رفع مخاطره های کنترلی نحوه پیاده سازی محدودیتی ندارد. پس از ایجاد مدل باید برنامه ای بنویسید که شبیه ساز شما بتواند برنامه ای را اجرا کند. در این برنامه در یک آرایه با 10 عنصر که شامل داده های 32 بیتی میباشد، بزرگترین و کوچکترین  مقدار تعیین شود.  این برنامه باید بر روی پردازنده شما به درستی اجرا شود. </a:t>
            </a:r>
            <a:endParaRPr lang="en-US" sz="1800" dirty="0">
              <a:effectLst/>
              <a:latin typeface="Times New Roman" panose="02020603050405020304" pitchFamily="18" charset="0"/>
              <a:ea typeface="MS Mincho" panose="02020609040205080304" pitchFamily="49" charset="-128"/>
              <a:cs typeface="B Nazanin" panose="00000400000000000000" pitchFamily="2" charset="-78"/>
            </a:endParaRPr>
          </a:p>
          <a:p>
            <a:endParaRPr lang="en-US" dirty="0"/>
          </a:p>
        </p:txBody>
      </p:sp>
      <p:pic>
        <p:nvPicPr>
          <p:cNvPr id="14" name="Picture 2">
            <a:extLst>
              <a:ext uri="{FF2B5EF4-FFF2-40B4-BE49-F238E27FC236}">
                <a16:creationId xmlns:a16="http://schemas.microsoft.com/office/drawing/2014/main" id="{59067A79-6E55-76E4-332C-40D427657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9872" y="697436"/>
            <a:ext cx="7524307" cy="5463128"/>
          </a:xfrm>
          <a:prstGeom prst="rect">
            <a:avLst/>
          </a:prstGeom>
          <a:noFill/>
        </p:spPr>
      </p:pic>
    </p:spTree>
    <p:extLst>
      <p:ext uri="{BB962C8B-B14F-4D97-AF65-F5344CB8AC3E}">
        <p14:creationId xmlns:p14="http://schemas.microsoft.com/office/powerpoint/2010/main" val="223989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3FE75B07-9CDE-F4FC-E4E0-5080E1C8E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611" y="0"/>
            <a:ext cx="8814778" cy="67275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FAA770F5-BCCD-389F-82AA-104765D1686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a:extLst>
              <a:ext uri="{FF2B5EF4-FFF2-40B4-BE49-F238E27FC236}">
                <a16:creationId xmlns:a16="http://schemas.microsoft.com/office/drawing/2014/main" id="{FE54AC1F-952A-B6E5-CD32-DD9F6DC7E786}"/>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a:extLst>
              <a:ext uri="{FF2B5EF4-FFF2-40B4-BE49-F238E27FC236}">
                <a16:creationId xmlns:a16="http://schemas.microsoft.com/office/drawing/2014/main" id="{73C509EC-791D-1671-FDF1-DF0EE003F723}"/>
              </a:ext>
            </a:extLst>
          </p:cNvPr>
          <p:cNvSpPr>
            <a:spLocks noChangeArrowheads="1"/>
          </p:cNvSpPr>
          <p:nvPr/>
        </p:nvSpPr>
        <p:spPr bwMode="auto">
          <a:xfrm>
            <a:off x="0" y="4438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2748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5">
            <a:extLst>
              <a:ext uri="{FF2B5EF4-FFF2-40B4-BE49-F238E27FC236}">
                <a16:creationId xmlns:a16="http://schemas.microsoft.com/office/drawing/2014/main" id="{12188502-E88B-B87F-42E7-631FCDBA852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870" y="57351"/>
            <a:ext cx="9914965" cy="68006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219A83B4-6429-D0FD-68DB-24F9D048D9E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a:extLst>
              <a:ext uri="{FF2B5EF4-FFF2-40B4-BE49-F238E27FC236}">
                <a16:creationId xmlns:a16="http://schemas.microsoft.com/office/drawing/2014/main" id="{C9F80141-0718-62D0-1FF8-917E94E5573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Multiplication Sign 8">
            <a:extLst>
              <a:ext uri="{FF2B5EF4-FFF2-40B4-BE49-F238E27FC236}">
                <a16:creationId xmlns:a16="http://schemas.microsoft.com/office/drawing/2014/main" id="{C614E157-D93F-6851-8DA0-9FE7F27A54DF}"/>
              </a:ext>
            </a:extLst>
          </p:cNvPr>
          <p:cNvSpPr/>
          <p:nvPr/>
        </p:nvSpPr>
        <p:spPr>
          <a:xfrm>
            <a:off x="7570381" y="6507126"/>
            <a:ext cx="265814" cy="22328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977B9B7-2322-A0D4-0BA3-A96A409FC66A}"/>
              </a:ext>
            </a:extLst>
          </p:cNvPr>
          <p:cNvSpPr txBox="1"/>
          <p:nvPr/>
        </p:nvSpPr>
        <p:spPr>
          <a:xfrm>
            <a:off x="7762705" y="6468797"/>
            <a:ext cx="2583711" cy="261610"/>
          </a:xfrm>
          <a:prstGeom prst="rect">
            <a:avLst/>
          </a:prstGeom>
          <a:noFill/>
        </p:spPr>
        <p:txBody>
          <a:bodyPr wrap="square" rtlCol="0">
            <a:spAutoFit/>
          </a:bodyPr>
          <a:lstStyle/>
          <a:p>
            <a:r>
              <a:rPr lang="fa-IR" sz="1100" dirty="0"/>
              <a:t>چون گفته در بخش  اول مسیر فورواردینگ نداریم</a:t>
            </a:r>
            <a:endParaRPr lang="en-US" sz="1100" dirty="0"/>
          </a:p>
        </p:txBody>
      </p:sp>
    </p:spTree>
    <p:extLst>
      <p:ext uri="{BB962C8B-B14F-4D97-AF65-F5344CB8AC3E}">
        <p14:creationId xmlns:p14="http://schemas.microsoft.com/office/powerpoint/2010/main" val="362715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150</Words>
  <Application>Microsoft Office PowerPoint</Application>
  <PresentationFormat>Widescreen</PresentationFormat>
  <Paragraphs>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irana</dc:creator>
  <cp:lastModifiedBy>irana</cp:lastModifiedBy>
  <cp:revision>5</cp:revision>
  <dcterms:created xsi:type="dcterms:W3CDTF">2023-12-30T09:14:22Z</dcterms:created>
  <dcterms:modified xsi:type="dcterms:W3CDTF">2023-12-30T09:26:10Z</dcterms:modified>
</cp:coreProperties>
</file>