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1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556" autoAdjust="0"/>
  </p:normalViewPr>
  <p:slideViewPr>
    <p:cSldViewPr snapToGrid="0">
      <p:cViewPr varScale="1">
        <p:scale>
          <a:sx n="79" d="100"/>
          <a:sy n="79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A9FB9-E4A9-4233-8406-270F73879EA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7F58C-A6F2-4341-B3A0-E6053BCB0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امروزه با پیشرفت فناوری و افزایش در حجم و پیچیدگی داده‌ها، نیاز به سیستم‌های پردازشی پیشرفته و قدرتمند احساس می‌شود.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یکی از موضوعات بحث‌برانگیز در حوزه سوپرکامپیوترها، معماری جریان داده است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F58C-A6F2-4341-B3A0-E6053BCB0E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7F58C-A6F2-4341-B3A0-E6053BCB0E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6B-7510-43B8-89BD-DFDA7DD1EB06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F463-5602-495F-9EE8-AE329CCBD861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7BCD-3285-4A63-B19D-FCC2135526E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04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66DE-2AD3-4F74-9AC6-0F5A106F0669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7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FBDD-1305-4749-83DC-3DEDB2C6DFF5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24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61A5-FFE5-4CC2-8C3B-821B21B98D07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66D2-CCE5-4F93-B557-117DA1440A4C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5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2625-4D55-4D3A-8AF6-F481EAFEB852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72C8-FAF1-49EC-A55A-E9DE7101A34B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04AA-425B-488A-99EC-66363F052616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AEA0-98D4-45B2-9C52-D2A8FEABB0E9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F824-FC67-471E-B8F9-6F1597B9CB24}" type="datetime1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351D-203F-4650-BC31-0A059F5482D7}" type="datetime1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21F-F5D7-44A9-8D4A-DB5190A1243E}" type="datetime1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CA48-35D8-42F7-A16E-0FCD25EA2919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8949-0679-4B4F-8D7D-397A69A30579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D4BF-747F-4451-BDBC-3FCB0423768D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C8F55F-CBBA-4122-B5BE-F498307A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982A-6873-4FB4-938C-72091623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791" y="711458"/>
            <a:ext cx="4208418" cy="1566230"/>
          </a:xfrm>
        </p:spPr>
        <p:txBody>
          <a:bodyPr>
            <a:normAutofit/>
          </a:bodyPr>
          <a:lstStyle/>
          <a:p>
            <a:pPr algn="ctr"/>
            <a:r>
              <a:rPr lang="fa-IR" sz="8000" dirty="0">
                <a:cs typeface="B Nazanin" panose="00000400000000000000" pitchFamily="2" charset="-78"/>
              </a:rPr>
              <a:t>به نام خدا</a:t>
            </a:r>
            <a:endParaRPr lang="en-US" sz="800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3A6BC-AD0D-4CA2-B37D-A532F42C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589" y="3429000"/>
            <a:ext cx="6816436" cy="2389909"/>
          </a:xfrm>
        </p:spPr>
        <p:txBody>
          <a:bodyPr>
            <a:normAutofit/>
          </a:bodyPr>
          <a:lstStyle/>
          <a:p>
            <a:pPr algn="r"/>
            <a:r>
              <a:rPr lang="fa-IR" sz="2400" dirty="0">
                <a:cs typeface="B Nazanin" panose="00000400000000000000" pitchFamily="2" charset="-78"/>
              </a:rPr>
              <a:t>سعیدیزدانی</a:t>
            </a:r>
          </a:p>
          <a:p>
            <a:pPr algn="r"/>
            <a:r>
              <a:rPr lang="en-US" sz="2400" dirty="0">
                <a:cs typeface="B Nazanin" panose="00000400000000000000" pitchFamily="2" charset="-78"/>
              </a:rPr>
              <a:t>Data flow</a:t>
            </a:r>
            <a:endParaRPr lang="fa-IR" sz="2400" dirty="0">
              <a:cs typeface="B Nazanin" panose="00000400000000000000" pitchFamily="2" charset="-78"/>
            </a:endParaRPr>
          </a:p>
          <a:p>
            <a:pPr algn="r"/>
            <a:r>
              <a:rPr lang="fa-IR" sz="2400" dirty="0">
                <a:cs typeface="B Nazanin" panose="00000400000000000000" pitchFamily="2" charset="-78"/>
              </a:rPr>
              <a:t>اذر 1402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1BC24-E45D-45E3-B0EB-69BB5AA2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C0B69-264A-4AA5-99A4-CCDA25AE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نحوه عملکرد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60E32-C37B-4909-8AD5-AA809D78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41" y="2092166"/>
            <a:ext cx="6865119" cy="349629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9932E35-2C6C-4FDE-B6FC-B2DCC5EB3DA4}"/>
              </a:ext>
            </a:extLst>
          </p:cNvPr>
          <p:cNvSpPr/>
          <p:nvPr/>
        </p:nvSpPr>
        <p:spPr>
          <a:xfrm>
            <a:off x="3158836" y="2452348"/>
            <a:ext cx="581891" cy="60673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F65C2-9CA5-4571-9814-A0E3A292E05E}"/>
              </a:ext>
            </a:extLst>
          </p:cNvPr>
          <p:cNvSpPr/>
          <p:nvPr/>
        </p:nvSpPr>
        <p:spPr>
          <a:xfrm>
            <a:off x="3325090" y="4181395"/>
            <a:ext cx="581891" cy="60673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3C94E-979C-4522-912F-5B3265102386}"/>
              </a:ext>
            </a:extLst>
          </p:cNvPr>
          <p:cNvSpPr txBox="1"/>
          <p:nvPr/>
        </p:nvSpPr>
        <p:spPr>
          <a:xfrm>
            <a:off x="8732195" y="530813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(</a:t>
            </a:r>
            <a:r>
              <a:rPr lang="en-US" dirty="0" err="1"/>
              <a:t>x+y</a:t>
            </a:r>
            <a:r>
              <a:rPr lang="en-US" dirty="0"/>
              <a:t>)*(x-y)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A7B76-B61A-4944-A5B4-1C85B3ABF20F}"/>
              </a:ext>
            </a:extLst>
          </p:cNvPr>
          <p:cNvSpPr txBox="1"/>
          <p:nvPr/>
        </p:nvSpPr>
        <p:spPr>
          <a:xfrm>
            <a:off x="7907330" y="5766476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اول </a:t>
            </a:r>
            <a:r>
              <a:rPr lang="en-US" dirty="0">
                <a:cs typeface="B Nazanin" panose="00000400000000000000" pitchFamily="2" charset="-78"/>
              </a:rPr>
              <a:t>x </a:t>
            </a:r>
            <a:r>
              <a:rPr lang="fa-IR" dirty="0">
                <a:cs typeface="B Nazanin" panose="00000400000000000000" pitchFamily="2" charset="-78"/>
              </a:rPr>
              <a:t> بعد</a:t>
            </a:r>
            <a:r>
              <a:rPr lang="en-US" dirty="0">
                <a:cs typeface="B Nazanin" panose="00000400000000000000" pitchFamily="2" charset="-78"/>
              </a:rPr>
              <a:t>y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یا برعکس، یک قرارداد میباشد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436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نمایشی دیگر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الگوی فعالیت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1625-13B4-4BC3-A0FB-37DB13AA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51" y="700682"/>
            <a:ext cx="6604500" cy="331972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8BE890C-FD94-471A-8D1D-B568E907A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6177"/>
          <a:stretch/>
        </p:blipFill>
        <p:spPr>
          <a:xfrm>
            <a:off x="6933790" y="2876204"/>
            <a:ext cx="5251756" cy="29759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96A8F-90B2-43D3-8B70-A601ACC26EE4}"/>
              </a:ext>
            </a:extLst>
          </p:cNvPr>
          <p:cNvSpPr txBox="1"/>
          <p:nvPr/>
        </p:nvSpPr>
        <p:spPr>
          <a:xfrm>
            <a:off x="2859306" y="4304053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در اینجا 4 فیلد دارد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کد عملیاتی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دو گیرنده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مقصد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45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7E8B5-9A6F-4D2C-8E8D-931D0AAF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357067"/>
            <a:ext cx="5271837" cy="5876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85018B-84D3-44B4-A03F-DBE40F8C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56" y="1905000"/>
            <a:ext cx="5271837" cy="278659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B3B6852-FA6C-4F29-99CE-B6600A6146A0}"/>
              </a:ext>
            </a:extLst>
          </p:cNvPr>
          <p:cNvSpPr txBox="1">
            <a:spLocks/>
          </p:cNvSpPr>
          <p:nvPr/>
        </p:nvSpPr>
        <p:spPr>
          <a:xfrm>
            <a:off x="2748501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نمایشی دیگر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الگوی فعالیت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13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یک دستور در </a:t>
            </a:r>
            <a:r>
              <a:rPr lang="en-US" dirty="0">
                <a:cs typeface="B Nazanin" panose="00000400000000000000" pitchFamily="2" charset="-78"/>
              </a:rPr>
              <a:t>data flow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یک الگوی فعالیت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FB6E63-CE20-4D7E-9D1D-BEFFC242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530" y="1733107"/>
            <a:ext cx="9176082" cy="4178115"/>
          </a:xfrm>
        </p:spPr>
        <p:txBody>
          <a:bodyPr>
            <a:normAutofit/>
          </a:bodyPr>
          <a:lstStyle/>
          <a:p>
            <a:r>
              <a:rPr lang="en-US" sz="2800" dirty="0"/>
              <a:t>Instruction</a:t>
            </a:r>
          </a:p>
          <a:p>
            <a:pPr lvl="1"/>
            <a:r>
              <a:rPr lang="en-US" sz="2400" dirty="0"/>
              <a:t>&lt;opcode, destination&gt;</a:t>
            </a:r>
          </a:p>
          <a:p>
            <a:r>
              <a:rPr lang="en-US" sz="2800" dirty="0"/>
              <a:t>Destination</a:t>
            </a:r>
          </a:p>
          <a:p>
            <a:pPr lvl="1"/>
            <a:r>
              <a:rPr lang="en-US" sz="2400" dirty="0"/>
              <a:t>&lt;address, input&gt;</a:t>
            </a:r>
            <a:endParaRPr lang="fa-IR" sz="2600" dirty="0"/>
          </a:p>
          <a:p>
            <a:r>
              <a:rPr lang="en-US" sz="2600" dirty="0"/>
              <a:t>Operation packet</a:t>
            </a:r>
          </a:p>
          <a:p>
            <a:pPr lvl="1"/>
            <a:r>
              <a:rPr lang="en-US" sz="2400" dirty="0"/>
              <a:t>&lt;opcode, operands, destination&gt;</a:t>
            </a:r>
          </a:p>
          <a:p>
            <a:r>
              <a:rPr lang="en-US" sz="2600" dirty="0"/>
              <a:t>Result packet</a:t>
            </a:r>
          </a:p>
          <a:p>
            <a:pPr lvl="1"/>
            <a:r>
              <a:rPr lang="en-US" sz="2400" dirty="0"/>
              <a:t>&lt;value, destination&gt;</a:t>
            </a:r>
          </a:p>
          <a:p>
            <a:pPr lvl="1"/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34616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دستورات کنترلی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switch and merge                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FB6E63-CE20-4D7E-9D1D-BEFFC242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</a:t>
            </a:r>
          </a:p>
          <a:p>
            <a:r>
              <a:rPr lang="en-US" sz="2800" dirty="0"/>
              <a:t>while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34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B385B-F88D-443F-B9C9-DDAC33F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93995"/>
            <a:ext cx="9008164" cy="4706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9630"/>
            <a:ext cx="8911687" cy="1280890"/>
          </a:xfrm>
        </p:spPr>
        <p:txBody>
          <a:bodyPr/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FB6E63-CE20-4D7E-9D1D-BEFFC242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515" y="115977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cap="small" dirty="0"/>
              <a:t>Y:=(if x&gt;3 then x+2 else x-1)*4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303037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while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FB6E63-CE20-4D7E-9D1D-BEFFC242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26856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While x&gt;0 do =x-3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BC6FB-E35D-4E6C-A1AE-7DEA64BD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93" y="1909014"/>
            <a:ext cx="9775652" cy="43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سیگنال تصدیق *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651E5-9568-4BC5-9091-BBD6A48EC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75" b="18776"/>
          <a:stretch/>
        </p:blipFill>
        <p:spPr>
          <a:xfrm>
            <a:off x="1685591" y="1836613"/>
            <a:ext cx="9819022" cy="3469032"/>
          </a:xfrm>
        </p:spPr>
      </p:pic>
    </p:spTree>
    <p:extLst>
      <p:ext uri="{BB962C8B-B14F-4D97-AF65-F5344CB8AC3E}">
        <p14:creationId xmlns:p14="http://schemas.microsoft.com/office/powerpoint/2010/main" val="203228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اجرای دستورات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866B9-8682-4688-A2EE-6D080C12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6475" y="357067"/>
            <a:ext cx="5019049" cy="6312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93C17-047F-4CCC-9581-EB98943FAA5C}"/>
              </a:ext>
            </a:extLst>
          </p:cNvPr>
          <p:cNvSpPr txBox="1"/>
          <p:nvPr/>
        </p:nvSpPr>
        <p:spPr>
          <a:xfrm>
            <a:off x="4973443" y="4583669"/>
            <a:ext cx="25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>
                <a:cs typeface="B Nazanin" panose="00000400000000000000" pitchFamily="2" charset="-78"/>
              </a:rPr>
              <a:t>مجموعه ای از فعالیت ها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6F4C0-1ACD-47A5-9ADC-D2BF4BF43CF7}"/>
              </a:ext>
            </a:extLst>
          </p:cNvPr>
          <p:cNvSpPr txBox="1"/>
          <p:nvPr/>
        </p:nvSpPr>
        <p:spPr>
          <a:xfrm>
            <a:off x="5239835" y="2725409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cs typeface="B Nazanin" panose="00000400000000000000" pitchFamily="2" charset="-78"/>
              </a:rPr>
              <a:t>FIFO buffer</a:t>
            </a:r>
          </a:p>
          <a:p>
            <a:pPr algn="ctr"/>
            <a:r>
              <a:rPr lang="fa-IR" b="1" dirty="0">
                <a:cs typeface="B Nazanin" panose="00000400000000000000" pitchFamily="2" charset="-78"/>
              </a:rPr>
              <a:t>دستورات اماده اجرا</a:t>
            </a:r>
            <a:endParaRPr lang="en-US" b="1" dirty="0"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09B57-E011-4F03-A1FE-2D70826E6996}"/>
              </a:ext>
            </a:extLst>
          </p:cNvPr>
          <p:cNvCxnSpPr/>
          <p:nvPr/>
        </p:nvCxnSpPr>
        <p:spPr>
          <a:xfrm flipV="1">
            <a:off x="6952163" y="3513090"/>
            <a:ext cx="809086" cy="85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6C65DA-BF3A-4328-86A4-6BCC1E665948}"/>
              </a:ext>
            </a:extLst>
          </p:cNvPr>
          <p:cNvCxnSpPr/>
          <p:nvPr/>
        </p:nvCxnSpPr>
        <p:spPr>
          <a:xfrm>
            <a:off x="7048768" y="2815240"/>
            <a:ext cx="645573" cy="5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A491D-B3FD-4CFD-ACFB-C12E3FD0CE71}"/>
              </a:ext>
            </a:extLst>
          </p:cNvPr>
          <p:cNvCxnSpPr/>
          <p:nvPr/>
        </p:nvCxnSpPr>
        <p:spPr>
          <a:xfrm flipV="1">
            <a:off x="8078920" y="869795"/>
            <a:ext cx="0" cy="243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13C892-334A-4822-BC08-7372CBB85B57}"/>
              </a:ext>
            </a:extLst>
          </p:cNvPr>
          <p:cNvCxnSpPr/>
          <p:nvPr/>
        </p:nvCxnSpPr>
        <p:spPr>
          <a:xfrm flipH="1">
            <a:off x="6095999" y="624110"/>
            <a:ext cx="739699" cy="52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20FA9F-D985-47F9-A003-75A444302C0A}"/>
              </a:ext>
            </a:extLst>
          </p:cNvPr>
          <p:cNvCxnSpPr/>
          <p:nvPr/>
        </p:nvCxnSpPr>
        <p:spPr>
          <a:xfrm flipH="1" flipV="1">
            <a:off x="4973443" y="787782"/>
            <a:ext cx="830581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7CFF6D-DD70-4D21-992A-D210D2D3B1D3}"/>
              </a:ext>
            </a:extLst>
          </p:cNvPr>
          <p:cNvCxnSpPr>
            <a:cxnSpLocks/>
          </p:cNvCxnSpPr>
          <p:nvPr/>
        </p:nvCxnSpPr>
        <p:spPr>
          <a:xfrm flipH="1">
            <a:off x="4446840" y="888508"/>
            <a:ext cx="13648" cy="192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4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>
                <a:cs typeface="B Nazanin" panose="00000400000000000000" pitchFamily="2" charset="-78"/>
              </a:rPr>
              <a:t>The dataflow multiprocessor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2B9AF8-21C4-426B-9B48-F4B89FB9C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210" y="1905000"/>
            <a:ext cx="6639865" cy="4094583"/>
          </a:xfrm>
        </p:spPr>
      </p:pic>
    </p:spTree>
    <p:extLst>
      <p:ext uri="{BB962C8B-B14F-4D97-AF65-F5344CB8AC3E}">
        <p14:creationId xmlns:p14="http://schemas.microsoft.com/office/powerpoint/2010/main" val="121346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5DAB-AA7B-431B-BBDB-A71BE97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2620861"/>
            <a:ext cx="8911687" cy="1280890"/>
          </a:xfrm>
        </p:spPr>
        <p:txBody>
          <a:bodyPr/>
          <a:lstStyle/>
          <a:p>
            <a:pPr algn="ctr"/>
            <a:r>
              <a:rPr lang="fa-IR" sz="4800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68B19-8669-4EFA-B2B0-349FC7FB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B9FF2-F3DE-4A5F-81E7-7F5227BC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24FE4-82CD-4B31-AFD0-3B18DA06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92C32-38E3-4ED6-B3EE-47DC8B04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05" y="47752"/>
            <a:ext cx="6916189" cy="67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6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3AB5-1BDE-4531-BA40-A2E0E746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FDC1-B605-4AFB-8B82-3CED40C7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چالش ها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چرا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data flow</a:t>
            </a:r>
            <a:r>
              <a:rPr lang="fa-I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؟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معماری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data flow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A7045-EB3B-485B-9088-9DBB103A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5256-F3DA-4AA9-BEF6-34308806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8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400" b="1" dirty="0">
                <a:cs typeface="B Nazanin" panose="00000400000000000000" pitchFamily="2" charset="-78"/>
              </a:rPr>
              <a:t>چالش معماران سوپر کامپیوتر ها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DC1F-6A96-4806-ACAF-B8EBE4F5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2723311"/>
            <a:ext cx="8915400" cy="3777622"/>
          </a:xfrm>
        </p:spPr>
        <p:txBody>
          <a:bodyPr>
            <a:normAutofit/>
          </a:bodyPr>
          <a:lstStyle/>
          <a:p>
            <a:pPr algn="r" rtl="1"/>
            <a:r>
              <a:rPr lang="fa-IR" sz="3600" dirty="0">
                <a:cs typeface="B Nazanin" panose="00000400000000000000" pitchFamily="2" charset="-78"/>
              </a:rPr>
              <a:t>هزینه کم و عملکرد قابل قبول</a:t>
            </a:r>
          </a:p>
          <a:p>
            <a:pPr algn="r" rtl="1"/>
            <a:r>
              <a:rPr lang="fa-IR" sz="3600" dirty="0">
                <a:cs typeface="B Nazanin" panose="00000400000000000000" pitchFamily="2" charset="-78"/>
              </a:rPr>
              <a:t>میلیون ها دستور در یک ثانیه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16A64-3505-457C-B642-5BC0B711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E3481-06F9-4971-83A0-654E85B4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اول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4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b="1" dirty="0">
                <a:cs typeface="B Nazanin" panose="00000400000000000000" pitchFamily="2" charset="-78"/>
              </a:rPr>
              <a:t>چرا </a:t>
            </a:r>
            <a:r>
              <a:rPr lang="en-US" sz="4000" b="1" dirty="0">
                <a:cs typeface="B Nazanin" panose="00000400000000000000" pitchFamily="2" charset="-78"/>
              </a:rPr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DC1F-6A96-4806-ACAF-B8EBE4F5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396" y="2133600"/>
            <a:ext cx="9433216" cy="3777622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حتی اگر در یک پردازنده امکان اجرای دستورات </a:t>
            </a:r>
            <a:r>
              <a:rPr lang="en-US" sz="3200" dirty="0" err="1">
                <a:cs typeface="B Nazanin" panose="00000400000000000000" pitchFamily="2" charset="-78"/>
              </a:rPr>
              <a:t>fp</a:t>
            </a:r>
            <a:r>
              <a:rPr lang="fa-IR" sz="3200" dirty="0">
                <a:cs typeface="B Nazanin" panose="00000400000000000000" pitchFamily="2" charset="-78"/>
              </a:rPr>
              <a:t> هم داشته باشیم...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دسترسی به حافظه مشترک (کند است)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چیدن و همگام سازی چند میکروکنترلر راه شناخته شده ای ندارد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E87FC-D2C3-4066-B38E-105E2574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2C73-F95C-4C9E-BA25-045C5220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دوم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9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>
                <a:cs typeface="B Nazanin" panose="00000400000000000000" pitchFamily="2" charset="-78"/>
              </a:rPr>
              <a:t>Data flow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DC1F-6A96-4806-ACAF-B8EBE4F5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2133600"/>
            <a:ext cx="10972800" cy="3777622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مبنای محاسبات جریان داده، بر مبنای گرافی است به نام گراف برنامه جریان داده</a:t>
            </a:r>
          </a:p>
          <a:p>
            <a:pPr algn="r" rtl="1"/>
            <a:endParaRPr lang="fa-IR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برای تبدیل برنامه زبان اصلی به گراف جریان داده، از تکنینکی مشابه تکنیک کامپایلر ها استفاده میکنند.(گراف وابستگی داده)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C1F4C-3D5A-44B0-B5B7-7A8102DA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618E5-0402-46BD-BDB7-A62AD802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1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گراف جریان داده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C8218-D3BA-4E81-BF23-986F8D2FB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182"/>
          <a:stretch/>
        </p:blipFill>
        <p:spPr>
          <a:xfrm>
            <a:off x="2015412" y="890064"/>
            <a:ext cx="6317938" cy="41519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BAB81-81A7-4916-9731-FC76DCF9A0CC}"/>
              </a:ext>
            </a:extLst>
          </p:cNvPr>
          <p:cNvSpPr txBox="1"/>
          <p:nvPr/>
        </p:nvSpPr>
        <p:spPr>
          <a:xfrm>
            <a:off x="6590309" y="5237698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i="1" dirty="0">
                <a:cs typeface="B Nazanin" panose="00000400000000000000" pitchFamily="2" charset="-78"/>
              </a:rPr>
              <a:t>مشابه یک واسط اختصاصی بین معماری سیستم و برنامه کاربر</a:t>
            </a:r>
            <a:endParaRPr lang="en-US" sz="2000" i="1" dirty="0">
              <a:cs typeface="B Nazanin" panose="00000400000000000000" pitchFamily="2" charset="-7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74DAE3-873C-4154-BBD1-52F29615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A9C57D-801D-4FE6-8CB5-73E773DF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0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D4A6-61BC-401A-A83E-5E98C0CD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اجزا گراف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C8C99-579A-4AF4-8D1C-24DD704D3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177"/>
          <a:stretch/>
        </p:blipFill>
        <p:spPr>
          <a:xfrm>
            <a:off x="2128347" y="1295833"/>
            <a:ext cx="7935305" cy="40068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C7D7-42A2-4747-862C-91018774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6F26F-0AC0-4F58-A06F-B8CE3215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8886A-2AAC-419B-9E05-34E866DFA0D8}"/>
              </a:ext>
            </a:extLst>
          </p:cNvPr>
          <p:cNvSpPr txBox="1"/>
          <p:nvPr/>
        </p:nvSpPr>
        <p:spPr>
          <a:xfrm>
            <a:off x="10209211" y="5302683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توکن(مقادیر)</a:t>
            </a:r>
          </a:p>
          <a:p>
            <a:pPr algn="r"/>
            <a:r>
              <a:rPr lang="fa-IR" dirty="0">
                <a:cs typeface="B Nazanin" panose="00000400000000000000" pitchFamily="2" charset="-78"/>
              </a:rPr>
              <a:t>عملیات</a:t>
            </a:r>
          </a:p>
        </p:txBody>
      </p:sp>
    </p:spTree>
    <p:extLst>
      <p:ext uri="{BB962C8B-B14F-4D97-AF65-F5344CB8AC3E}">
        <p14:creationId xmlns:p14="http://schemas.microsoft.com/office/powerpoint/2010/main" val="127269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CD5-A5AF-40A0-8F72-B6BF782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نحوه عملکرد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744D8-FD73-4D9F-9B51-370DD8247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136" y="2370513"/>
            <a:ext cx="5656671" cy="31178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015A-DC82-46D5-BD2F-75FD9A4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55F-CBBA-4122-B5BE-F498307A7FFB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F27B-C2D5-4F0D-BA31-ACF04DA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بخش سوم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77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351</Words>
  <Application>Microsoft Office PowerPoint</Application>
  <PresentationFormat>Widescreen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به نام خدا</vt:lpstr>
      <vt:lpstr>مقدمه</vt:lpstr>
      <vt:lpstr>PowerPoint Presentation</vt:lpstr>
      <vt:lpstr>چالش معماران سوپر کامپیوتر ها</vt:lpstr>
      <vt:lpstr>چرا data flow</vt:lpstr>
      <vt:lpstr>Data flow computation</vt:lpstr>
      <vt:lpstr>گراف جریان داده</vt:lpstr>
      <vt:lpstr>اجزا گراف</vt:lpstr>
      <vt:lpstr>نحوه عملکرد</vt:lpstr>
      <vt:lpstr>نحوه عملکرد</vt:lpstr>
      <vt:lpstr>نمایشی دیگر الگوی فعالیت</vt:lpstr>
      <vt:lpstr>PowerPoint Presentation</vt:lpstr>
      <vt:lpstr>یک دستور در data flow یک الگوی فعالیت</vt:lpstr>
      <vt:lpstr>دستورات کنترلی switch and merge                                   </vt:lpstr>
      <vt:lpstr>If</vt:lpstr>
      <vt:lpstr>while</vt:lpstr>
      <vt:lpstr>سیگنال تصدیق *</vt:lpstr>
      <vt:lpstr>اجرای دستورات</vt:lpstr>
      <vt:lpstr>The dataflow multiprocessor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irana</dc:creator>
  <cp:lastModifiedBy>irana</cp:lastModifiedBy>
  <cp:revision>27</cp:revision>
  <dcterms:created xsi:type="dcterms:W3CDTF">2023-11-21T18:21:26Z</dcterms:created>
  <dcterms:modified xsi:type="dcterms:W3CDTF">2023-11-22T01:53:44Z</dcterms:modified>
</cp:coreProperties>
</file>