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48768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68" autoAdjust="0"/>
    <p:restoredTop sz="94660"/>
  </p:normalViewPr>
  <p:slideViewPr>
    <p:cSldViewPr snapToGrid="0">
      <p:cViewPr>
        <p:scale>
          <a:sx n="150" d="100"/>
          <a:sy n="150" d="100"/>
        </p:scale>
        <p:origin x="55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F9DFE5-72EB-4706-A0B9-01204C49876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ED001B-1D3E-48B7-9AAC-55BC58AB79DC}">
      <dgm:prSet phldrT="[Text]"/>
      <dgm:spPr/>
      <dgm:t>
        <a:bodyPr/>
        <a:lstStyle/>
        <a:p>
          <a:r>
            <a:rPr lang="en-US" dirty="0" err="1"/>
            <a:t>uProcessor</a:t>
          </a:r>
          <a:r>
            <a:rPr lang="en-US" dirty="0"/>
            <a:t> System</a:t>
          </a:r>
        </a:p>
      </dgm:t>
    </dgm:pt>
    <dgm:pt modelId="{559E2960-FCCC-4870-A75F-68E3BA6892A4}" type="parTrans" cxnId="{8CBFE366-B5D5-49BE-9DE8-22BF4DE0F2C4}">
      <dgm:prSet/>
      <dgm:spPr/>
      <dgm:t>
        <a:bodyPr/>
        <a:lstStyle/>
        <a:p>
          <a:endParaRPr lang="en-US"/>
        </a:p>
      </dgm:t>
    </dgm:pt>
    <dgm:pt modelId="{768B7BB3-A284-4225-B6A4-196A61D45618}" type="sibTrans" cxnId="{8CBFE366-B5D5-49BE-9DE8-22BF4DE0F2C4}">
      <dgm:prSet/>
      <dgm:spPr/>
      <dgm:t>
        <a:bodyPr/>
        <a:lstStyle/>
        <a:p>
          <a:endParaRPr lang="en-US"/>
        </a:p>
      </dgm:t>
    </dgm:pt>
    <dgm:pt modelId="{A350FE30-83C1-4540-99EB-3E757F80F132}">
      <dgm:prSet phldrT="[Text]"/>
      <dgm:spPr/>
      <dgm:t>
        <a:bodyPr/>
        <a:lstStyle/>
        <a:p>
          <a:r>
            <a:rPr lang="en-US" dirty="0"/>
            <a:t>Keyboard</a:t>
          </a:r>
        </a:p>
      </dgm:t>
    </dgm:pt>
    <dgm:pt modelId="{F96FB9B6-8699-409A-9700-B8705C8E2BD7}" type="parTrans" cxnId="{7A8A8069-2112-40CE-B401-A835BB71C90B}">
      <dgm:prSet/>
      <dgm:spPr/>
      <dgm:t>
        <a:bodyPr/>
        <a:lstStyle/>
        <a:p>
          <a:endParaRPr lang="en-US"/>
        </a:p>
      </dgm:t>
    </dgm:pt>
    <dgm:pt modelId="{6494D4E9-EF98-489A-A485-37B3E91833A1}" type="sibTrans" cxnId="{7A8A8069-2112-40CE-B401-A835BB71C90B}">
      <dgm:prSet/>
      <dgm:spPr/>
      <dgm:t>
        <a:bodyPr/>
        <a:lstStyle/>
        <a:p>
          <a:endParaRPr lang="en-US"/>
        </a:p>
      </dgm:t>
    </dgm:pt>
    <dgm:pt modelId="{A7498485-EDDB-4688-8699-B9CB9A9153F8}">
      <dgm:prSet phldrT="[Text]"/>
      <dgm:spPr/>
      <dgm:t>
        <a:bodyPr/>
        <a:lstStyle/>
        <a:p>
          <a:r>
            <a:rPr lang="en-US" dirty="0"/>
            <a:t>Display</a:t>
          </a:r>
        </a:p>
      </dgm:t>
    </dgm:pt>
    <dgm:pt modelId="{FBC4FE1D-556E-4751-A834-BE632B604EC1}" type="parTrans" cxnId="{B537DCBB-58CC-4AFF-9938-051A1F566C13}">
      <dgm:prSet/>
      <dgm:spPr/>
      <dgm:t>
        <a:bodyPr/>
        <a:lstStyle/>
        <a:p>
          <a:endParaRPr lang="en-US"/>
        </a:p>
      </dgm:t>
    </dgm:pt>
    <dgm:pt modelId="{67F46AD3-EFDA-4183-9EA6-2055D3878D1E}" type="sibTrans" cxnId="{B537DCBB-58CC-4AFF-9938-051A1F566C13}">
      <dgm:prSet/>
      <dgm:spPr/>
      <dgm:t>
        <a:bodyPr/>
        <a:lstStyle/>
        <a:p>
          <a:endParaRPr lang="en-US"/>
        </a:p>
      </dgm:t>
    </dgm:pt>
    <dgm:pt modelId="{23EC0EA2-18E7-4472-A740-737EC37C71AE}">
      <dgm:prSet phldrT="[Text]"/>
      <dgm:spPr/>
      <dgm:t>
        <a:bodyPr/>
        <a:lstStyle/>
        <a:p>
          <a:r>
            <a:rPr lang="en-US" dirty="0"/>
            <a:t>Printer</a:t>
          </a:r>
        </a:p>
      </dgm:t>
    </dgm:pt>
    <dgm:pt modelId="{04FA893D-5FE7-496D-8352-014773378174}" type="parTrans" cxnId="{FFB64CC5-A703-4621-877D-0BF7A9E68540}">
      <dgm:prSet/>
      <dgm:spPr/>
      <dgm:t>
        <a:bodyPr/>
        <a:lstStyle/>
        <a:p>
          <a:endParaRPr lang="en-US"/>
        </a:p>
      </dgm:t>
    </dgm:pt>
    <dgm:pt modelId="{23F5B705-9181-4A0D-B9E1-0B383563F1C0}" type="sibTrans" cxnId="{FFB64CC5-A703-4621-877D-0BF7A9E68540}">
      <dgm:prSet/>
      <dgm:spPr/>
      <dgm:t>
        <a:bodyPr/>
        <a:lstStyle/>
        <a:p>
          <a:endParaRPr lang="en-US"/>
        </a:p>
      </dgm:t>
    </dgm:pt>
    <dgm:pt modelId="{EADBBCF4-E196-48ED-89A3-FA8FE9136C48}">
      <dgm:prSet phldrT="[Text]"/>
      <dgm:spPr/>
      <dgm:t>
        <a:bodyPr/>
        <a:lstStyle/>
        <a:p>
          <a:r>
            <a:rPr lang="en-US" dirty="0"/>
            <a:t>Weighing machine connectivity</a:t>
          </a:r>
        </a:p>
      </dgm:t>
    </dgm:pt>
    <dgm:pt modelId="{819F8E54-EC4A-4814-AE70-6284D84453D6}" type="parTrans" cxnId="{3616BEDD-81F3-4030-BF3C-EAC8A97F21A5}">
      <dgm:prSet/>
      <dgm:spPr/>
      <dgm:t>
        <a:bodyPr/>
        <a:lstStyle/>
        <a:p>
          <a:endParaRPr lang="en-US"/>
        </a:p>
      </dgm:t>
    </dgm:pt>
    <dgm:pt modelId="{3E047772-DA64-4188-80C2-8A94DE292EBB}" type="sibTrans" cxnId="{3616BEDD-81F3-4030-BF3C-EAC8A97F21A5}">
      <dgm:prSet/>
      <dgm:spPr/>
      <dgm:t>
        <a:bodyPr/>
        <a:lstStyle/>
        <a:p>
          <a:endParaRPr lang="en-US"/>
        </a:p>
      </dgm:t>
    </dgm:pt>
    <dgm:pt modelId="{B432303E-C67C-4983-AAA5-8C60A8B9A776}" type="pres">
      <dgm:prSet presAssocID="{7DF9DFE5-72EB-4706-A0B9-01204C49876B}" presName="linear" presStyleCnt="0">
        <dgm:presLayoutVars>
          <dgm:dir/>
          <dgm:animLvl val="lvl"/>
          <dgm:resizeHandles val="exact"/>
        </dgm:presLayoutVars>
      </dgm:prSet>
      <dgm:spPr/>
    </dgm:pt>
    <dgm:pt modelId="{EC386D9D-EB4E-42D0-9558-524C1815A017}" type="pres">
      <dgm:prSet presAssocID="{22ED001B-1D3E-48B7-9AAC-55BC58AB79DC}" presName="parentLin" presStyleCnt="0"/>
      <dgm:spPr/>
    </dgm:pt>
    <dgm:pt modelId="{67F637AE-07D5-4C3C-832C-549AC33C5812}" type="pres">
      <dgm:prSet presAssocID="{22ED001B-1D3E-48B7-9AAC-55BC58AB79DC}" presName="parentLeftMargin" presStyleLbl="node1" presStyleIdx="0" presStyleCnt="5"/>
      <dgm:spPr/>
    </dgm:pt>
    <dgm:pt modelId="{15807D41-5093-4208-9A56-67BCBA6DE832}" type="pres">
      <dgm:prSet presAssocID="{22ED001B-1D3E-48B7-9AAC-55BC58AB79D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BF3C89D-EF56-4847-996B-FD7461E16014}" type="pres">
      <dgm:prSet presAssocID="{22ED001B-1D3E-48B7-9AAC-55BC58AB79DC}" presName="negativeSpace" presStyleCnt="0"/>
      <dgm:spPr/>
    </dgm:pt>
    <dgm:pt modelId="{0860CB06-8589-43C8-9D7C-15B8E3E255F9}" type="pres">
      <dgm:prSet presAssocID="{22ED001B-1D3E-48B7-9AAC-55BC58AB79DC}" presName="childText" presStyleLbl="conFgAcc1" presStyleIdx="0" presStyleCnt="5">
        <dgm:presLayoutVars>
          <dgm:bulletEnabled val="1"/>
        </dgm:presLayoutVars>
      </dgm:prSet>
      <dgm:spPr/>
    </dgm:pt>
    <dgm:pt modelId="{FF6B1751-2C37-44AA-A860-B3EB69D4D6FE}" type="pres">
      <dgm:prSet presAssocID="{768B7BB3-A284-4225-B6A4-196A61D45618}" presName="spaceBetweenRectangles" presStyleCnt="0"/>
      <dgm:spPr/>
    </dgm:pt>
    <dgm:pt modelId="{9084164B-BED1-47F8-B6A9-EF348FDA3444}" type="pres">
      <dgm:prSet presAssocID="{A350FE30-83C1-4540-99EB-3E757F80F132}" presName="parentLin" presStyleCnt="0"/>
      <dgm:spPr/>
    </dgm:pt>
    <dgm:pt modelId="{933D29E0-6730-4094-A354-6D6CACAD1087}" type="pres">
      <dgm:prSet presAssocID="{A350FE30-83C1-4540-99EB-3E757F80F132}" presName="parentLeftMargin" presStyleLbl="node1" presStyleIdx="0" presStyleCnt="5"/>
      <dgm:spPr/>
    </dgm:pt>
    <dgm:pt modelId="{161A66ED-96AC-4103-ABEE-F373500CE0F5}" type="pres">
      <dgm:prSet presAssocID="{A350FE30-83C1-4540-99EB-3E757F80F13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754C0D5-C967-40EF-BDC8-A6E4C970A485}" type="pres">
      <dgm:prSet presAssocID="{A350FE30-83C1-4540-99EB-3E757F80F132}" presName="negativeSpace" presStyleCnt="0"/>
      <dgm:spPr/>
    </dgm:pt>
    <dgm:pt modelId="{73CDD1C9-E8CB-47DA-9CC4-AF91C671ADF2}" type="pres">
      <dgm:prSet presAssocID="{A350FE30-83C1-4540-99EB-3E757F80F132}" presName="childText" presStyleLbl="conFgAcc1" presStyleIdx="1" presStyleCnt="5">
        <dgm:presLayoutVars>
          <dgm:bulletEnabled val="1"/>
        </dgm:presLayoutVars>
      </dgm:prSet>
      <dgm:spPr/>
    </dgm:pt>
    <dgm:pt modelId="{43C562EA-BD47-45C0-B994-682162F4CE79}" type="pres">
      <dgm:prSet presAssocID="{6494D4E9-EF98-489A-A485-37B3E91833A1}" presName="spaceBetweenRectangles" presStyleCnt="0"/>
      <dgm:spPr/>
    </dgm:pt>
    <dgm:pt modelId="{CBBE3D94-8E0D-45AD-9DC5-F6D754F54DFA}" type="pres">
      <dgm:prSet presAssocID="{A7498485-EDDB-4688-8699-B9CB9A9153F8}" presName="parentLin" presStyleCnt="0"/>
      <dgm:spPr/>
    </dgm:pt>
    <dgm:pt modelId="{95F6111B-1AB0-4419-85C1-A45C504C1FC9}" type="pres">
      <dgm:prSet presAssocID="{A7498485-EDDB-4688-8699-B9CB9A9153F8}" presName="parentLeftMargin" presStyleLbl="node1" presStyleIdx="1" presStyleCnt="5"/>
      <dgm:spPr/>
    </dgm:pt>
    <dgm:pt modelId="{3BAA607E-7495-48EF-B517-3BEB73DB89E6}" type="pres">
      <dgm:prSet presAssocID="{A7498485-EDDB-4688-8699-B9CB9A9153F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20DF7E-E93C-4F2D-B125-FD863198713B}" type="pres">
      <dgm:prSet presAssocID="{A7498485-EDDB-4688-8699-B9CB9A9153F8}" presName="negativeSpace" presStyleCnt="0"/>
      <dgm:spPr/>
    </dgm:pt>
    <dgm:pt modelId="{B814C454-22C7-4E20-AC7F-9D940F7585D6}" type="pres">
      <dgm:prSet presAssocID="{A7498485-EDDB-4688-8699-B9CB9A9153F8}" presName="childText" presStyleLbl="conFgAcc1" presStyleIdx="2" presStyleCnt="5">
        <dgm:presLayoutVars>
          <dgm:bulletEnabled val="1"/>
        </dgm:presLayoutVars>
      </dgm:prSet>
      <dgm:spPr/>
    </dgm:pt>
    <dgm:pt modelId="{A9050C66-C9FD-445D-81F9-B9A11618B9E8}" type="pres">
      <dgm:prSet presAssocID="{67F46AD3-EFDA-4183-9EA6-2055D3878D1E}" presName="spaceBetweenRectangles" presStyleCnt="0"/>
      <dgm:spPr/>
    </dgm:pt>
    <dgm:pt modelId="{10B73248-662F-4F7E-A3E6-37FA9C9E3E76}" type="pres">
      <dgm:prSet presAssocID="{23EC0EA2-18E7-4472-A740-737EC37C71AE}" presName="parentLin" presStyleCnt="0"/>
      <dgm:spPr/>
    </dgm:pt>
    <dgm:pt modelId="{ACFE75D3-C6E4-4317-8EAE-F0E734F46C0A}" type="pres">
      <dgm:prSet presAssocID="{23EC0EA2-18E7-4472-A740-737EC37C71AE}" presName="parentLeftMargin" presStyleLbl="node1" presStyleIdx="2" presStyleCnt="5"/>
      <dgm:spPr/>
    </dgm:pt>
    <dgm:pt modelId="{D2F1A6D0-6A34-417D-B490-3226670F0FEC}" type="pres">
      <dgm:prSet presAssocID="{23EC0EA2-18E7-4472-A740-737EC37C71A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05B11E2-95B3-4D92-A405-C3A7A2EB3FF7}" type="pres">
      <dgm:prSet presAssocID="{23EC0EA2-18E7-4472-A740-737EC37C71AE}" presName="negativeSpace" presStyleCnt="0"/>
      <dgm:spPr/>
    </dgm:pt>
    <dgm:pt modelId="{7052E582-5AEA-4C64-9DB8-570D8AE620E7}" type="pres">
      <dgm:prSet presAssocID="{23EC0EA2-18E7-4472-A740-737EC37C71AE}" presName="childText" presStyleLbl="conFgAcc1" presStyleIdx="3" presStyleCnt="5">
        <dgm:presLayoutVars>
          <dgm:bulletEnabled val="1"/>
        </dgm:presLayoutVars>
      </dgm:prSet>
      <dgm:spPr/>
    </dgm:pt>
    <dgm:pt modelId="{1D372134-F7F1-40D1-84C1-61A3E9BFA858}" type="pres">
      <dgm:prSet presAssocID="{23F5B705-9181-4A0D-B9E1-0B383563F1C0}" presName="spaceBetweenRectangles" presStyleCnt="0"/>
      <dgm:spPr/>
    </dgm:pt>
    <dgm:pt modelId="{F4986A02-A848-41E0-B0B3-1B49A43D7DCE}" type="pres">
      <dgm:prSet presAssocID="{EADBBCF4-E196-48ED-89A3-FA8FE9136C48}" presName="parentLin" presStyleCnt="0"/>
      <dgm:spPr/>
    </dgm:pt>
    <dgm:pt modelId="{D2DA5548-167F-43BA-ADDC-854B9DEFF0CA}" type="pres">
      <dgm:prSet presAssocID="{EADBBCF4-E196-48ED-89A3-FA8FE9136C48}" presName="parentLeftMargin" presStyleLbl="node1" presStyleIdx="3" presStyleCnt="5"/>
      <dgm:spPr/>
    </dgm:pt>
    <dgm:pt modelId="{AE548DCB-CF44-4369-92DB-FA887847EEF2}" type="pres">
      <dgm:prSet presAssocID="{EADBBCF4-E196-48ED-89A3-FA8FE9136C4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0C4EFB8-C567-47C2-BBDD-A41CE3AD7509}" type="pres">
      <dgm:prSet presAssocID="{EADBBCF4-E196-48ED-89A3-FA8FE9136C48}" presName="negativeSpace" presStyleCnt="0"/>
      <dgm:spPr/>
    </dgm:pt>
    <dgm:pt modelId="{B5F3AED7-2D55-4663-B678-0EE63DB22668}" type="pres">
      <dgm:prSet presAssocID="{EADBBCF4-E196-48ED-89A3-FA8FE9136C4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ED5D111-3C06-44A2-B86B-8B2E9B4AEF92}" type="presOf" srcId="{A350FE30-83C1-4540-99EB-3E757F80F132}" destId="{161A66ED-96AC-4103-ABEE-F373500CE0F5}" srcOrd="1" destOrd="0" presId="urn:microsoft.com/office/officeart/2005/8/layout/list1"/>
    <dgm:cxn modelId="{72D6241B-12A8-4596-BDAF-441A6A3EAE77}" type="presOf" srcId="{23EC0EA2-18E7-4472-A740-737EC37C71AE}" destId="{D2F1A6D0-6A34-417D-B490-3226670F0FEC}" srcOrd="1" destOrd="0" presId="urn:microsoft.com/office/officeart/2005/8/layout/list1"/>
    <dgm:cxn modelId="{25001044-339D-4CF8-A21D-2A76273F451E}" type="presOf" srcId="{A7498485-EDDB-4688-8699-B9CB9A9153F8}" destId="{3BAA607E-7495-48EF-B517-3BEB73DB89E6}" srcOrd="1" destOrd="0" presId="urn:microsoft.com/office/officeart/2005/8/layout/list1"/>
    <dgm:cxn modelId="{8CBFE366-B5D5-49BE-9DE8-22BF4DE0F2C4}" srcId="{7DF9DFE5-72EB-4706-A0B9-01204C49876B}" destId="{22ED001B-1D3E-48B7-9AAC-55BC58AB79DC}" srcOrd="0" destOrd="0" parTransId="{559E2960-FCCC-4870-A75F-68E3BA6892A4}" sibTransId="{768B7BB3-A284-4225-B6A4-196A61D45618}"/>
    <dgm:cxn modelId="{7A8A8069-2112-40CE-B401-A835BB71C90B}" srcId="{7DF9DFE5-72EB-4706-A0B9-01204C49876B}" destId="{A350FE30-83C1-4540-99EB-3E757F80F132}" srcOrd="1" destOrd="0" parTransId="{F96FB9B6-8699-409A-9700-B8705C8E2BD7}" sibTransId="{6494D4E9-EF98-489A-A485-37B3E91833A1}"/>
    <dgm:cxn modelId="{5A65998E-305E-4DFF-9EA3-D54F4C3047C5}" type="presOf" srcId="{A7498485-EDDB-4688-8699-B9CB9A9153F8}" destId="{95F6111B-1AB0-4419-85C1-A45C504C1FC9}" srcOrd="0" destOrd="0" presId="urn:microsoft.com/office/officeart/2005/8/layout/list1"/>
    <dgm:cxn modelId="{C55AE1B4-DAE6-4B28-A6B3-7575CD3D98E9}" type="presOf" srcId="{A350FE30-83C1-4540-99EB-3E757F80F132}" destId="{933D29E0-6730-4094-A354-6D6CACAD1087}" srcOrd="0" destOrd="0" presId="urn:microsoft.com/office/officeart/2005/8/layout/list1"/>
    <dgm:cxn modelId="{8AC3AFB8-CBCD-41F0-8B5E-248749B3F00B}" type="presOf" srcId="{7DF9DFE5-72EB-4706-A0B9-01204C49876B}" destId="{B432303E-C67C-4983-AAA5-8C60A8B9A776}" srcOrd="0" destOrd="0" presId="urn:microsoft.com/office/officeart/2005/8/layout/list1"/>
    <dgm:cxn modelId="{B537DCBB-58CC-4AFF-9938-051A1F566C13}" srcId="{7DF9DFE5-72EB-4706-A0B9-01204C49876B}" destId="{A7498485-EDDB-4688-8699-B9CB9A9153F8}" srcOrd="2" destOrd="0" parTransId="{FBC4FE1D-556E-4751-A834-BE632B604EC1}" sibTransId="{67F46AD3-EFDA-4183-9EA6-2055D3878D1E}"/>
    <dgm:cxn modelId="{2C2E62BC-1EBD-4EF6-969F-72A965135715}" type="presOf" srcId="{23EC0EA2-18E7-4472-A740-737EC37C71AE}" destId="{ACFE75D3-C6E4-4317-8EAE-F0E734F46C0A}" srcOrd="0" destOrd="0" presId="urn:microsoft.com/office/officeart/2005/8/layout/list1"/>
    <dgm:cxn modelId="{BDC074C0-77CD-4176-8803-10509EC4F5E9}" type="presOf" srcId="{22ED001B-1D3E-48B7-9AAC-55BC58AB79DC}" destId="{15807D41-5093-4208-9A56-67BCBA6DE832}" srcOrd="1" destOrd="0" presId="urn:microsoft.com/office/officeart/2005/8/layout/list1"/>
    <dgm:cxn modelId="{FFB64CC5-A703-4621-877D-0BF7A9E68540}" srcId="{7DF9DFE5-72EB-4706-A0B9-01204C49876B}" destId="{23EC0EA2-18E7-4472-A740-737EC37C71AE}" srcOrd="3" destOrd="0" parTransId="{04FA893D-5FE7-496D-8352-014773378174}" sibTransId="{23F5B705-9181-4A0D-B9E1-0B383563F1C0}"/>
    <dgm:cxn modelId="{3616BEDD-81F3-4030-BF3C-EAC8A97F21A5}" srcId="{7DF9DFE5-72EB-4706-A0B9-01204C49876B}" destId="{EADBBCF4-E196-48ED-89A3-FA8FE9136C48}" srcOrd="4" destOrd="0" parTransId="{819F8E54-EC4A-4814-AE70-6284D84453D6}" sibTransId="{3E047772-DA64-4188-80C2-8A94DE292EBB}"/>
    <dgm:cxn modelId="{08C681F5-0BD3-44AD-BE5F-1A303F28E1ED}" type="presOf" srcId="{EADBBCF4-E196-48ED-89A3-FA8FE9136C48}" destId="{D2DA5548-167F-43BA-ADDC-854B9DEFF0CA}" srcOrd="0" destOrd="0" presId="urn:microsoft.com/office/officeart/2005/8/layout/list1"/>
    <dgm:cxn modelId="{A00B61F7-6AC0-4128-9CD0-825A481AA276}" type="presOf" srcId="{22ED001B-1D3E-48B7-9AAC-55BC58AB79DC}" destId="{67F637AE-07D5-4C3C-832C-549AC33C5812}" srcOrd="0" destOrd="0" presId="urn:microsoft.com/office/officeart/2005/8/layout/list1"/>
    <dgm:cxn modelId="{34F6E6FB-D81F-4872-97E2-8317889A08F9}" type="presOf" srcId="{EADBBCF4-E196-48ED-89A3-FA8FE9136C48}" destId="{AE548DCB-CF44-4369-92DB-FA887847EEF2}" srcOrd="1" destOrd="0" presId="urn:microsoft.com/office/officeart/2005/8/layout/list1"/>
    <dgm:cxn modelId="{D5B00304-A84B-4617-8A68-5175C2196E24}" type="presParOf" srcId="{B432303E-C67C-4983-AAA5-8C60A8B9A776}" destId="{EC386D9D-EB4E-42D0-9558-524C1815A017}" srcOrd="0" destOrd="0" presId="urn:microsoft.com/office/officeart/2005/8/layout/list1"/>
    <dgm:cxn modelId="{C7E5677B-C7CC-4594-BB33-6FBD2C3E0EAD}" type="presParOf" srcId="{EC386D9D-EB4E-42D0-9558-524C1815A017}" destId="{67F637AE-07D5-4C3C-832C-549AC33C5812}" srcOrd="0" destOrd="0" presId="urn:microsoft.com/office/officeart/2005/8/layout/list1"/>
    <dgm:cxn modelId="{63F961D2-E65C-438B-8389-588968F45A4C}" type="presParOf" srcId="{EC386D9D-EB4E-42D0-9558-524C1815A017}" destId="{15807D41-5093-4208-9A56-67BCBA6DE832}" srcOrd="1" destOrd="0" presId="urn:microsoft.com/office/officeart/2005/8/layout/list1"/>
    <dgm:cxn modelId="{56F8F255-9AD1-43EB-9E38-8CAF3213599C}" type="presParOf" srcId="{B432303E-C67C-4983-AAA5-8C60A8B9A776}" destId="{7BF3C89D-EF56-4847-996B-FD7461E16014}" srcOrd="1" destOrd="0" presId="urn:microsoft.com/office/officeart/2005/8/layout/list1"/>
    <dgm:cxn modelId="{F500AF67-DCC0-4A07-BDB5-17E4B48A4A25}" type="presParOf" srcId="{B432303E-C67C-4983-AAA5-8C60A8B9A776}" destId="{0860CB06-8589-43C8-9D7C-15B8E3E255F9}" srcOrd="2" destOrd="0" presId="urn:microsoft.com/office/officeart/2005/8/layout/list1"/>
    <dgm:cxn modelId="{95CFCDBF-F6DE-477E-AE15-A1F615E9EE17}" type="presParOf" srcId="{B432303E-C67C-4983-AAA5-8C60A8B9A776}" destId="{FF6B1751-2C37-44AA-A860-B3EB69D4D6FE}" srcOrd="3" destOrd="0" presId="urn:microsoft.com/office/officeart/2005/8/layout/list1"/>
    <dgm:cxn modelId="{A91882C0-3529-47D8-AF06-39B236FFB970}" type="presParOf" srcId="{B432303E-C67C-4983-AAA5-8C60A8B9A776}" destId="{9084164B-BED1-47F8-B6A9-EF348FDA3444}" srcOrd="4" destOrd="0" presId="urn:microsoft.com/office/officeart/2005/8/layout/list1"/>
    <dgm:cxn modelId="{72BDB374-E6C5-496E-BB38-E87C6F36A895}" type="presParOf" srcId="{9084164B-BED1-47F8-B6A9-EF348FDA3444}" destId="{933D29E0-6730-4094-A354-6D6CACAD1087}" srcOrd="0" destOrd="0" presId="urn:microsoft.com/office/officeart/2005/8/layout/list1"/>
    <dgm:cxn modelId="{79BB38BB-2E74-4EF0-BF2A-8F4850972B9C}" type="presParOf" srcId="{9084164B-BED1-47F8-B6A9-EF348FDA3444}" destId="{161A66ED-96AC-4103-ABEE-F373500CE0F5}" srcOrd="1" destOrd="0" presId="urn:microsoft.com/office/officeart/2005/8/layout/list1"/>
    <dgm:cxn modelId="{75ED4C28-4D9D-41C9-AAE3-61EBE8D903EA}" type="presParOf" srcId="{B432303E-C67C-4983-AAA5-8C60A8B9A776}" destId="{0754C0D5-C967-40EF-BDC8-A6E4C970A485}" srcOrd="5" destOrd="0" presId="urn:microsoft.com/office/officeart/2005/8/layout/list1"/>
    <dgm:cxn modelId="{28943C0E-8554-485C-9716-182A46FA9DEF}" type="presParOf" srcId="{B432303E-C67C-4983-AAA5-8C60A8B9A776}" destId="{73CDD1C9-E8CB-47DA-9CC4-AF91C671ADF2}" srcOrd="6" destOrd="0" presId="urn:microsoft.com/office/officeart/2005/8/layout/list1"/>
    <dgm:cxn modelId="{0D5C73CB-C5FC-4BF1-A9AF-7DD78DBF9980}" type="presParOf" srcId="{B432303E-C67C-4983-AAA5-8C60A8B9A776}" destId="{43C562EA-BD47-45C0-B994-682162F4CE79}" srcOrd="7" destOrd="0" presId="urn:microsoft.com/office/officeart/2005/8/layout/list1"/>
    <dgm:cxn modelId="{381BEE34-CF51-4F5D-BAE2-429ACF638DB3}" type="presParOf" srcId="{B432303E-C67C-4983-AAA5-8C60A8B9A776}" destId="{CBBE3D94-8E0D-45AD-9DC5-F6D754F54DFA}" srcOrd="8" destOrd="0" presId="urn:microsoft.com/office/officeart/2005/8/layout/list1"/>
    <dgm:cxn modelId="{DB1363A3-3A4F-4865-ABF7-139F63942E0C}" type="presParOf" srcId="{CBBE3D94-8E0D-45AD-9DC5-F6D754F54DFA}" destId="{95F6111B-1AB0-4419-85C1-A45C504C1FC9}" srcOrd="0" destOrd="0" presId="urn:microsoft.com/office/officeart/2005/8/layout/list1"/>
    <dgm:cxn modelId="{82437756-1381-4D1F-8F0E-4F264D43AB2F}" type="presParOf" srcId="{CBBE3D94-8E0D-45AD-9DC5-F6D754F54DFA}" destId="{3BAA607E-7495-48EF-B517-3BEB73DB89E6}" srcOrd="1" destOrd="0" presId="urn:microsoft.com/office/officeart/2005/8/layout/list1"/>
    <dgm:cxn modelId="{B495A539-650C-4C48-B17A-525A9852D4B6}" type="presParOf" srcId="{B432303E-C67C-4983-AAA5-8C60A8B9A776}" destId="{D420DF7E-E93C-4F2D-B125-FD863198713B}" srcOrd="9" destOrd="0" presId="urn:microsoft.com/office/officeart/2005/8/layout/list1"/>
    <dgm:cxn modelId="{4170C2BE-AE91-4D97-91C6-1910A082CFA4}" type="presParOf" srcId="{B432303E-C67C-4983-AAA5-8C60A8B9A776}" destId="{B814C454-22C7-4E20-AC7F-9D940F7585D6}" srcOrd="10" destOrd="0" presId="urn:microsoft.com/office/officeart/2005/8/layout/list1"/>
    <dgm:cxn modelId="{CA0D42BE-99BD-4BE9-8D68-6DF5605233F3}" type="presParOf" srcId="{B432303E-C67C-4983-AAA5-8C60A8B9A776}" destId="{A9050C66-C9FD-445D-81F9-B9A11618B9E8}" srcOrd="11" destOrd="0" presId="urn:microsoft.com/office/officeart/2005/8/layout/list1"/>
    <dgm:cxn modelId="{8261C562-19C7-43E1-A0A2-76CDB834C55C}" type="presParOf" srcId="{B432303E-C67C-4983-AAA5-8C60A8B9A776}" destId="{10B73248-662F-4F7E-A3E6-37FA9C9E3E76}" srcOrd="12" destOrd="0" presId="urn:microsoft.com/office/officeart/2005/8/layout/list1"/>
    <dgm:cxn modelId="{137F3887-F014-4BEB-AC2C-65E181B52144}" type="presParOf" srcId="{10B73248-662F-4F7E-A3E6-37FA9C9E3E76}" destId="{ACFE75D3-C6E4-4317-8EAE-F0E734F46C0A}" srcOrd="0" destOrd="0" presId="urn:microsoft.com/office/officeart/2005/8/layout/list1"/>
    <dgm:cxn modelId="{296CB7B8-B875-4584-807C-A939832D0C24}" type="presParOf" srcId="{10B73248-662F-4F7E-A3E6-37FA9C9E3E76}" destId="{D2F1A6D0-6A34-417D-B490-3226670F0FEC}" srcOrd="1" destOrd="0" presId="urn:microsoft.com/office/officeart/2005/8/layout/list1"/>
    <dgm:cxn modelId="{5D62C297-3D5A-42B2-A033-39C3D3700BF1}" type="presParOf" srcId="{B432303E-C67C-4983-AAA5-8C60A8B9A776}" destId="{505B11E2-95B3-4D92-A405-C3A7A2EB3FF7}" srcOrd="13" destOrd="0" presId="urn:microsoft.com/office/officeart/2005/8/layout/list1"/>
    <dgm:cxn modelId="{C875584A-1EC8-4632-8E50-269CF30D790C}" type="presParOf" srcId="{B432303E-C67C-4983-AAA5-8C60A8B9A776}" destId="{7052E582-5AEA-4C64-9DB8-570D8AE620E7}" srcOrd="14" destOrd="0" presId="urn:microsoft.com/office/officeart/2005/8/layout/list1"/>
    <dgm:cxn modelId="{A77A3C9D-FE92-4D90-B7F3-C166F54F9D32}" type="presParOf" srcId="{B432303E-C67C-4983-AAA5-8C60A8B9A776}" destId="{1D372134-F7F1-40D1-84C1-61A3E9BFA858}" srcOrd="15" destOrd="0" presId="urn:microsoft.com/office/officeart/2005/8/layout/list1"/>
    <dgm:cxn modelId="{26000683-236E-4EC7-8090-529067505FAB}" type="presParOf" srcId="{B432303E-C67C-4983-AAA5-8C60A8B9A776}" destId="{F4986A02-A848-41E0-B0B3-1B49A43D7DCE}" srcOrd="16" destOrd="0" presId="urn:microsoft.com/office/officeart/2005/8/layout/list1"/>
    <dgm:cxn modelId="{B94F7DBE-68BB-4C6A-9523-145F1531EAC4}" type="presParOf" srcId="{F4986A02-A848-41E0-B0B3-1B49A43D7DCE}" destId="{D2DA5548-167F-43BA-ADDC-854B9DEFF0CA}" srcOrd="0" destOrd="0" presId="urn:microsoft.com/office/officeart/2005/8/layout/list1"/>
    <dgm:cxn modelId="{EFC13039-62D6-4C6B-AF4F-A330514B0D28}" type="presParOf" srcId="{F4986A02-A848-41E0-B0B3-1B49A43D7DCE}" destId="{AE548DCB-CF44-4369-92DB-FA887847EEF2}" srcOrd="1" destOrd="0" presId="urn:microsoft.com/office/officeart/2005/8/layout/list1"/>
    <dgm:cxn modelId="{7C523185-FA42-48A4-8791-978DEF59F749}" type="presParOf" srcId="{B432303E-C67C-4983-AAA5-8C60A8B9A776}" destId="{B0C4EFB8-C567-47C2-BBDD-A41CE3AD7509}" srcOrd="17" destOrd="0" presId="urn:microsoft.com/office/officeart/2005/8/layout/list1"/>
    <dgm:cxn modelId="{17833703-7C2C-489F-94E0-78E0DEC66F29}" type="presParOf" srcId="{B432303E-C67C-4983-AAA5-8C60A8B9A776}" destId="{B5F3AED7-2D55-4663-B678-0EE63DB2266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0CB06-8589-43C8-9D7C-15B8E3E255F9}">
      <dsp:nvSpPr>
        <dsp:cNvPr id="0" name=""/>
        <dsp:cNvSpPr/>
      </dsp:nvSpPr>
      <dsp:spPr>
        <a:xfrm>
          <a:off x="0" y="223590"/>
          <a:ext cx="3448049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07D41-5093-4208-9A56-67BCBA6DE832}">
      <dsp:nvSpPr>
        <dsp:cNvPr id="0" name=""/>
        <dsp:cNvSpPr/>
      </dsp:nvSpPr>
      <dsp:spPr>
        <a:xfrm>
          <a:off x="172402" y="90750"/>
          <a:ext cx="2413634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30" tIns="0" rIns="9123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uProcessor</a:t>
          </a:r>
          <a:r>
            <a:rPr lang="en-US" sz="900" kern="1200" dirty="0"/>
            <a:t> System</a:t>
          </a:r>
        </a:p>
      </dsp:txBody>
      <dsp:txXfrm>
        <a:off x="185371" y="103719"/>
        <a:ext cx="2387696" cy="239742"/>
      </dsp:txXfrm>
    </dsp:sp>
    <dsp:sp modelId="{73CDD1C9-E8CB-47DA-9CC4-AF91C671ADF2}">
      <dsp:nvSpPr>
        <dsp:cNvPr id="0" name=""/>
        <dsp:cNvSpPr/>
      </dsp:nvSpPr>
      <dsp:spPr>
        <a:xfrm>
          <a:off x="0" y="631830"/>
          <a:ext cx="3448049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A66ED-96AC-4103-ABEE-F373500CE0F5}">
      <dsp:nvSpPr>
        <dsp:cNvPr id="0" name=""/>
        <dsp:cNvSpPr/>
      </dsp:nvSpPr>
      <dsp:spPr>
        <a:xfrm>
          <a:off x="172402" y="498990"/>
          <a:ext cx="2413634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30" tIns="0" rIns="9123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Keyboard</a:t>
          </a:r>
        </a:p>
      </dsp:txBody>
      <dsp:txXfrm>
        <a:off x="185371" y="511959"/>
        <a:ext cx="2387696" cy="239742"/>
      </dsp:txXfrm>
    </dsp:sp>
    <dsp:sp modelId="{B814C454-22C7-4E20-AC7F-9D940F7585D6}">
      <dsp:nvSpPr>
        <dsp:cNvPr id="0" name=""/>
        <dsp:cNvSpPr/>
      </dsp:nvSpPr>
      <dsp:spPr>
        <a:xfrm>
          <a:off x="0" y="1040070"/>
          <a:ext cx="3448049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A607E-7495-48EF-B517-3BEB73DB89E6}">
      <dsp:nvSpPr>
        <dsp:cNvPr id="0" name=""/>
        <dsp:cNvSpPr/>
      </dsp:nvSpPr>
      <dsp:spPr>
        <a:xfrm>
          <a:off x="172402" y="907231"/>
          <a:ext cx="2413634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30" tIns="0" rIns="9123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Display</a:t>
          </a:r>
        </a:p>
      </dsp:txBody>
      <dsp:txXfrm>
        <a:off x="185371" y="920200"/>
        <a:ext cx="2387696" cy="239742"/>
      </dsp:txXfrm>
    </dsp:sp>
    <dsp:sp modelId="{7052E582-5AEA-4C64-9DB8-570D8AE620E7}">
      <dsp:nvSpPr>
        <dsp:cNvPr id="0" name=""/>
        <dsp:cNvSpPr/>
      </dsp:nvSpPr>
      <dsp:spPr>
        <a:xfrm>
          <a:off x="0" y="1448311"/>
          <a:ext cx="3448049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1A6D0-6A34-417D-B490-3226670F0FEC}">
      <dsp:nvSpPr>
        <dsp:cNvPr id="0" name=""/>
        <dsp:cNvSpPr/>
      </dsp:nvSpPr>
      <dsp:spPr>
        <a:xfrm>
          <a:off x="172402" y="1315471"/>
          <a:ext cx="2413634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30" tIns="0" rIns="9123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Printer</a:t>
          </a:r>
        </a:p>
      </dsp:txBody>
      <dsp:txXfrm>
        <a:off x="185371" y="1328440"/>
        <a:ext cx="2387696" cy="239742"/>
      </dsp:txXfrm>
    </dsp:sp>
    <dsp:sp modelId="{B5F3AED7-2D55-4663-B678-0EE63DB22668}">
      <dsp:nvSpPr>
        <dsp:cNvPr id="0" name=""/>
        <dsp:cNvSpPr/>
      </dsp:nvSpPr>
      <dsp:spPr>
        <a:xfrm>
          <a:off x="0" y="1856551"/>
          <a:ext cx="3448049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48DCB-CF44-4369-92DB-FA887847EEF2}">
      <dsp:nvSpPr>
        <dsp:cNvPr id="0" name=""/>
        <dsp:cNvSpPr/>
      </dsp:nvSpPr>
      <dsp:spPr>
        <a:xfrm>
          <a:off x="172402" y="1723711"/>
          <a:ext cx="2413634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30" tIns="0" rIns="9123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Weighing machine connectivity</a:t>
          </a:r>
        </a:p>
      </dsp:txBody>
      <dsp:txXfrm>
        <a:off x="185371" y="1736680"/>
        <a:ext cx="2387696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8945"/>
            <a:ext cx="36576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0815"/>
            <a:ext cx="36576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F096-11E0-4520-A5B1-B8136144BCD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4E0-06AB-489C-A6D3-9D1C0744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5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F096-11E0-4520-A5B1-B8136144BCD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4E0-06AB-489C-A6D3-9D1C0744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9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9960" y="146050"/>
            <a:ext cx="105156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" y="146050"/>
            <a:ext cx="309372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F096-11E0-4520-A5B1-B8136144BCD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4E0-06AB-489C-A6D3-9D1C0744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F096-11E0-4520-A5B1-B8136144BCD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4E0-06AB-489C-A6D3-9D1C0744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8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0" y="683895"/>
            <a:ext cx="420624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0" y="1835785"/>
            <a:ext cx="420624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F096-11E0-4520-A5B1-B8136144BCD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4E0-06AB-489C-A6D3-9D1C0744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280" y="730250"/>
            <a:ext cx="207264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880" y="730250"/>
            <a:ext cx="207264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F096-11E0-4520-A5B1-B8136144BCD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4E0-06AB-489C-A6D3-9D1C0744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146050"/>
            <a:ext cx="420624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15" y="672465"/>
            <a:ext cx="206311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915" y="1002030"/>
            <a:ext cx="2063115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8880" y="672465"/>
            <a:ext cx="207327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8880" y="1002030"/>
            <a:ext cx="2073275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F096-11E0-4520-A5B1-B8136144BCD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4E0-06AB-489C-A6D3-9D1C0744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1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F096-11E0-4520-A5B1-B8136144BCD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4E0-06AB-489C-A6D3-9D1C0744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F096-11E0-4520-A5B1-B8136144BCD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4E0-06AB-489C-A6D3-9D1C0744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1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182880"/>
            <a:ext cx="1572895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394970"/>
            <a:ext cx="246888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15" y="822960"/>
            <a:ext cx="1572895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F096-11E0-4520-A5B1-B8136144BCD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4E0-06AB-489C-A6D3-9D1C0744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182880"/>
            <a:ext cx="1572895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3275" y="394970"/>
            <a:ext cx="246888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15" y="822960"/>
            <a:ext cx="1572895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F096-11E0-4520-A5B1-B8136144BCD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4E0-06AB-489C-A6D3-9D1C0744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4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" y="146050"/>
            <a:ext cx="420624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" y="730250"/>
            <a:ext cx="420624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280" y="2542540"/>
            <a:ext cx="10972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F096-11E0-4520-A5B1-B8136144BCD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544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4240" y="2542540"/>
            <a:ext cx="10972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4E0-06AB-489C-A6D3-9D1C0744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3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2F125F8-F190-4905-9668-5B03138F73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732282"/>
              </p:ext>
            </p:extLst>
          </p:nvPr>
        </p:nvGraphicFramePr>
        <p:xfrm>
          <a:off x="714375" y="207148"/>
          <a:ext cx="3448049" cy="2174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B9FCCA-F70A-4402-A22F-214C1C980E18}"/>
              </a:ext>
            </a:extLst>
          </p:cNvPr>
          <p:cNvSpPr txBox="1"/>
          <p:nvPr/>
        </p:nvSpPr>
        <p:spPr>
          <a:xfrm>
            <a:off x="412750" y="2489200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</a:t>
            </a:r>
          </a:p>
        </p:txBody>
      </p:sp>
    </p:spTree>
    <p:extLst>
      <p:ext uri="{BB962C8B-B14F-4D97-AF65-F5344CB8AC3E}">
        <p14:creationId xmlns:p14="http://schemas.microsoft.com/office/powerpoint/2010/main" val="92569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Kumaragurunathan, Narendran</dc:creator>
  <cp:lastModifiedBy>Kumaragurunathan, Narendran</cp:lastModifiedBy>
  <cp:revision>6</cp:revision>
  <dcterms:created xsi:type="dcterms:W3CDTF">2019-06-05T13:14:18Z</dcterms:created>
  <dcterms:modified xsi:type="dcterms:W3CDTF">2019-06-05T14:03:20Z</dcterms:modified>
</cp:coreProperties>
</file>