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73" r:id="rId3"/>
    <p:sldId id="262" r:id="rId4"/>
    <p:sldId id="274" r:id="rId5"/>
    <p:sldId id="275" r:id="rId6"/>
    <p:sldId id="276" r:id="rId7"/>
    <p:sldId id="268" r:id="rId8"/>
    <p:sldId id="260" r:id="rId9"/>
    <p:sldId id="270" r:id="rId10"/>
    <p:sldId id="264" r:id="rId11"/>
    <p:sldId id="277" r:id="rId12"/>
    <p:sldId id="278" r:id="rId13"/>
    <p:sldId id="279" r:id="rId14"/>
    <p:sldId id="280" r:id="rId15"/>
    <p:sldId id="281" r:id="rId16"/>
    <p:sldId id="282" r:id="rId17"/>
    <p:sldId id="284" r:id="rId18"/>
    <p:sldId id="283" r:id="rId19"/>
    <p:sldId id="285" r:id="rId20"/>
    <p:sldId id="271" r:id="rId21"/>
    <p:sldId id="267" r:id="rId22"/>
    <p:sldId id="272" r:id="rId23"/>
    <p:sldId id="266"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3C55"/>
    <a:srgbClr val="5DB490"/>
    <a:srgbClr val="EA9922"/>
    <a:srgbClr val="A26C9E"/>
    <a:srgbClr val="60BD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5"/>
    <p:restoredTop sz="94633"/>
  </p:normalViewPr>
  <p:slideViewPr>
    <p:cSldViewPr snapToGrid="0" snapToObjects="1">
      <p:cViewPr varScale="1">
        <p:scale>
          <a:sx n="115" d="100"/>
          <a:sy n="115" d="100"/>
        </p:scale>
        <p:origin x="331"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98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101927"/>
            <a:ext cx="8229600" cy="857250"/>
          </a:xfrm>
          <a:solidFill>
            <a:srgbClr val="60BDE0"/>
          </a:solidFill>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dirty="0"/>
              <a:t>Tap to add headline</a:t>
            </a:r>
          </a:p>
        </p:txBody>
      </p:sp>
      <p:sp>
        <p:nvSpPr>
          <p:cNvPr id="3" name="Content Placeholder 2"/>
          <p:cNvSpPr>
            <a:spLocks noGrp="1"/>
          </p:cNvSpPr>
          <p:nvPr>
            <p:ph idx="1" hasCustomPrompt="1"/>
          </p:nvPr>
        </p:nvSpPr>
        <p:spPr>
          <a:xfrm>
            <a:off x="457200" y="1282595"/>
            <a:ext cx="8229600" cy="2602689"/>
          </a:xfrm>
        </p:spPr>
        <p:txBody>
          <a:bodyPr/>
          <a:lstStyle/>
          <a:p>
            <a:pPr lvl="0"/>
            <a:r>
              <a:rPr lang="en-US" dirty="0"/>
              <a:t>Click to add text</a:t>
            </a:r>
          </a:p>
        </p:txBody>
      </p:sp>
    </p:spTree>
    <p:extLst>
      <p:ext uri="{BB962C8B-B14F-4D97-AF65-F5344CB8AC3E}">
        <p14:creationId xmlns:p14="http://schemas.microsoft.com/office/powerpoint/2010/main" val="294961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Content Placeholder 3"/>
          <p:cNvSpPr>
            <a:spLocks noGrp="1"/>
          </p:cNvSpPr>
          <p:nvPr>
            <p:ph sz="half" idx="2" hasCustomPrompt="1"/>
          </p:nvPr>
        </p:nvSpPr>
        <p:spPr>
          <a:xfrm>
            <a:off x="650019" y="1282594"/>
            <a:ext cx="7793269" cy="2638744"/>
          </a:xfrm>
        </p:spPr>
        <p:txBody>
          <a:bodyPr/>
          <a:lstStyle>
            <a:lvl1pPr>
              <a:defRPr sz="2400" baseline="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icon to add picture</a:t>
            </a:r>
          </a:p>
        </p:txBody>
      </p:sp>
      <p:sp>
        <p:nvSpPr>
          <p:cNvPr id="8" name="Title 1"/>
          <p:cNvSpPr>
            <a:spLocks noGrp="1"/>
          </p:cNvSpPr>
          <p:nvPr>
            <p:ph type="title" hasCustomPrompt="1"/>
          </p:nvPr>
        </p:nvSpPr>
        <p:spPr>
          <a:xfrm>
            <a:off x="431853" y="287453"/>
            <a:ext cx="8229600" cy="857250"/>
          </a:xfrm>
          <a:solidFill>
            <a:srgbClr val="60BDE0"/>
          </a:solidFill>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dirty="0"/>
              <a:t>Tap to add headline</a:t>
            </a:r>
          </a:p>
        </p:txBody>
      </p:sp>
    </p:spTree>
    <p:extLst>
      <p:ext uri="{BB962C8B-B14F-4D97-AF65-F5344CB8AC3E}">
        <p14:creationId xmlns:p14="http://schemas.microsoft.com/office/powerpoint/2010/main" val="2916679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ounded Rectangle 8"/>
          <p:cNvSpPr/>
          <p:nvPr userDrawn="1"/>
        </p:nvSpPr>
        <p:spPr>
          <a:xfrm>
            <a:off x="457200" y="1250066"/>
            <a:ext cx="8359387" cy="2507709"/>
          </a:xfrm>
          <a:prstGeom prst="roundRect">
            <a:avLst/>
          </a:prstGeom>
          <a:solidFill>
            <a:srgbClr val="D13C5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457200" y="86927"/>
            <a:ext cx="8229600" cy="857250"/>
          </a:xfrm>
          <a:solidFill>
            <a:srgbClr val="60BDE0"/>
          </a:solidFill>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dirty="0"/>
              <a:t>Tap to add headline</a:t>
            </a:r>
          </a:p>
        </p:txBody>
      </p:sp>
      <p:sp>
        <p:nvSpPr>
          <p:cNvPr id="8" name="Content Placeholder 2"/>
          <p:cNvSpPr>
            <a:spLocks noGrp="1"/>
          </p:cNvSpPr>
          <p:nvPr>
            <p:ph idx="1" hasCustomPrompt="1"/>
          </p:nvPr>
        </p:nvSpPr>
        <p:spPr>
          <a:xfrm>
            <a:off x="847209" y="1395161"/>
            <a:ext cx="7433016" cy="2220099"/>
          </a:xfrm>
        </p:spPr>
        <p:txBody>
          <a:bodyPr/>
          <a:lstStyle>
            <a:lvl1pPr>
              <a:defRPr>
                <a:solidFill>
                  <a:schemeClr val="bg1"/>
                </a:solidFill>
              </a:defRPr>
            </a:lvl1pPr>
          </a:lstStyle>
          <a:p>
            <a:pPr lvl="0"/>
            <a:r>
              <a:rPr lang="en-US" dirty="0"/>
              <a:t>Click to add text</a:t>
            </a:r>
          </a:p>
        </p:txBody>
      </p:sp>
    </p:spTree>
    <p:extLst>
      <p:ext uri="{BB962C8B-B14F-4D97-AF65-F5344CB8AC3E}">
        <p14:creationId xmlns:p14="http://schemas.microsoft.com/office/powerpoint/2010/main" val="2863622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47CEAAF6-CCA9-40F8-8A3D-FAAD92220D11}"/>
              </a:ext>
            </a:extLst>
          </p:cNvPr>
          <p:cNvSpPr>
            <a:spLocks noGrp="1"/>
          </p:cNvSpPr>
          <p:nvPr>
            <p:ph type="pic" sz="quarter" idx="10" hasCustomPrompt="1"/>
          </p:nvPr>
        </p:nvSpPr>
        <p:spPr>
          <a:xfrm>
            <a:off x="-1" y="0"/>
            <a:ext cx="9144001" cy="5143500"/>
          </a:xfrm>
        </p:spPr>
        <p:txBody>
          <a:bodyPr anchor="ctr" anchorCtr="1">
            <a:normAutofit/>
          </a:bodyPr>
          <a:lstStyle>
            <a:lvl1pPr marL="0" indent="0">
              <a:buNone/>
              <a:defRPr sz="1800">
                <a:solidFill>
                  <a:schemeClr val="bg1"/>
                </a:solidFill>
              </a:defRPr>
            </a:lvl1pPr>
          </a:lstStyle>
          <a:p>
            <a:r>
              <a:rPr lang="en-US" dirty="0"/>
              <a:t>Insert Image</a:t>
            </a:r>
            <a:endParaRPr lang="en-GB" dirty="0"/>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237015" y="1803176"/>
            <a:ext cx="3997529" cy="1309878"/>
          </a:xfrm>
        </p:spPr>
        <p:txBody>
          <a:bodyPr vert="horz" lIns="0" tIns="45720" rIns="0" bIns="45720" rtlCol="0" anchor="b" anchorCtr="1">
            <a:noAutofit/>
          </a:bodyPr>
          <a:lstStyle>
            <a:lvl1pPr>
              <a:defRPr lang="en-GB" dirty="0">
                <a:solidFill>
                  <a:schemeClr val="bg1"/>
                </a:solidFill>
              </a:defRPr>
            </a:lvl1pPr>
          </a:lstStyle>
          <a:p>
            <a:pPr marL="0" lvl="0"/>
            <a:r>
              <a:rPr lang="en-US" dirty="0"/>
              <a:t>TITLE</a:t>
            </a:r>
            <a:endParaRPr lang="en-GB" dirty="0"/>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339885" y="3414968"/>
            <a:ext cx="3787133" cy="390906"/>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dirty="0"/>
              <a:t>Subtitle</a:t>
            </a:r>
            <a:endParaRPr lang="en-GB" dirty="0"/>
          </a:p>
        </p:txBody>
      </p:sp>
    </p:spTree>
    <p:extLst>
      <p:ext uri="{BB962C8B-B14F-4D97-AF65-F5344CB8AC3E}">
        <p14:creationId xmlns:p14="http://schemas.microsoft.com/office/powerpoint/2010/main" val="909385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Layout 1">
    <p:spTree>
      <p:nvGrpSpPr>
        <p:cNvPr id="1" name=""/>
        <p:cNvGrpSpPr/>
        <p:nvPr/>
      </p:nvGrpSpPr>
      <p:grpSpPr>
        <a:xfrm>
          <a:off x="0" y="0"/>
          <a:ext cx="0" cy="0"/>
          <a:chOff x="0" y="0"/>
          <a:chExt cx="0" cy="0"/>
        </a:xfrm>
      </p:grpSpPr>
      <p:grpSp>
        <p:nvGrpSpPr>
          <p:cNvPr id="7" name="Graphic 16">
            <a:extLst>
              <a:ext uri="{FF2B5EF4-FFF2-40B4-BE49-F238E27FC236}">
                <a16:creationId xmlns:a16="http://schemas.microsoft.com/office/drawing/2014/main" id="{AD638337-297E-49B3-AE0F-B36EC9D01661}"/>
              </a:ext>
            </a:extLst>
          </p:cNvPr>
          <p:cNvGrpSpPr/>
          <p:nvPr userDrawn="1"/>
        </p:nvGrpSpPr>
        <p:grpSpPr>
          <a:xfrm>
            <a:off x="8221934" y="4258745"/>
            <a:ext cx="926100" cy="788400"/>
            <a:chOff x="5626893" y="3026568"/>
            <a:chExt cx="937260" cy="800760"/>
          </a:xfrm>
        </p:grpSpPr>
        <p:sp>
          <p:nvSpPr>
            <p:cNvPr id="8" name="Freeform: Shape 7">
              <a:extLst>
                <a:ext uri="{FF2B5EF4-FFF2-40B4-BE49-F238E27FC236}">
                  <a16:creationId xmlns:a16="http://schemas.microsoft.com/office/drawing/2014/main" id="{2FA8DCE5-120B-4D39-B899-95EBEC388DEA}"/>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ru-RU" sz="1350" dirty="0"/>
            </a:p>
          </p:txBody>
        </p:sp>
        <p:sp>
          <p:nvSpPr>
            <p:cNvPr id="9" name="Freeform: Shape 8">
              <a:extLst>
                <a:ext uri="{FF2B5EF4-FFF2-40B4-BE49-F238E27FC236}">
                  <a16:creationId xmlns:a16="http://schemas.microsoft.com/office/drawing/2014/main" id="{53F4B5D3-A813-434A-B7AA-8FEE19B9CF16}"/>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ru-RU" sz="1350" dirty="0"/>
            </a:p>
          </p:txBody>
        </p:sp>
      </p:grpSp>
      <p:sp>
        <p:nvSpPr>
          <p:cNvPr id="3" name="Text Placeholder 2">
            <a:extLst>
              <a:ext uri="{FF2B5EF4-FFF2-40B4-BE49-F238E27FC236}">
                <a16:creationId xmlns:a16="http://schemas.microsoft.com/office/drawing/2014/main" id="{B6DFBA5C-859C-4C16-8ECF-9FCA37E77DD4}"/>
              </a:ext>
            </a:extLst>
          </p:cNvPr>
          <p:cNvSpPr>
            <a:spLocks noGrp="1"/>
          </p:cNvSpPr>
          <p:nvPr>
            <p:ph type="body" idx="1" hasCustomPrompt="1"/>
          </p:nvPr>
        </p:nvSpPr>
        <p:spPr>
          <a:xfrm>
            <a:off x="561023" y="1831785"/>
            <a:ext cx="2935224" cy="603504"/>
          </a:xfrm>
          <a:gradFill>
            <a:gsLst>
              <a:gs pos="0">
                <a:schemeClr val="tx2"/>
              </a:gs>
              <a:gs pos="100000">
                <a:schemeClr val="tx1"/>
              </a:gs>
            </a:gsLst>
            <a:lin ang="10800000" scaled="1"/>
          </a:gradFill>
        </p:spPr>
        <p:txBody>
          <a:bodyPr lIns="144000" tIns="72000" bIns="72000" anchor="ctr" anchorCtr="0">
            <a:normAutofit/>
          </a:bodyPr>
          <a:lstStyle>
            <a:lvl1pPr marL="0" indent="0">
              <a:buNone/>
              <a:defRPr sz="1500" b="1">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DBF8466-F90A-4774-B172-0061F1A7985F}"/>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BC76C28-113A-459C-BD12-125E112B10B7}"/>
              </a:ext>
            </a:extLst>
          </p:cNvPr>
          <p:cNvSpPr>
            <a:spLocks noGrp="1"/>
          </p:cNvSpPr>
          <p:nvPr>
            <p:ph type="ftr" sz="quarter" idx="11"/>
          </p:nvPr>
        </p:nvSpPr>
        <p:spPr/>
        <p:txBody>
          <a:bodyPr lIns="0"/>
          <a:lstStyle/>
          <a:p>
            <a:r>
              <a:rPr lang="en-US" dirty="0"/>
              <a:t>ADD A FOOTER</a:t>
            </a:r>
            <a:endParaRPr lang="ru-RU" dirty="0"/>
          </a:p>
        </p:txBody>
      </p:sp>
      <p:sp>
        <p:nvSpPr>
          <p:cNvPr id="6" name="Slide Number Placeholder 5">
            <a:extLst>
              <a:ext uri="{FF2B5EF4-FFF2-40B4-BE49-F238E27FC236}">
                <a16:creationId xmlns:a16="http://schemas.microsoft.com/office/drawing/2014/main" id="{6D51ADD0-1305-43DD-A03D-2FE3B5D0EB62}"/>
              </a:ext>
            </a:extLst>
          </p:cNvPr>
          <p:cNvSpPr>
            <a:spLocks noGrp="1"/>
          </p:cNvSpPr>
          <p:nvPr>
            <p:ph type="sldNum" sz="quarter" idx="12"/>
          </p:nvPr>
        </p:nvSpPr>
        <p:spPr/>
        <p:txBody>
          <a:bodyPr/>
          <a:lstStyle/>
          <a:p>
            <a:fld id="{98C0CDE5-970C-4CC4-BF43-0DA127E73E82}" type="slidenum">
              <a:rPr lang="ru-RU" smtClean="0"/>
              <a:t>‹#›</a:t>
            </a:fld>
            <a:endParaRPr lang="ru-RU" dirty="0"/>
          </a:p>
        </p:txBody>
      </p:sp>
      <p:sp>
        <p:nvSpPr>
          <p:cNvPr id="10" name="Graphic 23">
            <a:extLst>
              <a:ext uri="{FF2B5EF4-FFF2-40B4-BE49-F238E27FC236}">
                <a16:creationId xmlns:a16="http://schemas.microsoft.com/office/drawing/2014/main" id="{74E08599-4D6A-4CDA-9228-3DBD31E1E64D}"/>
              </a:ext>
            </a:extLst>
          </p:cNvPr>
          <p:cNvSpPr/>
          <p:nvPr userDrawn="1"/>
        </p:nvSpPr>
        <p:spPr>
          <a:xfrm>
            <a:off x="-18388" y="728209"/>
            <a:ext cx="3445200" cy="9288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ru-RU" sz="1350" dirty="0"/>
          </a:p>
        </p:txBody>
      </p:sp>
      <p:sp>
        <p:nvSpPr>
          <p:cNvPr id="11" name="Graphic 6">
            <a:extLst>
              <a:ext uri="{FF2B5EF4-FFF2-40B4-BE49-F238E27FC236}">
                <a16:creationId xmlns:a16="http://schemas.microsoft.com/office/drawing/2014/main" id="{548D0821-4E36-47CF-A7AC-8FB339F5F24A}"/>
              </a:ext>
            </a:extLst>
          </p:cNvPr>
          <p:cNvSpPr/>
          <p:nvPr userDrawn="1"/>
        </p:nvSpPr>
        <p:spPr>
          <a:xfrm>
            <a:off x="-19594" y="440397"/>
            <a:ext cx="3663985" cy="1224492"/>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ru-RU" sz="1350" dirty="0"/>
          </a:p>
        </p:txBody>
      </p:sp>
      <p:sp>
        <p:nvSpPr>
          <p:cNvPr id="13" name="Title 1">
            <a:extLst>
              <a:ext uri="{FF2B5EF4-FFF2-40B4-BE49-F238E27FC236}">
                <a16:creationId xmlns:a16="http://schemas.microsoft.com/office/drawing/2014/main" id="{F708432B-D626-47BC-8C1E-E5F2ADCDCE43}"/>
              </a:ext>
            </a:extLst>
          </p:cNvPr>
          <p:cNvSpPr>
            <a:spLocks noGrp="1"/>
          </p:cNvSpPr>
          <p:nvPr>
            <p:ph type="title" hasCustomPrompt="1"/>
          </p:nvPr>
        </p:nvSpPr>
        <p:spPr>
          <a:xfrm rot="-360000">
            <a:off x="634583" y="731161"/>
            <a:ext cx="2950215" cy="550811"/>
          </a:xfrm>
        </p:spPr>
        <p:txBody>
          <a:bodyPr anchor="b">
            <a:normAutofit/>
          </a:bodyPr>
          <a:lstStyle>
            <a:lvl1pPr>
              <a:defRPr sz="3000">
                <a:solidFill>
                  <a:schemeClr val="bg1"/>
                </a:solidFill>
              </a:defRPr>
            </a:lvl1pPr>
          </a:lstStyle>
          <a:p>
            <a:r>
              <a:rPr lang="en-US" dirty="0"/>
              <a:t>Text Layout 1</a:t>
            </a:r>
            <a:endParaRPr lang="ru-RU" dirty="0"/>
          </a:p>
        </p:txBody>
      </p:sp>
      <p:sp>
        <p:nvSpPr>
          <p:cNvPr id="17" name="Text Placeholder 16">
            <a:extLst>
              <a:ext uri="{FF2B5EF4-FFF2-40B4-BE49-F238E27FC236}">
                <a16:creationId xmlns:a16="http://schemas.microsoft.com/office/drawing/2014/main" id="{B8041375-FFF3-48A5-8985-52AD4D496A62}"/>
              </a:ext>
            </a:extLst>
          </p:cNvPr>
          <p:cNvSpPr>
            <a:spLocks noGrp="1"/>
          </p:cNvSpPr>
          <p:nvPr>
            <p:ph type="body" sz="quarter" idx="13"/>
          </p:nvPr>
        </p:nvSpPr>
        <p:spPr>
          <a:xfrm>
            <a:off x="606743" y="2544467"/>
            <a:ext cx="2934891" cy="1687116"/>
          </a:xfrm>
        </p:spPr>
        <p:txBody>
          <a:bodyPr>
            <a:normAutofit/>
          </a:bodyPr>
          <a:lstStyle>
            <a:lvl1pPr marL="135000" indent="-135000">
              <a:spcBef>
                <a:spcPts val="450"/>
              </a:spcBef>
              <a:buClr>
                <a:schemeClr val="accent2"/>
              </a:buClr>
              <a:defRPr sz="1200" b="0">
                <a:latin typeface="+mn-lt"/>
              </a:defRPr>
            </a:lvl1pPr>
            <a:lvl2pPr marL="342900" indent="0">
              <a:buNone/>
              <a:defRPr sz="1200">
                <a:latin typeface="Franklin Gothic Book" panose="020B0503020102020204" pitchFamily="34" charset="0"/>
              </a:defRPr>
            </a:lvl2pPr>
            <a:lvl3pPr>
              <a:defRPr sz="1200">
                <a:latin typeface="Franklin Gothic Book" panose="020B0503020102020204" pitchFamily="34" charset="0"/>
              </a:defRPr>
            </a:lvl3pPr>
            <a:lvl4pPr>
              <a:defRPr sz="1200">
                <a:latin typeface="Franklin Gothic Book" panose="020B0503020102020204" pitchFamily="34" charset="0"/>
              </a:defRPr>
            </a:lvl4pPr>
            <a:lvl5pPr>
              <a:defRPr sz="1200">
                <a:latin typeface="Franklin Gothic Book" panose="020B0503020102020204" pitchFamily="34" charset="0"/>
              </a:defRPr>
            </a:lvl5pPr>
          </a:lstStyle>
          <a:p>
            <a:pPr lvl="0"/>
            <a:r>
              <a:rPr lang="en-US"/>
              <a:t>Edit Master text styles</a:t>
            </a:r>
          </a:p>
        </p:txBody>
      </p:sp>
      <p:grpSp>
        <p:nvGrpSpPr>
          <p:cNvPr id="19" name="Graphic 17">
            <a:extLst>
              <a:ext uri="{FF2B5EF4-FFF2-40B4-BE49-F238E27FC236}">
                <a16:creationId xmlns:a16="http://schemas.microsoft.com/office/drawing/2014/main" id="{1CF7F5A7-666B-4C97-8F1C-0930361F612E}"/>
              </a:ext>
            </a:extLst>
          </p:cNvPr>
          <p:cNvGrpSpPr/>
          <p:nvPr/>
        </p:nvGrpSpPr>
        <p:grpSpPr>
          <a:xfrm>
            <a:off x="4148043" y="0"/>
            <a:ext cx="4755490" cy="4822200"/>
            <a:chOff x="5530724" y="0"/>
            <a:chExt cx="6340653" cy="6429600"/>
          </a:xfrm>
        </p:grpSpPr>
        <p:sp>
          <p:nvSpPr>
            <p:cNvPr id="20" name="Freeform: Shape 19">
              <a:extLst>
                <a:ext uri="{FF2B5EF4-FFF2-40B4-BE49-F238E27FC236}">
                  <a16:creationId xmlns:a16="http://schemas.microsoft.com/office/drawing/2014/main" id="{E7BC95EC-0C9A-48BD-BC1E-AF1C1DA9C02C}"/>
                </a:ext>
              </a:extLst>
            </p:cNvPr>
            <p:cNvSpPr/>
            <p:nvPr/>
          </p:nvSpPr>
          <p:spPr>
            <a:xfrm>
              <a:off x="5518024" y="-12700"/>
              <a:ext cx="2287209" cy="5565543"/>
            </a:xfrm>
            <a:custGeom>
              <a:avLst/>
              <a:gdLst>
                <a:gd name="connsiteX0" fmla="*/ 1132162 w 2287209"/>
                <a:gd name="connsiteY0" fmla="*/ 5560454 h 5565543"/>
                <a:gd name="connsiteX1" fmla="*/ 2283391 w 2287209"/>
                <a:gd name="connsiteY1" fmla="*/ 12700 h 5565543"/>
                <a:gd name="connsiteX2" fmla="*/ 552736 w 2287209"/>
                <a:gd name="connsiteY2" fmla="*/ 12700 h 5565543"/>
                <a:gd name="connsiteX3" fmla="*/ 12700 w 2287209"/>
                <a:gd name="connsiteY3" fmla="*/ 5359688 h 5565543"/>
                <a:gd name="connsiteX4" fmla="*/ 1132162 w 2287209"/>
                <a:gd name="connsiteY4" fmla="*/ 5560454 h 556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7209" h="5565543">
                  <a:moveTo>
                    <a:pt x="1132162" y="5560454"/>
                  </a:moveTo>
                  <a:lnTo>
                    <a:pt x="2283391" y="12700"/>
                  </a:lnTo>
                  <a:lnTo>
                    <a:pt x="552736" y="12700"/>
                  </a:lnTo>
                  <a:cubicBezTo>
                    <a:pt x="569255" y="560360"/>
                    <a:pt x="573067" y="2477804"/>
                    <a:pt x="12700" y="5359688"/>
                  </a:cubicBezTo>
                  <a:cubicBezTo>
                    <a:pt x="363406" y="5395267"/>
                    <a:pt x="1132162" y="5560454"/>
                    <a:pt x="1132162" y="5560454"/>
                  </a:cubicBezTo>
                  <a:close/>
                </a:path>
              </a:pathLst>
            </a:custGeom>
            <a:gradFill flip="none" rotWithShape="1">
              <a:gsLst>
                <a:gs pos="3000">
                  <a:schemeClr val="accent5">
                    <a:alpha val="6000"/>
                  </a:schemeClr>
                </a:gs>
                <a:gs pos="100000">
                  <a:schemeClr val="accent5">
                    <a:alpha val="50000"/>
                  </a:schemeClr>
                </a:gs>
              </a:gsLst>
              <a:lin ang="5880000" scaled="0"/>
              <a:tileRect/>
            </a:gradFill>
            <a:ln w="12694" cap="flat">
              <a:noFill/>
              <a:prstDash val="solid"/>
              <a:miter/>
            </a:ln>
          </p:spPr>
          <p:txBody>
            <a:bodyPr rtlCol="0" anchor="ctr"/>
            <a:lstStyle/>
            <a:p>
              <a:endParaRPr lang="ru-RU" sz="1350" dirty="0"/>
            </a:p>
          </p:txBody>
        </p:sp>
        <p:sp>
          <p:nvSpPr>
            <p:cNvPr id="21" name="Freeform: Shape 20">
              <a:extLst>
                <a:ext uri="{FF2B5EF4-FFF2-40B4-BE49-F238E27FC236}">
                  <a16:creationId xmlns:a16="http://schemas.microsoft.com/office/drawing/2014/main" id="{DF5F80F8-FA23-4496-B401-E10D70AC21A8}"/>
                </a:ext>
              </a:extLst>
            </p:cNvPr>
            <p:cNvSpPr/>
            <p:nvPr/>
          </p:nvSpPr>
          <p:spPr>
            <a:xfrm>
              <a:off x="5537084" y="-12700"/>
              <a:ext cx="6340653" cy="6455013"/>
            </a:xfrm>
            <a:custGeom>
              <a:avLst/>
              <a:gdLst>
                <a:gd name="connsiteX0" fmla="*/ 5080140 w 6340653"/>
                <a:gd name="connsiteY0" fmla="*/ 6446112 h 6455013"/>
                <a:gd name="connsiteX1" fmla="*/ 6334294 w 6340653"/>
                <a:gd name="connsiteY1" fmla="*/ 545112 h 6455013"/>
                <a:gd name="connsiteX2" fmla="*/ 3831070 w 6340653"/>
                <a:gd name="connsiteY2" fmla="*/ 12700 h 6455013"/>
                <a:gd name="connsiteX3" fmla="*/ 1151222 w 6340653"/>
                <a:gd name="connsiteY3" fmla="*/ 12700 h 6455013"/>
                <a:gd name="connsiteX4" fmla="*/ 12700 w 6340653"/>
                <a:gd name="connsiteY4" fmla="*/ 5369854 h 645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0653" h="6455013">
                  <a:moveTo>
                    <a:pt x="5080140" y="6446112"/>
                  </a:moveTo>
                  <a:lnTo>
                    <a:pt x="6334294" y="545112"/>
                  </a:lnTo>
                  <a:lnTo>
                    <a:pt x="3831070" y="12700"/>
                  </a:lnTo>
                  <a:lnTo>
                    <a:pt x="1151222" y="12700"/>
                  </a:lnTo>
                  <a:lnTo>
                    <a:pt x="12700" y="5369854"/>
                  </a:lnTo>
                  <a:close/>
                </a:path>
              </a:pathLst>
            </a:custGeom>
            <a:gradFill>
              <a:gsLst>
                <a:gs pos="3000">
                  <a:schemeClr val="accent5"/>
                </a:gs>
                <a:gs pos="100000">
                  <a:schemeClr val="bg2"/>
                </a:gs>
              </a:gsLst>
              <a:lin ang="0" scaled="1"/>
            </a:gradFill>
            <a:ln w="12694" cap="flat">
              <a:noFill/>
              <a:prstDash val="solid"/>
              <a:miter/>
            </a:ln>
          </p:spPr>
          <p:txBody>
            <a:bodyPr rtlCol="0" anchor="ctr"/>
            <a:lstStyle/>
            <a:p>
              <a:endParaRPr lang="ru-RU" sz="1350" dirty="0"/>
            </a:p>
          </p:txBody>
        </p:sp>
        <p:sp>
          <p:nvSpPr>
            <p:cNvPr id="22" name="Freeform: Shape 21">
              <a:extLst>
                <a:ext uri="{FF2B5EF4-FFF2-40B4-BE49-F238E27FC236}">
                  <a16:creationId xmlns:a16="http://schemas.microsoft.com/office/drawing/2014/main" id="{65F2E539-DDA4-47DC-A929-17C7DB4D8C88}"/>
                </a:ext>
              </a:extLst>
            </p:cNvPr>
            <p:cNvSpPr/>
            <p:nvPr/>
          </p:nvSpPr>
          <p:spPr>
            <a:xfrm>
              <a:off x="5830609" y="-12700"/>
              <a:ext cx="5756144" cy="6150052"/>
            </a:xfrm>
            <a:custGeom>
              <a:avLst/>
              <a:gdLst>
                <a:gd name="connsiteX0" fmla="*/ 5715476 w 5756143"/>
                <a:gd name="connsiteY0" fmla="*/ 764938 h 6150052"/>
                <a:gd name="connsiteX1" fmla="*/ 4579496 w 5756143"/>
                <a:gd name="connsiteY1" fmla="*/ 6113197 h 6150052"/>
                <a:gd name="connsiteX2" fmla="*/ 43196 w 5756143"/>
                <a:gd name="connsiteY2" fmla="*/ 5150027 h 6150052"/>
                <a:gd name="connsiteX3" fmla="*/ 1134704 w 5756143"/>
                <a:gd name="connsiteY3" fmla="*/ 12700 h 6150052"/>
                <a:gd name="connsiteX4" fmla="*/ 1109290 w 5756143"/>
                <a:gd name="connsiteY4" fmla="*/ 12700 h 6150052"/>
                <a:gd name="connsiteX5" fmla="*/ 12700 w 5756143"/>
                <a:gd name="connsiteY5" fmla="*/ 5169087 h 6150052"/>
                <a:gd name="connsiteX6" fmla="*/ 4598556 w 5756143"/>
                <a:gd name="connsiteY6" fmla="*/ 6143693 h 6150052"/>
                <a:gd name="connsiteX7" fmla="*/ 5743431 w 5756143"/>
                <a:gd name="connsiteY7" fmla="*/ 757314 h 6150052"/>
                <a:gd name="connsiteX8" fmla="*/ 5745972 w 5756143"/>
                <a:gd name="connsiteY8" fmla="*/ 744607 h 6150052"/>
                <a:gd name="connsiteX9" fmla="*/ 2299910 w 5756143"/>
                <a:gd name="connsiteY9" fmla="*/ 12700 h 6150052"/>
                <a:gd name="connsiteX10" fmla="*/ 2177925 w 5756143"/>
                <a:gd name="connsiteY10" fmla="*/ 12700 h 615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143" h="6150052">
                  <a:moveTo>
                    <a:pt x="5715476" y="764938"/>
                  </a:moveTo>
                  <a:lnTo>
                    <a:pt x="4579496" y="6113197"/>
                  </a:lnTo>
                  <a:lnTo>
                    <a:pt x="43196" y="5150027"/>
                  </a:lnTo>
                  <a:lnTo>
                    <a:pt x="1134704" y="12700"/>
                  </a:lnTo>
                  <a:lnTo>
                    <a:pt x="1109290" y="12700"/>
                  </a:lnTo>
                  <a:lnTo>
                    <a:pt x="12700" y="5169087"/>
                  </a:lnTo>
                  <a:lnTo>
                    <a:pt x="4598556" y="6143693"/>
                  </a:lnTo>
                  <a:lnTo>
                    <a:pt x="5743431" y="757314"/>
                  </a:lnTo>
                  <a:lnTo>
                    <a:pt x="5745972" y="744607"/>
                  </a:lnTo>
                  <a:lnTo>
                    <a:pt x="2299910" y="12700"/>
                  </a:lnTo>
                  <a:lnTo>
                    <a:pt x="2177925" y="12700"/>
                  </a:lnTo>
                  <a:close/>
                </a:path>
              </a:pathLst>
            </a:custGeom>
            <a:solidFill>
              <a:schemeClr val="bg1"/>
            </a:solidFill>
            <a:ln w="12694" cap="flat">
              <a:noFill/>
              <a:prstDash val="solid"/>
              <a:miter/>
            </a:ln>
          </p:spPr>
          <p:txBody>
            <a:bodyPr rtlCol="0" anchor="ctr"/>
            <a:lstStyle/>
            <a:p>
              <a:endParaRPr lang="ru-RU" sz="1350" dirty="0"/>
            </a:p>
          </p:txBody>
        </p:sp>
      </p:grpSp>
      <p:sp>
        <p:nvSpPr>
          <p:cNvPr id="24" name="Picture Placeholder 23">
            <a:extLst>
              <a:ext uri="{FF2B5EF4-FFF2-40B4-BE49-F238E27FC236}">
                <a16:creationId xmlns:a16="http://schemas.microsoft.com/office/drawing/2014/main" id="{76641E2E-882B-485E-AD7C-2BC054BEA520}"/>
              </a:ext>
            </a:extLst>
          </p:cNvPr>
          <p:cNvSpPr>
            <a:spLocks noGrp="1"/>
          </p:cNvSpPr>
          <p:nvPr>
            <p:ph type="pic" sz="quarter" idx="14"/>
          </p:nvPr>
        </p:nvSpPr>
        <p:spPr>
          <a:xfrm rot="720000">
            <a:off x="4788141" y="157143"/>
            <a:ext cx="3485774" cy="4104076"/>
          </a:xfrm>
          <a:custGeom>
            <a:avLst/>
            <a:gdLst>
              <a:gd name="connsiteX0" fmla="*/ 0 w 4643879"/>
              <a:gd name="connsiteY0" fmla="*/ 5462044 h 5462044"/>
              <a:gd name="connsiteX1" fmla="*/ 1160970 w 4643879"/>
              <a:gd name="connsiteY1" fmla="*/ 0 h 5462044"/>
              <a:gd name="connsiteX2" fmla="*/ 4643879 w 4643879"/>
              <a:gd name="connsiteY2" fmla="*/ 0 h 5462044"/>
              <a:gd name="connsiteX3" fmla="*/ 3482909 w 4643879"/>
              <a:gd name="connsiteY3" fmla="*/ 5462044 h 5462044"/>
              <a:gd name="connsiteX4" fmla="*/ 0 w 4643879"/>
              <a:gd name="connsiteY4" fmla="*/ 5462044 h 5462044"/>
              <a:gd name="connsiteX0" fmla="*/ 0 w 4643879"/>
              <a:gd name="connsiteY0" fmla="*/ 5462044 h 5462044"/>
              <a:gd name="connsiteX1" fmla="*/ 11990 w 4643879"/>
              <a:gd name="connsiteY1" fmla="*/ 13839 h 5462044"/>
              <a:gd name="connsiteX2" fmla="*/ 4643879 w 4643879"/>
              <a:gd name="connsiteY2" fmla="*/ 0 h 5462044"/>
              <a:gd name="connsiteX3" fmla="*/ 3482909 w 4643879"/>
              <a:gd name="connsiteY3" fmla="*/ 5462044 h 5462044"/>
              <a:gd name="connsiteX4" fmla="*/ 0 w 4643879"/>
              <a:gd name="connsiteY4" fmla="*/ 5462044 h 5462044"/>
              <a:gd name="connsiteX0" fmla="*/ 0 w 4643879"/>
              <a:gd name="connsiteY0" fmla="*/ 5462044 h 5462044"/>
              <a:gd name="connsiteX1" fmla="*/ 11990 w 4643879"/>
              <a:gd name="connsiteY1" fmla="*/ 13839 h 5462044"/>
              <a:gd name="connsiteX2" fmla="*/ 1026146 w 4643879"/>
              <a:gd name="connsiteY2" fmla="*/ 8068 h 5462044"/>
              <a:gd name="connsiteX3" fmla="*/ 4643879 w 4643879"/>
              <a:gd name="connsiteY3" fmla="*/ 0 h 5462044"/>
              <a:gd name="connsiteX4" fmla="*/ 3482909 w 4643879"/>
              <a:gd name="connsiteY4" fmla="*/ 5462044 h 5462044"/>
              <a:gd name="connsiteX5" fmla="*/ 0 w 4643879"/>
              <a:gd name="connsiteY5" fmla="*/ 5462044 h 5462044"/>
              <a:gd name="connsiteX0" fmla="*/ 0 w 4643879"/>
              <a:gd name="connsiteY0" fmla="*/ 5462044 h 5462044"/>
              <a:gd name="connsiteX1" fmla="*/ 11990 w 4643879"/>
              <a:gd name="connsiteY1" fmla="*/ 13839 h 5462044"/>
              <a:gd name="connsiteX2" fmla="*/ 1029484 w 4643879"/>
              <a:gd name="connsiteY2" fmla="*/ 2927 h 5462044"/>
              <a:gd name="connsiteX3" fmla="*/ 4643879 w 4643879"/>
              <a:gd name="connsiteY3" fmla="*/ 0 h 5462044"/>
              <a:gd name="connsiteX4" fmla="*/ 3482909 w 4643879"/>
              <a:gd name="connsiteY4" fmla="*/ 5462044 h 5462044"/>
              <a:gd name="connsiteX5" fmla="*/ 0 w 4643879"/>
              <a:gd name="connsiteY5" fmla="*/ 5462044 h 5462044"/>
              <a:gd name="connsiteX0" fmla="*/ 0 w 4643879"/>
              <a:gd name="connsiteY0" fmla="*/ 5462044 h 5462044"/>
              <a:gd name="connsiteX1" fmla="*/ 5006 w 4643879"/>
              <a:gd name="connsiteY1" fmla="*/ 210263 h 5462044"/>
              <a:gd name="connsiteX2" fmla="*/ 1029484 w 4643879"/>
              <a:gd name="connsiteY2" fmla="*/ 2927 h 5462044"/>
              <a:gd name="connsiteX3" fmla="*/ 4643879 w 4643879"/>
              <a:gd name="connsiteY3" fmla="*/ 0 h 5462044"/>
              <a:gd name="connsiteX4" fmla="*/ 3482909 w 4643879"/>
              <a:gd name="connsiteY4" fmla="*/ 5462044 h 5462044"/>
              <a:gd name="connsiteX5" fmla="*/ 0 w 4643879"/>
              <a:gd name="connsiteY5" fmla="*/ 5462044 h 5462044"/>
              <a:gd name="connsiteX0" fmla="*/ 0 w 4643879"/>
              <a:gd name="connsiteY0" fmla="*/ 5462044 h 5462044"/>
              <a:gd name="connsiteX1" fmla="*/ 5006 w 4643879"/>
              <a:gd name="connsiteY1" fmla="*/ 210263 h 5462044"/>
              <a:gd name="connsiteX2" fmla="*/ 1029484 w 4643879"/>
              <a:gd name="connsiteY2" fmla="*/ 2927 h 5462044"/>
              <a:gd name="connsiteX3" fmla="*/ 4643879 w 4643879"/>
              <a:gd name="connsiteY3" fmla="*/ 0 h 5462044"/>
              <a:gd name="connsiteX4" fmla="*/ 4634592 w 4643879"/>
              <a:gd name="connsiteY4" fmla="*/ 5460922 h 5462044"/>
              <a:gd name="connsiteX5" fmla="*/ 0 w 4643879"/>
              <a:gd name="connsiteY5" fmla="*/ 5462044 h 5462044"/>
              <a:gd name="connsiteX0" fmla="*/ 0 w 4647218"/>
              <a:gd name="connsiteY0" fmla="*/ 5467184 h 5467184"/>
              <a:gd name="connsiteX1" fmla="*/ 8345 w 4647218"/>
              <a:gd name="connsiteY1" fmla="*/ 210263 h 5467184"/>
              <a:gd name="connsiteX2" fmla="*/ 1032823 w 4647218"/>
              <a:gd name="connsiteY2" fmla="*/ 2927 h 5467184"/>
              <a:gd name="connsiteX3" fmla="*/ 4647218 w 4647218"/>
              <a:gd name="connsiteY3" fmla="*/ 0 h 5467184"/>
              <a:gd name="connsiteX4" fmla="*/ 4637931 w 4647218"/>
              <a:gd name="connsiteY4" fmla="*/ 5460922 h 5467184"/>
              <a:gd name="connsiteX5" fmla="*/ 0 w 4647218"/>
              <a:gd name="connsiteY5" fmla="*/ 5467184 h 5467184"/>
              <a:gd name="connsiteX0" fmla="*/ 0 w 4647218"/>
              <a:gd name="connsiteY0" fmla="*/ 5467184 h 5467184"/>
              <a:gd name="connsiteX1" fmla="*/ 8345 w 4647218"/>
              <a:gd name="connsiteY1" fmla="*/ 210263 h 5467184"/>
              <a:gd name="connsiteX2" fmla="*/ 1032823 w 4647218"/>
              <a:gd name="connsiteY2" fmla="*/ 2927 h 5467184"/>
              <a:gd name="connsiteX3" fmla="*/ 4647218 w 4647218"/>
              <a:gd name="connsiteY3" fmla="*/ 0 h 5467184"/>
              <a:gd name="connsiteX4" fmla="*/ 4637931 w 4647218"/>
              <a:gd name="connsiteY4" fmla="*/ 5460922 h 5467184"/>
              <a:gd name="connsiteX5" fmla="*/ 0 w 4647218"/>
              <a:gd name="connsiteY5" fmla="*/ 5467184 h 5467184"/>
              <a:gd name="connsiteX0" fmla="*/ 0 w 4647218"/>
              <a:gd name="connsiteY0" fmla="*/ 5472101 h 5472101"/>
              <a:gd name="connsiteX1" fmla="*/ 8345 w 4647218"/>
              <a:gd name="connsiteY1" fmla="*/ 215180 h 5472101"/>
              <a:gd name="connsiteX2" fmla="*/ 1048878 w 4647218"/>
              <a:gd name="connsiteY2" fmla="*/ 0 h 5472101"/>
              <a:gd name="connsiteX3" fmla="*/ 4647218 w 4647218"/>
              <a:gd name="connsiteY3" fmla="*/ 4917 h 5472101"/>
              <a:gd name="connsiteX4" fmla="*/ 4637931 w 4647218"/>
              <a:gd name="connsiteY4" fmla="*/ 5465839 h 5472101"/>
              <a:gd name="connsiteX5" fmla="*/ 0 w 4647218"/>
              <a:gd name="connsiteY5" fmla="*/ 5472101 h 5472101"/>
              <a:gd name="connsiteX0" fmla="*/ 0 w 4647218"/>
              <a:gd name="connsiteY0" fmla="*/ 5472101 h 5472101"/>
              <a:gd name="connsiteX1" fmla="*/ 5908 w 4647218"/>
              <a:gd name="connsiteY1" fmla="*/ 224560 h 5472101"/>
              <a:gd name="connsiteX2" fmla="*/ 1048878 w 4647218"/>
              <a:gd name="connsiteY2" fmla="*/ 0 h 5472101"/>
              <a:gd name="connsiteX3" fmla="*/ 4647218 w 4647218"/>
              <a:gd name="connsiteY3" fmla="*/ 4917 h 5472101"/>
              <a:gd name="connsiteX4" fmla="*/ 4637931 w 4647218"/>
              <a:gd name="connsiteY4" fmla="*/ 5465839 h 5472101"/>
              <a:gd name="connsiteX5" fmla="*/ 0 w 4647218"/>
              <a:gd name="connsiteY5" fmla="*/ 5472101 h 5472101"/>
              <a:gd name="connsiteX0" fmla="*/ 481 w 4647699"/>
              <a:gd name="connsiteY0" fmla="*/ 5472101 h 5472101"/>
              <a:gd name="connsiteX1" fmla="*/ 1250 w 4647699"/>
              <a:gd name="connsiteY1" fmla="*/ 221221 h 5472101"/>
              <a:gd name="connsiteX2" fmla="*/ 1049359 w 4647699"/>
              <a:gd name="connsiteY2" fmla="*/ 0 h 5472101"/>
              <a:gd name="connsiteX3" fmla="*/ 4647699 w 4647699"/>
              <a:gd name="connsiteY3" fmla="*/ 4917 h 5472101"/>
              <a:gd name="connsiteX4" fmla="*/ 4638412 w 4647699"/>
              <a:gd name="connsiteY4" fmla="*/ 5465839 h 5472101"/>
              <a:gd name="connsiteX5" fmla="*/ 481 w 4647699"/>
              <a:gd name="connsiteY5" fmla="*/ 5472101 h 5472101"/>
              <a:gd name="connsiteX0" fmla="*/ 481 w 4647699"/>
              <a:gd name="connsiteY0" fmla="*/ 5472101 h 5472101"/>
              <a:gd name="connsiteX1" fmla="*/ 1250 w 4647699"/>
              <a:gd name="connsiteY1" fmla="*/ 221221 h 5472101"/>
              <a:gd name="connsiteX2" fmla="*/ 1049359 w 4647699"/>
              <a:gd name="connsiteY2" fmla="*/ 0 h 5472101"/>
              <a:gd name="connsiteX3" fmla="*/ 4647699 w 4647699"/>
              <a:gd name="connsiteY3" fmla="*/ 4917 h 5472101"/>
              <a:gd name="connsiteX4" fmla="*/ 4643537 w 4647699"/>
              <a:gd name="connsiteY4" fmla="*/ 5464749 h 5472101"/>
              <a:gd name="connsiteX5" fmla="*/ 481 w 4647699"/>
              <a:gd name="connsiteY5" fmla="*/ 5472101 h 5472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7699" h="5472101">
                <a:moveTo>
                  <a:pt x="481" y="5472101"/>
                </a:moveTo>
                <a:cubicBezTo>
                  <a:pt x="4478" y="3656033"/>
                  <a:pt x="-2747" y="2037289"/>
                  <a:pt x="1250" y="221221"/>
                </a:cubicBezTo>
                <a:lnTo>
                  <a:pt x="1049359" y="0"/>
                </a:lnTo>
                <a:lnTo>
                  <a:pt x="4647699" y="4917"/>
                </a:lnTo>
                <a:cubicBezTo>
                  <a:pt x="4644603" y="1825224"/>
                  <a:pt x="4646633" y="3644442"/>
                  <a:pt x="4643537" y="5464749"/>
                </a:cubicBezTo>
                <a:lnTo>
                  <a:pt x="481" y="5472101"/>
                </a:lnTo>
                <a:close/>
              </a:path>
            </a:pathLst>
          </a:custGeom>
          <a:ln>
            <a:noFill/>
          </a:ln>
        </p:spPr>
        <p:txBody>
          <a:bodyPr anchor="ctr" anchorCtr="0">
            <a:normAutofit/>
          </a:bodyPr>
          <a:lstStyle>
            <a:lvl1pPr marL="0" indent="0" algn="ctr">
              <a:buNone/>
              <a:defRPr sz="1050"/>
            </a:lvl1pPr>
          </a:lstStyle>
          <a:p>
            <a:r>
              <a:rPr lang="en-US"/>
              <a:t>Click icon to add picture</a:t>
            </a:r>
            <a:endParaRPr lang="ru-RU" dirty="0"/>
          </a:p>
        </p:txBody>
      </p:sp>
    </p:spTree>
    <p:extLst>
      <p:ext uri="{BB962C8B-B14F-4D97-AF65-F5344CB8AC3E}">
        <p14:creationId xmlns:p14="http://schemas.microsoft.com/office/powerpoint/2010/main" val="230471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6927"/>
            <a:ext cx="8229600" cy="857250"/>
          </a:xfrm>
          <a:solidFill>
            <a:srgbClr val="60BDE0"/>
          </a:solidFill>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dirty="0"/>
              <a:t>Tap to add headline</a:t>
            </a:r>
          </a:p>
        </p:txBody>
      </p:sp>
      <p:sp>
        <p:nvSpPr>
          <p:cNvPr id="3" name="Content Placeholder 2"/>
          <p:cNvSpPr>
            <a:spLocks noGrp="1"/>
          </p:cNvSpPr>
          <p:nvPr>
            <p:ph idx="1" hasCustomPrompt="1"/>
          </p:nvPr>
        </p:nvSpPr>
        <p:spPr>
          <a:xfrm>
            <a:off x="457200" y="1200150"/>
            <a:ext cx="8229600" cy="2868698"/>
          </a:xfrm>
        </p:spPr>
        <p:txBody>
          <a:bodyPr/>
          <a:lstStyle/>
          <a:p>
            <a:pPr lvl="0"/>
            <a:r>
              <a:rPr lang="en-US" dirty="0"/>
              <a:t>Click to add text</a:t>
            </a:r>
          </a:p>
        </p:txBody>
      </p:sp>
    </p:spTree>
    <p:extLst>
      <p:ext uri="{BB962C8B-B14F-4D97-AF65-F5344CB8AC3E}">
        <p14:creationId xmlns:p14="http://schemas.microsoft.com/office/powerpoint/2010/main" val="65311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807814" y="702232"/>
            <a:ext cx="6107183" cy="743467"/>
          </a:xfrm>
          <a:solidFill>
            <a:srgbClr val="A26C9E"/>
          </a:solidFill>
        </p:spPr>
        <p:txBody>
          <a:bodyPr>
            <a:normAutofit/>
          </a:bodyPr>
          <a:lstStyle>
            <a:lvl1pPr>
              <a:defRPr sz="44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dirty="0"/>
              <a:t>Tap to add headline</a:t>
            </a:r>
          </a:p>
        </p:txBody>
      </p:sp>
      <p:sp>
        <p:nvSpPr>
          <p:cNvPr id="8" name="Content Placeholder 2"/>
          <p:cNvSpPr>
            <a:spLocks noGrp="1"/>
          </p:cNvSpPr>
          <p:nvPr>
            <p:ph idx="1" hasCustomPrompt="1"/>
          </p:nvPr>
        </p:nvSpPr>
        <p:spPr>
          <a:xfrm>
            <a:off x="2556770" y="1595791"/>
            <a:ext cx="6358228" cy="2456347"/>
          </a:xfrm>
        </p:spPr>
        <p:txBody>
          <a:bodyPr/>
          <a:lstStyle/>
          <a:p>
            <a:pPr lvl="0"/>
            <a:r>
              <a:rPr lang="en-US" dirty="0"/>
              <a:t>Click to add text</a:t>
            </a:r>
          </a:p>
        </p:txBody>
      </p:sp>
    </p:spTree>
    <p:extLst>
      <p:ext uri="{BB962C8B-B14F-4D97-AF65-F5344CB8AC3E}">
        <p14:creationId xmlns:p14="http://schemas.microsoft.com/office/powerpoint/2010/main" val="227535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200151"/>
            <a:ext cx="4038600" cy="28436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icon to add text</a:t>
            </a:r>
          </a:p>
        </p:txBody>
      </p:sp>
      <p:sp>
        <p:nvSpPr>
          <p:cNvPr id="4" name="Content Placeholder 3"/>
          <p:cNvSpPr>
            <a:spLocks noGrp="1"/>
          </p:cNvSpPr>
          <p:nvPr>
            <p:ph sz="half" idx="2" hasCustomPrompt="1"/>
          </p:nvPr>
        </p:nvSpPr>
        <p:spPr>
          <a:xfrm>
            <a:off x="4648200" y="1200151"/>
            <a:ext cx="4038600" cy="14487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icon to add clip art</a:t>
            </a:r>
          </a:p>
        </p:txBody>
      </p:sp>
      <p:sp>
        <p:nvSpPr>
          <p:cNvPr id="8" name="Title 1"/>
          <p:cNvSpPr>
            <a:spLocks noGrp="1"/>
          </p:cNvSpPr>
          <p:nvPr>
            <p:ph type="title" hasCustomPrompt="1"/>
          </p:nvPr>
        </p:nvSpPr>
        <p:spPr>
          <a:xfrm>
            <a:off x="457200" y="86927"/>
            <a:ext cx="8229600" cy="857250"/>
          </a:xfrm>
          <a:solidFill>
            <a:srgbClr val="60BDE0"/>
          </a:solidFill>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dirty="0"/>
              <a:t>Tap to add headline</a:t>
            </a:r>
          </a:p>
        </p:txBody>
      </p:sp>
      <p:sp>
        <p:nvSpPr>
          <p:cNvPr id="9" name="Content Placeholder 3"/>
          <p:cNvSpPr>
            <a:spLocks noGrp="1"/>
          </p:cNvSpPr>
          <p:nvPr>
            <p:ph sz="half" idx="10" hasCustomPrompt="1"/>
          </p:nvPr>
        </p:nvSpPr>
        <p:spPr>
          <a:xfrm>
            <a:off x="4661695" y="2889227"/>
            <a:ext cx="4038600" cy="14487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icon to add clip art</a:t>
            </a:r>
          </a:p>
        </p:txBody>
      </p:sp>
    </p:spTree>
    <p:extLst>
      <p:ext uri="{BB962C8B-B14F-4D97-AF65-F5344CB8AC3E}">
        <p14:creationId xmlns:p14="http://schemas.microsoft.com/office/powerpoint/2010/main" val="2279752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57200" y="1204285"/>
            <a:ext cx="4040188" cy="2864563"/>
          </a:xfrm>
        </p:spPr>
        <p:txBody>
          <a:bodyPr/>
          <a:lstStyle>
            <a:lvl1pPr>
              <a:defRPr sz="2400" baseline="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icon to add text</a:t>
            </a:r>
          </a:p>
        </p:txBody>
      </p:sp>
      <p:sp>
        <p:nvSpPr>
          <p:cNvPr id="6" name="Content Placeholder 5"/>
          <p:cNvSpPr>
            <a:spLocks noGrp="1"/>
          </p:cNvSpPr>
          <p:nvPr>
            <p:ph sz="quarter" idx="4" hasCustomPrompt="1"/>
          </p:nvPr>
        </p:nvSpPr>
        <p:spPr>
          <a:xfrm>
            <a:off x="4645026" y="1213332"/>
            <a:ext cx="4041775" cy="2855516"/>
          </a:xfrm>
        </p:spPr>
        <p:txBody>
          <a:bodyPr/>
          <a:lstStyle>
            <a:lvl1pPr>
              <a:defRPr sz="2400" baseline="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icon to add picture</a:t>
            </a:r>
          </a:p>
        </p:txBody>
      </p:sp>
      <p:sp>
        <p:nvSpPr>
          <p:cNvPr id="10" name="Title 1"/>
          <p:cNvSpPr>
            <a:spLocks noGrp="1"/>
          </p:cNvSpPr>
          <p:nvPr>
            <p:ph type="title" hasCustomPrompt="1"/>
          </p:nvPr>
        </p:nvSpPr>
        <p:spPr>
          <a:xfrm>
            <a:off x="457200" y="86927"/>
            <a:ext cx="8229600" cy="857250"/>
          </a:xfrm>
          <a:solidFill>
            <a:srgbClr val="60BDE0"/>
          </a:solidFill>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dirty="0"/>
              <a:t>Tap to add headline</a:t>
            </a:r>
          </a:p>
        </p:txBody>
      </p:sp>
    </p:spTree>
    <p:extLst>
      <p:ext uri="{BB962C8B-B14F-4D97-AF65-F5344CB8AC3E}">
        <p14:creationId xmlns:p14="http://schemas.microsoft.com/office/powerpoint/2010/main" val="56935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86927"/>
            <a:ext cx="8229600" cy="857250"/>
          </a:xfrm>
          <a:solidFill>
            <a:srgbClr val="60BDE0"/>
          </a:solidFill>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dirty="0"/>
              <a:t>Tap to add headline</a:t>
            </a:r>
          </a:p>
        </p:txBody>
      </p:sp>
      <p:sp>
        <p:nvSpPr>
          <p:cNvPr id="7" name="Content Placeholder 3"/>
          <p:cNvSpPr>
            <a:spLocks noGrp="1"/>
          </p:cNvSpPr>
          <p:nvPr>
            <p:ph sz="half" idx="2" hasCustomPrompt="1"/>
          </p:nvPr>
        </p:nvSpPr>
        <p:spPr>
          <a:xfrm>
            <a:off x="457200" y="1229350"/>
            <a:ext cx="8229600" cy="2706869"/>
          </a:xfrm>
        </p:spPr>
        <p:txBody>
          <a:bodyPr/>
          <a:lstStyle>
            <a:lvl1pPr>
              <a:defRPr sz="2400" baseline="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icon to add picture</a:t>
            </a:r>
          </a:p>
        </p:txBody>
      </p:sp>
    </p:spTree>
    <p:extLst>
      <p:ext uri="{BB962C8B-B14F-4D97-AF65-F5344CB8AC3E}">
        <p14:creationId xmlns:p14="http://schemas.microsoft.com/office/powerpoint/2010/main" val="22034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0" y="86927"/>
            <a:ext cx="8229600" cy="857250"/>
          </a:xfrm>
          <a:solidFill>
            <a:srgbClr val="60BDE0"/>
          </a:solidFill>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dirty="0"/>
              <a:t>Tap to add headline</a:t>
            </a:r>
          </a:p>
        </p:txBody>
      </p:sp>
      <p:sp>
        <p:nvSpPr>
          <p:cNvPr id="7" name="Rounded Rectangle 6"/>
          <p:cNvSpPr/>
          <p:nvPr userDrawn="1"/>
        </p:nvSpPr>
        <p:spPr>
          <a:xfrm>
            <a:off x="457200" y="1250066"/>
            <a:ext cx="8359387" cy="2872175"/>
          </a:xfrm>
          <a:prstGeom prst="roundRect">
            <a:avLst/>
          </a:prstGeom>
          <a:solidFill>
            <a:srgbClr val="EA992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3"/>
          <p:cNvSpPr>
            <a:spLocks noGrp="1"/>
          </p:cNvSpPr>
          <p:nvPr>
            <p:ph sz="half" idx="2" hasCustomPrompt="1"/>
          </p:nvPr>
        </p:nvSpPr>
        <p:spPr>
          <a:xfrm>
            <a:off x="774693" y="1510497"/>
            <a:ext cx="7668595" cy="2410841"/>
          </a:xfrm>
        </p:spPr>
        <p:txBody>
          <a:bodyPr/>
          <a:lstStyle>
            <a:lvl1pPr>
              <a:defRPr sz="2400" baseline="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icon to add text</a:t>
            </a:r>
          </a:p>
        </p:txBody>
      </p:sp>
    </p:spTree>
    <p:extLst>
      <p:ext uri="{BB962C8B-B14F-4D97-AF65-F5344CB8AC3E}">
        <p14:creationId xmlns:p14="http://schemas.microsoft.com/office/powerpoint/2010/main" val="5338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867814" y="721912"/>
            <a:ext cx="5832425" cy="835382"/>
          </a:xfrm>
          <a:solidFill>
            <a:srgbClr val="5DB490"/>
          </a:solidFill>
        </p:spPr>
        <p:txBody>
          <a:bodyPr>
            <a:normAutofit/>
          </a:bodyPr>
          <a:lstStyle>
            <a:lvl1pPr>
              <a:defRPr sz="44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dirty="0"/>
              <a:t>Tap to add headline</a:t>
            </a:r>
          </a:p>
        </p:txBody>
      </p:sp>
      <p:sp>
        <p:nvSpPr>
          <p:cNvPr id="9" name="Content Placeholder 2"/>
          <p:cNvSpPr>
            <a:spLocks noGrp="1"/>
          </p:cNvSpPr>
          <p:nvPr>
            <p:ph idx="1" hasCustomPrompt="1"/>
          </p:nvPr>
        </p:nvSpPr>
        <p:spPr>
          <a:xfrm>
            <a:off x="457200" y="2038798"/>
            <a:ext cx="8229600" cy="2262024"/>
          </a:xfrm>
        </p:spPr>
        <p:txBody>
          <a:bodyPr/>
          <a:lstStyle/>
          <a:p>
            <a:pPr lvl="0"/>
            <a:r>
              <a:rPr lang="en-US" dirty="0"/>
              <a:t>Click to add text</a:t>
            </a:r>
          </a:p>
        </p:txBody>
      </p:sp>
    </p:spTree>
    <p:extLst>
      <p:ext uri="{BB962C8B-B14F-4D97-AF65-F5344CB8AC3E}">
        <p14:creationId xmlns:p14="http://schemas.microsoft.com/office/powerpoint/2010/main" val="292281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1632039"/>
            <a:ext cx="8229600" cy="857250"/>
          </a:xfrm>
          <a:solidFill>
            <a:srgbClr val="60BDE0"/>
          </a:solidFill>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dirty="0"/>
              <a:t>Tap to add headline</a:t>
            </a:r>
          </a:p>
        </p:txBody>
      </p:sp>
    </p:spTree>
    <p:extLst>
      <p:ext uri="{BB962C8B-B14F-4D97-AF65-F5344CB8AC3E}">
        <p14:creationId xmlns:p14="http://schemas.microsoft.com/office/powerpoint/2010/main" val="296507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DE605A5-A81E-E44D-856A-61CBD002F74C}" type="datetimeFigureOut">
              <a:rPr lang="en-US" smtClean="0"/>
              <a:t>10/21/2018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F197235-B05E-8E46-8398-0A05420DFA1E}" type="slidenum">
              <a:rPr lang="en-US" smtClean="0"/>
              <a:t>‹#›</a:t>
            </a:fld>
            <a:endParaRPr lang="en-US"/>
          </a:p>
        </p:txBody>
      </p:sp>
    </p:spTree>
    <p:extLst>
      <p:ext uri="{BB962C8B-B14F-4D97-AF65-F5344CB8AC3E}">
        <p14:creationId xmlns:p14="http://schemas.microsoft.com/office/powerpoint/2010/main" val="80634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8" r:id="rId11"/>
    <p:sldLayoutId id="2147483659" r:id="rId12"/>
    <p:sldLayoutId id="2147483661" r:id="rId13"/>
    <p:sldLayoutId id="21474836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emf"/><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amazon.com/Handbook-Metacognition-Education-Educational-Psychology/dp/0805863540" TargetMode="External"/><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29D7-7DBF-4D30-BC9A-7E059E8D8F85}"/>
              </a:ext>
            </a:extLst>
          </p:cNvPr>
          <p:cNvSpPr txBox="1">
            <a:spLocks/>
          </p:cNvSpPr>
          <p:nvPr/>
        </p:nvSpPr>
        <p:spPr>
          <a:xfrm>
            <a:off x="310554" y="3217465"/>
            <a:ext cx="6666109" cy="86506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bg1"/>
                </a:solidFill>
                <a:latin typeface="Tahoma" panose="020B0604030504040204" pitchFamily="34" charset="0"/>
                <a:ea typeface="Tahoma" panose="020B0604030504040204" pitchFamily="34" charset="0"/>
                <a:cs typeface="Tahoma" panose="020B0604030504040204" pitchFamily="34" charset="0"/>
              </a:rPr>
              <a:t>Kumon Award Ceremony</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1">
            <a:extLst>
              <a:ext uri="{FF2B5EF4-FFF2-40B4-BE49-F238E27FC236}">
                <a16:creationId xmlns:a16="http://schemas.microsoft.com/office/drawing/2014/main" id="{C0B0C99A-8BB9-4E5D-A0DD-BA7587AFAC73}"/>
              </a:ext>
            </a:extLst>
          </p:cNvPr>
          <p:cNvSpPr txBox="1">
            <a:spLocks/>
          </p:cNvSpPr>
          <p:nvPr/>
        </p:nvSpPr>
        <p:spPr>
          <a:xfrm>
            <a:off x="310554" y="4227151"/>
            <a:ext cx="5210270" cy="86506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bg1"/>
                </a:solidFill>
                <a:latin typeface="Old English Text MT" panose="03040902040508030806" pitchFamily="66" charset="0"/>
              </a:rPr>
              <a:t>2018 Excellence Awards</a:t>
            </a:r>
          </a:p>
        </p:txBody>
      </p:sp>
    </p:spTree>
    <p:extLst>
      <p:ext uri="{BB962C8B-B14F-4D97-AF65-F5344CB8AC3E}">
        <p14:creationId xmlns:p14="http://schemas.microsoft.com/office/powerpoint/2010/main" val="69101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606" y="239337"/>
            <a:ext cx="8229600" cy="857250"/>
          </a:xfrm>
        </p:spPr>
        <p:txBody>
          <a:bodyPr/>
          <a:lstStyle/>
          <a:p>
            <a:r>
              <a:rPr lang="en-US" altLang="en-US" b="1" dirty="0">
                <a:ln>
                  <a:noFill/>
                </a:ln>
                <a:solidFill>
                  <a:srgbClr val="000000"/>
                </a:solidFill>
                <a:effectLst/>
                <a:latin typeface="Gill Sans MT" panose="020B0502020104020203" pitchFamily="34" charset="0"/>
              </a:rPr>
              <a:t>       Kumon GRADUATES!!</a:t>
            </a:r>
            <a:endParaRPr lang="en-US" dirty="0"/>
          </a:p>
        </p:txBody>
      </p:sp>
      <p:sp>
        <p:nvSpPr>
          <p:cNvPr id="3" name="Text Box 4">
            <a:extLst>
              <a:ext uri="{FF2B5EF4-FFF2-40B4-BE49-F238E27FC236}">
                <a16:creationId xmlns:a16="http://schemas.microsoft.com/office/drawing/2014/main" id="{C1B628AE-9E81-43FF-94A3-5A0536C8A717}"/>
              </a:ext>
            </a:extLst>
          </p:cNvPr>
          <p:cNvSpPr txBox="1">
            <a:spLocks noChangeArrowheads="1"/>
          </p:cNvSpPr>
          <p:nvPr/>
        </p:nvSpPr>
        <p:spPr bwMode="auto">
          <a:xfrm>
            <a:off x="538650" y="1111669"/>
            <a:ext cx="8232556" cy="407816"/>
          </a:xfrm>
          <a:prstGeom prst="rect">
            <a:avLst/>
          </a:prstGeom>
          <a:solidFill>
            <a:srgbClr val="B2B2B2"/>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ahoma" panose="020B0604030504040204" pitchFamily="34" charset="0"/>
              </a:rPr>
              <a:t>Graduation Diploma are presented to these GRADUATES who have COMPLETED the Kumon Program!!.</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Text Box 5">
            <a:extLst>
              <a:ext uri="{FF2B5EF4-FFF2-40B4-BE49-F238E27FC236}">
                <a16:creationId xmlns:a16="http://schemas.microsoft.com/office/drawing/2014/main" id="{C4D4E62F-7EB5-4D58-B687-E84B3982E5E7}"/>
              </a:ext>
            </a:extLst>
          </p:cNvPr>
          <p:cNvSpPr txBox="1">
            <a:spLocks noChangeArrowheads="1"/>
          </p:cNvSpPr>
          <p:nvPr/>
        </p:nvSpPr>
        <p:spPr bwMode="auto">
          <a:xfrm>
            <a:off x="2775288" y="3205379"/>
            <a:ext cx="4559790"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FF0000"/>
                </a:solidFill>
                <a:effectLst/>
                <a:latin typeface="Gill Sans MT" panose="020B0502020104020203" pitchFamily="34" charset="0"/>
              </a:rPr>
              <a:t>Bhavyaa</a:t>
            </a:r>
            <a:r>
              <a:rPr kumimoji="0" lang="en-US" altLang="en-US" sz="1600" b="1" i="0" u="none" strike="noStrike" cap="none" normalizeH="0" baseline="0" dirty="0">
                <a:ln>
                  <a:noFill/>
                </a:ln>
                <a:solidFill>
                  <a:srgbClr val="FF0000"/>
                </a:solidFill>
                <a:effectLst/>
                <a:latin typeface="Gill Sans MT" panose="020B0502020104020203" pitchFamily="34" charset="0"/>
              </a:rPr>
              <a:t> Chauhan (Math &amp; Reading Graduate)</a:t>
            </a:r>
            <a:endParaRPr kumimoji="0" lang="en-US" altLang="en-US" sz="2400" b="0" i="0" u="none" strike="noStrike" cap="none" normalizeH="0" baseline="0" dirty="0">
              <a:ln>
                <a:noFill/>
              </a:ln>
              <a:solidFill>
                <a:srgbClr val="FF0000"/>
              </a:solidFill>
              <a:effectLst/>
              <a:latin typeface="Arial" panose="020B0604020202020204" pitchFamily="34" charset="0"/>
            </a:endParaRPr>
          </a:p>
        </p:txBody>
      </p:sp>
      <p:sp>
        <p:nvSpPr>
          <p:cNvPr id="5" name="Text Box 6">
            <a:extLst>
              <a:ext uri="{FF2B5EF4-FFF2-40B4-BE49-F238E27FC236}">
                <a16:creationId xmlns:a16="http://schemas.microsoft.com/office/drawing/2014/main" id="{31A658CD-7FD2-481E-8E2A-E73AB6E1EBB0}"/>
              </a:ext>
            </a:extLst>
          </p:cNvPr>
          <p:cNvSpPr txBox="1">
            <a:spLocks noChangeArrowheads="1"/>
          </p:cNvSpPr>
          <p:nvPr/>
        </p:nvSpPr>
        <p:spPr bwMode="auto">
          <a:xfrm>
            <a:off x="601931" y="1665058"/>
            <a:ext cx="3543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00"/>
                </a:solidFill>
                <a:effectLst/>
                <a:latin typeface="Gill Sans MT" panose="020B0502020104020203" pitchFamily="34" charset="0"/>
              </a:rPr>
              <a:t>Saloni</a:t>
            </a:r>
            <a:r>
              <a:rPr kumimoji="0" lang="en-US" altLang="en-US" sz="1200" b="1" i="0" u="none" strike="noStrike" cap="none" normalizeH="0" baseline="0" dirty="0">
                <a:ln>
                  <a:noFill/>
                </a:ln>
                <a:solidFill>
                  <a:srgbClr val="000000"/>
                </a:solidFill>
                <a:effectLst/>
                <a:latin typeface="Gill Sans MT" panose="020B0502020104020203" pitchFamily="34" charset="0"/>
              </a:rPr>
              <a:t> Parikh (Reading Graduate)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 Box 7">
            <a:extLst>
              <a:ext uri="{FF2B5EF4-FFF2-40B4-BE49-F238E27FC236}">
                <a16:creationId xmlns:a16="http://schemas.microsoft.com/office/drawing/2014/main" id="{F63DA9EE-85D8-4BEE-89F5-B8F9C38F1D1E}"/>
              </a:ext>
            </a:extLst>
          </p:cNvPr>
          <p:cNvSpPr txBox="1">
            <a:spLocks noChangeArrowheads="1"/>
          </p:cNvSpPr>
          <p:nvPr/>
        </p:nvSpPr>
        <p:spPr bwMode="auto">
          <a:xfrm>
            <a:off x="2775288" y="3583483"/>
            <a:ext cx="5003739"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FF0000"/>
                </a:solidFill>
                <a:effectLst/>
                <a:latin typeface="Gill Sans MT" panose="020B0502020104020203" pitchFamily="34" charset="0"/>
              </a:rPr>
              <a:t>Deeraj</a:t>
            </a:r>
            <a:r>
              <a:rPr kumimoji="0" lang="en-US" altLang="en-US" sz="1600" b="1" i="0" u="none" strike="noStrike" cap="none" normalizeH="0" baseline="0" dirty="0">
                <a:ln>
                  <a:noFill/>
                </a:ln>
                <a:solidFill>
                  <a:srgbClr val="FF0000"/>
                </a:solidFill>
                <a:effectLst/>
                <a:latin typeface="Gill Sans MT" panose="020B0502020104020203" pitchFamily="34" charset="0"/>
              </a:rPr>
              <a:t> </a:t>
            </a:r>
            <a:r>
              <a:rPr kumimoji="0" lang="en-US" altLang="en-US" sz="1600" b="1" i="0" u="none" strike="noStrike" cap="none" normalizeH="0" baseline="0" dirty="0" err="1">
                <a:ln>
                  <a:noFill/>
                </a:ln>
                <a:solidFill>
                  <a:srgbClr val="FF0000"/>
                </a:solidFill>
                <a:effectLst/>
                <a:latin typeface="Gill Sans MT" panose="020B0502020104020203" pitchFamily="34" charset="0"/>
              </a:rPr>
              <a:t>Pothapragada</a:t>
            </a:r>
            <a:r>
              <a:rPr kumimoji="0" lang="en-US" altLang="en-US" sz="1600" b="1" i="0" u="none" strike="noStrike" cap="none" normalizeH="0" baseline="0" dirty="0">
                <a:ln>
                  <a:noFill/>
                </a:ln>
                <a:solidFill>
                  <a:srgbClr val="FF0000"/>
                </a:solidFill>
                <a:effectLst/>
                <a:latin typeface="Gill Sans MT" panose="020B0502020104020203" pitchFamily="34" charset="0"/>
              </a:rPr>
              <a:t> (Math &amp; Reading Graduate)</a:t>
            </a:r>
            <a:endParaRPr kumimoji="0" lang="en-US" altLang="en-US" sz="2400" b="0" i="0" u="none" strike="noStrike" cap="none" normalizeH="0" baseline="0" dirty="0">
              <a:ln>
                <a:noFill/>
              </a:ln>
              <a:solidFill>
                <a:srgbClr val="FF0000"/>
              </a:solidFill>
              <a:effectLst/>
              <a:latin typeface="Arial" panose="020B0604020202020204" pitchFamily="34" charset="0"/>
            </a:endParaRPr>
          </a:p>
        </p:txBody>
      </p:sp>
      <p:sp>
        <p:nvSpPr>
          <p:cNvPr id="8" name="Text Box 15">
            <a:extLst>
              <a:ext uri="{FF2B5EF4-FFF2-40B4-BE49-F238E27FC236}">
                <a16:creationId xmlns:a16="http://schemas.microsoft.com/office/drawing/2014/main" id="{40B08B38-B201-4D27-95F5-6D66E09D7115}"/>
              </a:ext>
            </a:extLst>
          </p:cNvPr>
          <p:cNvSpPr txBox="1">
            <a:spLocks noChangeArrowheads="1"/>
          </p:cNvSpPr>
          <p:nvPr/>
        </p:nvSpPr>
        <p:spPr bwMode="auto">
          <a:xfrm>
            <a:off x="601931" y="2015895"/>
            <a:ext cx="3543300"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00"/>
                </a:solidFill>
                <a:effectLst/>
                <a:latin typeface="Gill Sans MT" panose="020B0502020104020203" pitchFamily="34" charset="0"/>
              </a:rPr>
              <a:t>Sheel</a:t>
            </a:r>
            <a:r>
              <a:rPr kumimoji="0" lang="en-US" altLang="en-US" sz="1200" b="1" i="0" u="none" strike="noStrike" cap="none" normalizeH="0" baseline="0" dirty="0">
                <a:ln>
                  <a:noFill/>
                </a:ln>
                <a:solidFill>
                  <a:srgbClr val="000000"/>
                </a:solidFill>
                <a:effectLst/>
                <a:latin typeface="Gill Sans MT" panose="020B0502020104020203" pitchFamily="34" charset="0"/>
              </a:rPr>
              <a:t> Parikh (Reading Graduate)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Box 16">
            <a:extLst>
              <a:ext uri="{FF2B5EF4-FFF2-40B4-BE49-F238E27FC236}">
                <a16:creationId xmlns:a16="http://schemas.microsoft.com/office/drawing/2014/main" id="{108AEB16-D236-4381-9286-6E5E87761331}"/>
              </a:ext>
            </a:extLst>
          </p:cNvPr>
          <p:cNvSpPr txBox="1">
            <a:spLocks noChangeArrowheads="1"/>
          </p:cNvSpPr>
          <p:nvPr/>
        </p:nvSpPr>
        <p:spPr bwMode="auto">
          <a:xfrm>
            <a:off x="601931" y="2436832"/>
            <a:ext cx="3543300"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Gill Sans MT" panose="020B0502020104020203" pitchFamily="34" charset="0"/>
              </a:rPr>
              <a:t>Ankita Majumdar (Math Graduate)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 Box 19">
            <a:extLst>
              <a:ext uri="{FF2B5EF4-FFF2-40B4-BE49-F238E27FC236}">
                <a16:creationId xmlns:a16="http://schemas.microsoft.com/office/drawing/2014/main" id="{BDD653F6-4FF6-4051-84C5-50C84920522B}"/>
              </a:ext>
            </a:extLst>
          </p:cNvPr>
          <p:cNvSpPr txBox="1">
            <a:spLocks noChangeArrowheads="1"/>
          </p:cNvSpPr>
          <p:nvPr/>
        </p:nvSpPr>
        <p:spPr bwMode="auto">
          <a:xfrm>
            <a:off x="4389338" y="1665058"/>
            <a:ext cx="3543300"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Gill Sans MT" panose="020B0502020104020203" pitchFamily="34" charset="0"/>
              </a:rPr>
              <a:t>Ananya </a:t>
            </a:r>
            <a:r>
              <a:rPr kumimoji="0" lang="en-US" altLang="en-US" sz="1200" b="1" i="0" u="none" strike="noStrike" cap="none" normalizeH="0" baseline="0" dirty="0" err="1">
                <a:ln>
                  <a:noFill/>
                </a:ln>
                <a:solidFill>
                  <a:srgbClr val="000000"/>
                </a:solidFill>
                <a:effectLst/>
                <a:latin typeface="Gill Sans MT" panose="020B0502020104020203" pitchFamily="34" charset="0"/>
              </a:rPr>
              <a:t>Handa</a:t>
            </a:r>
            <a:r>
              <a:rPr kumimoji="0" lang="en-US" altLang="en-US" sz="1200" b="1" i="0" u="none" strike="noStrike" cap="none" normalizeH="0" baseline="0" dirty="0">
                <a:ln>
                  <a:noFill/>
                </a:ln>
                <a:solidFill>
                  <a:srgbClr val="000000"/>
                </a:solidFill>
                <a:effectLst/>
                <a:latin typeface="Gill Sans MT" panose="020B0502020104020203" pitchFamily="34" charset="0"/>
              </a:rPr>
              <a:t> (Math Graduate)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 Box 20">
            <a:extLst>
              <a:ext uri="{FF2B5EF4-FFF2-40B4-BE49-F238E27FC236}">
                <a16:creationId xmlns:a16="http://schemas.microsoft.com/office/drawing/2014/main" id="{0255BA39-F51A-4C1E-88D6-8BC57248EAE1}"/>
              </a:ext>
            </a:extLst>
          </p:cNvPr>
          <p:cNvSpPr txBox="1">
            <a:spLocks noChangeArrowheads="1"/>
          </p:cNvSpPr>
          <p:nvPr/>
        </p:nvSpPr>
        <p:spPr bwMode="auto">
          <a:xfrm>
            <a:off x="4386163" y="2015895"/>
            <a:ext cx="3543300"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Gill Sans MT" panose="020B0502020104020203" pitchFamily="34" charset="0"/>
              </a:rPr>
              <a:t>Ipsa Bijumalla (Reading Graduate)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 Box 22">
            <a:extLst>
              <a:ext uri="{FF2B5EF4-FFF2-40B4-BE49-F238E27FC236}">
                <a16:creationId xmlns:a16="http://schemas.microsoft.com/office/drawing/2014/main" id="{E9255CEA-0D8C-40A5-A569-9674D8BCFEC8}"/>
              </a:ext>
            </a:extLst>
          </p:cNvPr>
          <p:cNvSpPr txBox="1">
            <a:spLocks noChangeArrowheads="1"/>
          </p:cNvSpPr>
          <p:nvPr/>
        </p:nvSpPr>
        <p:spPr bwMode="auto">
          <a:xfrm>
            <a:off x="4389338" y="2412305"/>
            <a:ext cx="3543300"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Gill Sans MT" panose="020B0502020104020203" pitchFamily="34" charset="0"/>
              </a:rPr>
              <a:t>Shreeya Rajesh (Reading Graduate)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 Box 23">
            <a:extLst>
              <a:ext uri="{FF2B5EF4-FFF2-40B4-BE49-F238E27FC236}">
                <a16:creationId xmlns:a16="http://schemas.microsoft.com/office/drawing/2014/main" id="{1E76458E-52F1-4611-9EA7-5737D47FDBC8}"/>
              </a:ext>
            </a:extLst>
          </p:cNvPr>
          <p:cNvSpPr txBox="1">
            <a:spLocks noChangeArrowheads="1"/>
          </p:cNvSpPr>
          <p:nvPr/>
        </p:nvSpPr>
        <p:spPr bwMode="auto">
          <a:xfrm>
            <a:off x="4389338" y="2796480"/>
            <a:ext cx="3543300"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Gill Sans MT" panose="020B0502020104020203" pitchFamily="34" charset="0"/>
              </a:rPr>
              <a:t>Anish Khot (Math Graduate)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 Box 24">
            <a:extLst>
              <a:ext uri="{FF2B5EF4-FFF2-40B4-BE49-F238E27FC236}">
                <a16:creationId xmlns:a16="http://schemas.microsoft.com/office/drawing/2014/main" id="{C5031529-FF32-497B-8DA9-28AB0487D453}"/>
              </a:ext>
            </a:extLst>
          </p:cNvPr>
          <p:cNvSpPr txBox="1">
            <a:spLocks noChangeArrowheads="1"/>
          </p:cNvSpPr>
          <p:nvPr/>
        </p:nvSpPr>
        <p:spPr bwMode="auto">
          <a:xfrm>
            <a:off x="601931" y="2776001"/>
            <a:ext cx="3543300"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00"/>
                </a:solidFill>
                <a:effectLst/>
                <a:latin typeface="Gill Sans MT" panose="020B0502020104020203" pitchFamily="34" charset="0"/>
              </a:rPr>
              <a:t>Ayush</a:t>
            </a:r>
            <a:r>
              <a:rPr kumimoji="0" lang="en-US" altLang="en-US" sz="1200" b="1" i="0" u="none" strike="noStrike" cap="none" normalizeH="0" baseline="0" dirty="0">
                <a:ln>
                  <a:noFill/>
                </a:ln>
                <a:solidFill>
                  <a:srgbClr val="000000"/>
                </a:solidFill>
                <a:effectLst/>
                <a:latin typeface="Gill Sans MT" panose="020B0502020104020203" pitchFamily="34" charset="0"/>
              </a:rPr>
              <a:t> </a:t>
            </a:r>
            <a:r>
              <a:rPr kumimoji="0" lang="en-US" altLang="en-US" sz="1200" b="1" i="0" u="none" strike="noStrike" cap="none" normalizeH="0" baseline="0" dirty="0" err="1">
                <a:ln>
                  <a:noFill/>
                </a:ln>
                <a:solidFill>
                  <a:srgbClr val="000000"/>
                </a:solidFill>
                <a:effectLst/>
                <a:latin typeface="Gill Sans MT" panose="020B0502020104020203" pitchFamily="34" charset="0"/>
              </a:rPr>
              <a:t>Khot</a:t>
            </a:r>
            <a:r>
              <a:rPr kumimoji="0" lang="en-US" altLang="en-US" sz="1200" b="1" i="0" u="none" strike="noStrike" cap="none" normalizeH="0" baseline="0" dirty="0">
                <a:ln>
                  <a:noFill/>
                </a:ln>
                <a:solidFill>
                  <a:srgbClr val="000000"/>
                </a:solidFill>
                <a:effectLst/>
                <a:latin typeface="Gill Sans MT" panose="020B0502020104020203" pitchFamily="34" charset="0"/>
              </a:rPr>
              <a:t> (Math Graduate)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76" name="Picture 28" descr="Image result for graduates">
            <a:extLst>
              <a:ext uri="{FF2B5EF4-FFF2-40B4-BE49-F238E27FC236}">
                <a16:creationId xmlns:a16="http://schemas.microsoft.com/office/drawing/2014/main" id="{3AF539C4-EEC6-4883-A9DB-A0CE7EF6E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31" y="300347"/>
            <a:ext cx="1325343" cy="746283"/>
          </a:xfrm>
          <a:prstGeom prst="rect">
            <a:avLst/>
          </a:prstGeom>
          <a:noFill/>
          <a:extLst>
            <a:ext uri="{909E8E84-426E-40DD-AFC4-6F175D3DCCD1}">
              <a14:hiddenFill xmlns:a14="http://schemas.microsoft.com/office/drawing/2010/main">
                <a:solidFill>
                  <a:srgbClr val="FFFFFF"/>
                </a:solidFill>
              </a14:hiddenFill>
            </a:ext>
          </a:extLst>
        </p:spPr>
      </p:pic>
      <p:sp>
        <p:nvSpPr>
          <p:cNvPr id="29" name="Text Box 7">
            <a:extLst>
              <a:ext uri="{FF2B5EF4-FFF2-40B4-BE49-F238E27FC236}">
                <a16:creationId xmlns:a16="http://schemas.microsoft.com/office/drawing/2014/main" id="{A7B58F89-D89A-4DEC-96C0-FFFD953DDFB7}"/>
              </a:ext>
            </a:extLst>
          </p:cNvPr>
          <p:cNvSpPr txBox="1">
            <a:spLocks noChangeArrowheads="1"/>
          </p:cNvSpPr>
          <p:nvPr/>
        </p:nvSpPr>
        <p:spPr bwMode="auto">
          <a:xfrm>
            <a:off x="2775287" y="3978419"/>
            <a:ext cx="5003739"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FF0000"/>
                </a:solidFill>
                <a:latin typeface="Gill Sans MT" panose="020B0502020104020203" pitchFamily="34" charset="0"/>
              </a:rPr>
              <a:t>Krishna</a:t>
            </a:r>
            <a:r>
              <a:rPr kumimoji="0" lang="en-US" altLang="en-US" sz="1600" b="1" i="0" u="none" strike="noStrike" cap="none" normalizeH="0" baseline="0" dirty="0">
                <a:ln>
                  <a:noFill/>
                </a:ln>
                <a:solidFill>
                  <a:srgbClr val="FF0000"/>
                </a:solidFill>
                <a:effectLst/>
                <a:latin typeface="Gill Sans MT" panose="020B0502020104020203" pitchFamily="34" charset="0"/>
              </a:rPr>
              <a:t> </a:t>
            </a:r>
            <a:r>
              <a:rPr kumimoji="0" lang="en-US" altLang="en-US" sz="1600" b="1" i="0" u="none" strike="noStrike" cap="none" normalizeH="0" baseline="0" dirty="0" err="1">
                <a:ln>
                  <a:noFill/>
                </a:ln>
                <a:solidFill>
                  <a:srgbClr val="FF0000"/>
                </a:solidFill>
                <a:effectLst/>
                <a:latin typeface="Gill Sans MT" panose="020B0502020104020203" pitchFamily="34" charset="0"/>
              </a:rPr>
              <a:t>Pothapragada</a:t>
            </a:r>
            <a:r>
              <a:rPr kumimoji="0" lang="en-US" altLang="en-US" sz="1600" b="1" i="0" u="none" strike="noStrike" cap="none" normalizeH="0" baseline="0" dirty="0">
                <a:ln>
                  <a:noFill/>
                </a:ln>
                <a:solidFill>
                  <a:srgbClr val="FF0000"/>
                </a:solidFill>
                <a:effectLst/>
                <a:latin typeface="Gill Sans MT" panose="020B0502020104020203" pitchFamily="34" charset="0"/>
              </a:rPr>
              <a:t> (Math &amp; Reading Graduate)</a:t>
            </a:r>
            <a:endParaRPr kumimoji="0" lang="en-US" altLang="en-US" sz="24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14444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606" y="239337"/>
            <a:ext cx="8229600" cy="857250"/>
          </a:xfrm>
        </p:spPr>
        <p:txBody>
          <a:bodyPr/>
          <a:lstStyle/>
          <a:p>
            <a:r>
              <a:rPr lang="en-US" altLang="en-US" b="1" dirty="0">
                <a:ln>
                  <a:noFill/>
                </a:ln>
                <a:solidFill>
                  <a:srgbClr val="000000"/>
                </a:solidFill>
                <a:effectLst/>
                <a:latin typeface="Gill Sans MT" panose="020B0502020104020203" pitchFamily="34" charset="0"/>
              </a:rPr>
              <a:t>Achievement Awards</a:t>
            </a:r>
            <a:endParaRPr lang="en-US" dirty="0"/>
          </a:p>
        </p:txBody>
      </p:sp>
      <p:sp>
        <p:nvSpPr>
          <p:cNvPr id="15" name="Text Box 2">
            <a:extLst>
              <a:ext uri="{FF2B5EF4-FFF2-40B4-BE49-F238E27FC236}">
                <a16:creationId xmlns:a16="http://schemas.microsoft.com/office/drawing/2014/main" id="{96DB0062-E609-4DFD-9860-164D857FB47D}"/>
              </a:ext>
            </a:extLst>
          </p:cNvPr>
          <p:cNvSpPr txBox="1">
            <a:spLocks noChangeArrowheads="1"/>
          </p:cNvSpPr>
          <p:nvPr/>
        </p:nvSpPr>
        <p:spPr bwMode="auto">
          <a:xfrm>
            <a:off x="541606" y="1074439"/>
            <a:ext cx="8229600" cy="367499"/>
          </a:xfrm>
          <a:prstGeom prst="rect">
            <a:avLst/>
          </a:prstGeom>
          <a:solidFill>
            <a:srgbClr val="B2B2B2"/>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ahoma" panose="020B0604030504040204" pitchFamily="34" charset="0"/>
              </a:rPr>
              <a:t>Students who are working hard towards achieving Honor Roll are presented with Achievement Medals</a:t>
            </a:r>
            <a:r>
              <a:rPr kumimoji="0" lang="en-US" altLang="en-US" sz="1000" b="0" i="0" u="none" strike="noStrike" cap="none" normalizeH="0" baseline="0" dirty="0">
                <a:ln>
                  <a:noFill/>
                </a:ln>
                <a:solidFill>
                  <a:srgbClr val="000000"/>
                </a:solidFill>
                <a:effectLst/>
                <a:latin typeface="Tahom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E58C6A4E-1221-4164-AD5A-DED1AB5EFB3F}"/>
              </a:ext>
            </a:extLst>
          </p:cNvPr>
          <p:cNvSpPr/>
          <p:nvPr/>
        </p:nvSpPr>
        <p:spPr>
          <a:xfrm>
            <a:off x="464235" y="1653519"/>
            <a:ext cx="2954214" cy="2754600"/>
          </a:xfrm>
          <a:prstGeom prst="rect">
            <a:avLst/>
          </a:prstGeom>
        </p:spPr>
        <p:txBody>
          <a:bodyPr wrap="square">
            <a:spAutoFit/>
          </a:bodyPr>
          <a:lstStyle/>
          <a:p>
            <a:pPr>
              <a:spcAft>
                <a:spcPts val="600"/>
              </a:spcAft>
            </a:pPr>
            <a:r>
              <a:rPr lang="en-US" kern="1400" dirty="0">
                <a:solidFill>
                  <a:srgbClr val="000000"/>
                </a:solidFill>
                <a:latin typeface="Calibri" panose="020F0502020204030204" pitchFamily="34" charset="0"/>
              </a:rPr>
              <a:t>Barrick , Ye</a:t>
            </a:r>
            <a:endParaRPr lang="en-US" sz="1200" kern="1400" dirty="0">
              <a:solidFill>
                <a:srgbClr val="000000"/>
              </a:solidFill>
              <a:latin typeface="Gill Sans MT" panose="020B0502020104020203" pitchFamily="34" charset="0"/>
            </a:endParaRPr>
          </a:p>
          <a:p>
            <a:pPr>
              <a:spcAft>
                <a:spcPts val="600"/>
              </a:spcAft>
            </a:pPr>
            <a:r>
              <a:rPr lang="en-US" kern="1400" dirty="0">
                <a:solidFill>
                  <a:srgbClr val="000000"/>
                </a:solidFill>
                <a:latin typeface="Calibri" panose="020F0502020204030204" pitchFamily="34" charset="0"/>
              </a:rPr>
              <a:t>David , Rodrigues </a:t>
            </a:r>
            <a:r>
              <a:rPr lang="en-US" kern="1400" dirty="0" err="1">
                <a:solidFill>
                  <a:srgbClr val="000000"/>
                </a:solidFill>
                <a:latin typeface="Calibri" panose="020F0502020204030204" pitchFamily="34" charset="0"/>
              </a:rPr>
              <a:t>Steigleder</a:t>
            </a:r>
            <a:endParaRPr lang="en-US" sz="1200" kern="1400" dirty="0">
              <a:solidFill>
                <a:srgbClr val="000000"/>
              </a:solidFill>
              <a:latin typeface="Gill Sans MT" panose="020B0502020104020203" pitchFamily="34" charset="0"/>
            </a:endParaRPr>
          </a:p>
          <a:p>
            <a:pPr>
              <a:spcAft>
                <a:spcPts val="600"/>
              </a:spcAft>
            </a:pPr>
            <a:r>
              <a:rPr lang="en-US" kern="1400" dirty="0">
                <a:solidFill>
                  <a:srgbClr val="000000"/>
                </a:solidFill>
                <a:latin typeface="Calibri" panose="020F0502020204030204" pitchFamily="34" charset="0"/>
              </a:rPr>
              <a:t>Dhruva , Shah</a:t>
            </a:r>
            <a:endParaRPr lang="en-US" sz="1200" kern="1400" dirty="0">
              <a:solidFill>
                <a:srgbClr val="000000"/>
              </a:solidFill>
              <a:latin typeface="Gill Sans MT" panose="020B0502020104020203" pitchFamily="34" charset="0"/>
            </a:endParaRPr>
          </a:p>
          <a:p>
            <a:pPr>
              <a:spcAft>
                <a:spcPts val="600"/>
              </a:spcAft>
            </a:pPr>
            <a:r>
              <a:rPr lang="en-US" kern="1400" dirty="0" err="1">
                <a:solidFill>
                  <a:srgbClr val="000000"/>
                </a:solidFill>
                <a:latin typeface="Calibri" panose="020F0502020204030204" pitchFamily="34" charset="0"/>
              </a:rPr>
              <a:t>Samaira</a:t>
            </a:r>
            <a:r>
              <a:rPr lang="en-US" kern="1400" dirty="0">
                <a:solidFill>
                  <a:srgbClr val="000000"/>
                </a:solidFill>
                <a:latin typeface="Calibri" panose="020F0502020204030204" pitchFamily="34" charset="0"/>
              </a:rPr>
              <a:t> , </a:t>
            </a:r>
            <a:r>
              <a:rPr lang="en-US" kern="1400" dirty="0" err="1">
                <a:solidFill>
                  <a:srgbClr val="000000"/>
                </a:solidFill>
                <a:latin typeface="Calibri" panose="020F0502020204030204" pitchFamily="34" charset="0"/>
              </a:rPr>
              <a:t>Bongale</a:t>
            </a:r>
            <a:endParaRPr lang="en-US" sz="1200" kern="1400" dirty="0">
              <a:solidFill>
                <a:srgbClr val="000000"/>
              </a:solidFill>
              <a:latin typeface="Gill Sans MT" panose="020B0502020104020203" pitchFamily="34" charset="0"/>
            </a:endParaRPr>
          </a:p>
          <a:p>
            <a:pPr>
              <a:spcAft>
                <a:spcPts val="600"/>
              </a:spcAft>
            </a:pPr>
            <a:r>
              <a:rPr lang="en-US" kern="1400" dirty="0">
                <a:solidFill>
                  <a:srgbClr val="000000"/>
                </a:solidFill>
                <a:latin typeface="Calibri" panose="020F0502020204030204" pitchFamily="34" charset="0"/>
              </a:rPr>
              <a:t>Sara , </a:t>
            </a:r>
            <a:r>
              <a:rPr lang="en-US" kern="1400" dirty="0" err="1">
                <a:solidFill>
                  <a:srgbClr val="000000"/>
                </a:solidFill>
                <a:latin typeface="Calibri" panose="020F0502020204030204" pitchFamily="34" charset="0"/>
              </a:rPr>
              <a:t>Palle</a:t>
            </a:r>
            <a:endParaRPr lang="en-US" sz="1200" kern="1400" dirty="0">
              <a:solidFill>
                <a:srgbClr val="000000"/>
              </a:solidFill>
              <a:latin typeface="Gill Sans MT" panose="020B0502020104020203" pitchFamily="34" charset="0"/>
            </a:endParaRPr>
          </a:p>
          <a:p>
            <a:pPr>
              <a:spcAft>
                <a:spcPts val="600"/>
              </a:spcAft>
            </a:pPr>
            <a:r>
              <a:rPr lang="en-US" kern="1400" dirty="0" err="1">
                <a:solidFill>
                  <a:srgbClr val="000000"/>
                </a:solidFill>
                <a:latin typeface="Calibri" panose="020F0502020204030204" pitchFamily="34" charset="0"/>
              </a:rPr>
              <a:t>Suprita</a:t>
            </a:r>
            <a:r>
              <a:rPr lang="en-US" kern="1400" dirty="0">
                <a:solidFill>
                  <a:srgbClr val="000000"/>
                </a:solidFill>
                <a:latin typeface="Calibri" panose="020F0502020204030204" pitchFamily="34" charset="0"/>
              </a:rPr>
              <a:t> , </a:t>
            </a:r>
            <a:r>
              <a:rPr lang="en-US" kern="1400" dirty="0" err="1">
                <a:solidFill>
                  <a:srgbClr val="000000"/>
                </a:solidFill>
                <a:latin typeface="Calibri" panose="020F0502020204030204" pitchFamily="34" charset="0"/>
              </a:rPr>
              <a:t>Matcha</a:t>
            </a:r>
            <a:endParaRPr lang="en-US" sz="1200" kern="1400" dirty="0">
              <a:solidFill>
                <a:srgbClr val="000000"/>
              </a:solidFill>
              <a:latin typeface="Gill Sans MT" panose="020B0502020104020203" pitchFamily="34" charset="0"/>
            </a:endParaRPr>
          </a:p>
          <a:p>
            <a:pPr>
              <a:spcAft>
                <a:spcPts val="600"/>
              </a:spcAft>
            </a:pPr>
            <a:r>
              <a:rPr lang="en-US" kern="1400" dirty="0" err="1">
                <a:solidFill>
                  <a:srgbClr val="000000"/>
                </a:solidFill>
                <a:latin typeface="Calibri" panose="020F0502020204030204" pitchFamily="34" charset="0"/>
              </a:rPr>
              <a:t>Aastha</a:t>
            </a:r>
            <a:r>
              <a:rPr lang="en-US" kern="1400" dirty="0">
                <a:solidFill>
                  <a:srgbClr val="000000"/>
                </a:solidFill>
                <a:latin typeface="Calibri" panose="020F0502020204030204" pitchFamily="34" charset="0"/>
              </a:rPr>
              <a:t> , Choudhary</a:t>
            </a:r>
            <a:endParaRPr lang="en-US" sz="1200" kern="1400" dirty="0">
              <a:solidFill>
                <a:srgbClr val="000000"/>
              </a:solidFill>
              <a:latin typeface="Gill Sans MT" panose="020B0502020104020203" pitchFamily="34" charset="0"/>
            </a:endParaRPr>
          </a:p>
          <a:p>
            <a:pPr>
              <a:spcAft>
                <a:spcPts val="600"/>
              </a:spcAft>
            </a:pPr>
            <a:endParaRPr lang="en-US" sz="1200" kern="1400" dirty="0">
              <a:ln>
                <a:noFill/>
              </a:ln>
              <a:solidFill>
                <a:srgbClr val="000000"/>
              </a:solidFill>
              <a:effectLst/>
              <a:latin typeface="Gill Sans MT" panose="020B0502020104020203" pitchFamily="34" charset="0"/>
            </a:endParaRPr>
          </a:p>
        </p:txBody>
      </p:sp>
      <p:sp>
        <p:nvSpPr>
          <p:cNvPr id="19" name="Rectangle 18">
            <a:extLst>
              <a:ext uri="{FF2B5EF4-FFF2-40B4-BE49-F238E27FC236}">
                <a16:creationId xmlns:a16="http://schemas.microsoft.com/office/drawing/2014/main" id="{4E26DA53-3AE1-4ACC-AD3E-736D603BF092}"/>
              </a:ext>
            </a:extLst>
          </p:cNvPr>
          <p:cNvSpPr/>
          <p:nvPr/>
        </p:nvSpPr>
        <p:spPr>
          <a:xfrm>
            <a:off x="3296530" y="1646485"/>
            <a:ext cx="2954214" cy="3200876"/>
          </a:xfrm>
          <a:prstGeom prst="rect">
            <a:avLst/>
          </a:prstGeom>
        </p:spPr>
        <p:txBody>
          <a:bodyPr wrap="square">
            <a:spAutoFit/>
          </a:bodyPr>
          <a:lstStyle/>
          <a:p>
            <a:pPr>
              <a:spcAft>
                <a:spcPts val="600"/>
              </a:spcAft>
            </a:pPr>
            <a:r>
              <a:rPr lang="en-US" kern="1400" dirty="0">
                <a:solidFill>
                  <a:srgbClr val="000000"/>
                </a:solidFill>
                <a:latin typeface="Calibri" panose="020F0502020204030204" pitchFamily="34" charset="0"/>
              </a:rPr>
              <a:t>Ishan Mohamed , Imran</a:t>
            </a:r>
            <a:endParaRPr lang="en-US" sz="1200" kern="1400" dirty="0">
              <a:solidFill>
                <a:srgbClr val="000000"/>
              </a:solidFill>
              <a:latin typeface="Gill Sans MT" panose="020B0502020104020203" pitchFamily="34" charset="0"/>
            </a:endParaRPr>
          </a:p>
          <a:p>
            <a:pPr>
              <a:spcAft>
                <a:spcPts val="600"/>
              </a:spcAft>
            </a:pPr>
            <a:r>
              <a:rPr lang="en-US" kern="1400" dirty="0">
                <a:solidFill>
                  <a:srgbClr val="000000"/>
                </a:solidFill>
                <a:latin typeface="Calibri" panose="020F0502020204030204" pitchFamily="34" charset="0"/>
              </a:rPr>
              <a:t>Rayan , </a:t>
            </a:r>
            <a:r>
              <a:rPr lang="en-US" kern="1400" dirty="0" err="1">
                <a:solidFill>
                  <a:srgbClr val="000000"/>
                </a:solidFill>
                <a:latin typeface="Calibri" panose="020F0502020204030204" pitchFamily="34" charset="0"/>
              </a:rPr>
              <a:t>Razi</a:t>
            </a:r>
            <a:endParaRPr lang="en-US" sz="1200" kern="1400" dirty="0">
              <a:solidFill>
                <a:srgbClr val="000000"/>
              </a:solidFill>
              <a:latin typeface="Gill Sans MT" panose="020B0502020104020203" pitchFamily="34" charset="0"/>
            </a:endParaRPr>
          </a:p>
          <a:p>
            <a:pPr>
              <a:spcAft>
                <a:spcPts val="600"/>
              </a:spcAft>
            </a:pPr>
            <a:r>
              <a:rPr lang="en-US" kern="1400" dirty="0" err="1">
                <a:solidFill>
                  <a:srgbClr val="000000"/>
                </a:solidFill>
                <a:latin typeface="Calibri" panose="020F0502020204030204" pitchFamily="34" charset="0"/>
              </a:rPr>
              <a:t>Rishank</a:t>
            </a:r>
            <a:r>
              <a:rPr lang="en-US" kern="1400" dirty="0">
                <a:solidFill>
                  <a:srgbClr val="000000"/>
                </a:solidFill>
                <a:latin typeface="Calibri" panose="020F0502020204030204" pitchFamily="34" charset="0"/>
              </a:rPr>
              <a:t> , </a:t>
            </a:r>
            <a:r>
              <a:rPr lang="en-US" kern="1400" dirty="0" err="1">
                <a:solidFill>
                  <a:srgbClr val="000000"/>
                </a:solidFill>
                <a:latin typeface="Calibri" panose="020F0502020204030204" pitchFamily="34" charset="0"/>
              </a:rPr>
              <a:t>Kanagala</a:t>
            </a:r>
            <a:endParaRPr lang="en-US" sz="1200" kern="1400" dirty="0">
              <a:solidFill>
                <a:srgbClr val="000000"/>
              </a:solidFill>
              <a:latin typeface="Gill Sans MT" panose="020B0502020104020203" pitchFamily="34" charset="0"/>
            </a:endParaRPr>
          </a:p>
          <a:p>
            <a:pPr>
              <a:spcAft>
                <a:spcPts val="600"/>
              </a:spcAft>
            </a:pPr>
            <a:r>
              <a:rPr lang="en-US" kern="1400" dirty="0">
                <a:solidFill>
                  <a:srgbClr val="000000"/>
                </a:solidFill>
                <a:latin typeface="Calibri" panose="020F0502020204030204" pitchFamily="34" charset="0"/>
              </a:rPr>
              <a:t>Sri </a:t>
            </a:r>
            <a:r>
              <a:rPr lang="en-US" kern="1400" dirty="0" err="1">
                <a:solidFill>
                  <a:srgbClr val="000000"/>
                </a:solidFill>
                <a:latin typeface="Calibri" panose="020F0502020204030204" pitchFamily="34" charset="0"/>
              </a:rPr>
              <a:t>Charvi</a:t>
            </a:r>
            <a:r>
              <a:rPr lang="en-US" kern="1400" dirty="0">
                <a:solidFill>
                  <a:srgbClr val="000000"/>
                </a:solidFill>
                <a:latin typeface="Calibri" panose="020F0502020204030204" pitchFamily="34" charset="0"/>
              </a:rPr>
              <a:t> , </a:t>
            </a:r>
            <a:r>
              <a:rPr lang="en-US" kern="1400" dirty="0" err="1">
                <a:solidFill>
                  <a:srgbClr val="000000"/>
                </a:solidFill>
                <a:latin typeface="Calibri" panose="020F0502020204030204" pitchFamily="34" charset="0"/>
              </a:rPr>
              <a:t>Penmatsa</a:t>
            </a:r>
            <a:endParaRPr lang="en-US" sz="1200" kern="1400" dirty="0">
              <a:solidFill>
                <a:srgbClr val="000000"/>
              </a:solidFill>
              <a:latin typeface="Gill Sans MT" panose="020B0502020104020203" pitchFamily="34" charset="0"/>
            </a:endParaRPr>
          </a:p>
          <a:p>
            <a:pPr>
              <a:spcAft>
                <a:spcPts val="600"/>
              </a:spcAft>
            </a:pPr>
            <a:r>
              <a:rPr lang="en-US" kern="1400" dirty="0">
                <a:solidFill>
                  <a:srgbClr val="000000"/>
                </a:solidFill>
                <a:latin typeface="Calibri" panose="020F0502020204030204" pitchFamily="34" charset="0"/>
              </a:rPr>
              <a:t>Thomas , Hardy</a:t>
            </a:r>
            <a:endParaRPr lang="en-US" sz="1200" kern="1400" dirty="0">
              <a:solidFill>
                <a:srgbClr val="000000"/>
              </a:solidFill>
              <a:latin typeface="Gill Sans MT" panose="020B0502020104020203" pitchFamily="34" charset="0"/>
            </a:endParaRPr>
          </a:p>
          <a:p>
            <a:pPr>
              <a:spcAft>
                <a:spcPts val="600"/>
              </a:spcAft>
            </a:pPr>
            <a:r>
              <a:rPr lang="en-US" kern="1400" dirty="0" err="1">
                <a:solidFill>
                  <a:srgbClr val="000000"/>
                </a:solidFill>
                <a:latin typeface="Calibri" panose="020F0502020204030204" pitchFamily="34" charset="0"/>
              </a:rPr>
              <a:t>Arav</a:t>
            </a:r>
            <a:r>
              <a:rPr lang="en-US" kern="1400" dirty="0">
                <a:solidFill>
                  <a:srgbClr val="000000"/>
                </a:solidFill>
                <a:latin typeface="Calibri" panose="020F0502020204030204" pitchFamily="34" charset="0"/>
              </a:rPr>
              <a:t> , </a:t>
            </a:r>
            <a:r>
              <a:rPr lang="en-US" kern="1400" dirty="0" err="1">
                <a:solidFill>
                  <a:srgbClr val="000000"/>
                </a:solidFill>
                <a:latin typeface="Calibri" panose="020F0502020204030204" pitchFamily="34" charset="0"/>
              </a:rPr>
              <a:t>Pathi</a:t>
            </a:r>
            <a:endParaRPr lang="en-US" sz="1200" kern="1400" dirty="0">
              <a:solidFill>
                <a:srgbClr val="000000"/>
              </a:solidFill>
              <a:latin typeface="Gill Sans MT" panose="020B0502020104020203" pitchFamily="34" charset="0"/>
            </a:endParaRPr>
          </a:p>
          <a:p>
            <a:pPr>
              <a:spcAft>
                <a:spcPts val="600"/>
              </a:spcAft>
            </a:pPr>
            <a:r>
              <a:rPr lang="en-US" kern="1400" dirty="0">
                <a:solidFill>
                  <a:srgbClr val="000000"/>
                </a:solidFill>
                <a:latin typeface="Calibri" panose="020F0502020204030204" pitchFamily="34" charset="0"/>
              </a:rPr>
              <a:t>Deborah , Abimbola-</a:t>
            </a:r>
            <a:r>
              <a:rPr lang="en-US" kern="1400" dirty="0" err="1">
                <a:solidFill>
                  <a:srgbClr val="000000"/>
                </a:solidFill>
                <a:latin typeface="Calibri" panose="020F0502020204030204" pitchFamily="34" charset="0"/>
              </a:rPr>
              <a:t>akinola</a:t>
            </a:r>
            <a:endParaRPr lang="en-US" sz="1200" kern="1400" dirty="0">
              <a:solidFill>
                <a:srgbClr val="000000"/>
              </a:solidFill>
              <a:latin typeface="Gill Sans MT" panose="020B0502020104020203" pitchFamily="34" charset="0"/>
            </a:endParaRPr>
          </a:p>
          <a:p>
            <a:pPr>
              <a:spcAft>
                <a:spcPts val="600"/>
              </a:spcAft>
            </a:pPr>
            <a:r>
              <a:rPr lang="en-US" kern="1400" dirty="0">
                <a:solidFill>
                  <a:srgbClr val="000000"/>
                </a:solidFill>
                <a:latin typeface="Calibri" panose="020F0502020204030204" pitchFamily="34" charset="0"/>
              </a:rPr>
              <a:t>Dhaliwal , </a:t>
            </a:r>
            <a:r>
              <a:rPr lang="en-US" kern="1400" dirty="0" err="1">
                <a:solidFill>
                  <a:srgbClr val="000000"/>
                </a:solidFill>
                <a:latin typeface="Calibri" panose="020F0502020204030204" pitchFamily="34" charset="0"/>
              </a:rPr>
              <a:t>Sukhtejveer</a:t>
            </a:r>
            <a:endParaRPr lang="en-US" sz="1200" kern="1400" dirty="0">
              <a:solidFill>
                <a:srgbClr val="000000"/>
              </a:solidFill>
              <a:latin typeface="Gill Sans MT" panose="020B0502020104020203" pitchFamily="34" charset="0"/>
            </a:endParaRPr>
          </a:p>
          <a:p>
            <a:pPr>
              <a:spcAft>
                <a:spcPts val="600"/>
              </a:spcAft>
            </a:pPr>
            <a:r>
              <a:rPr lang="en-US" kern="1400" dirty="0" err="1">
                <a:solidFill>
                  <a:srgbClr val="000000"/>
                </a:solidFill>
                <a:latin typeface="Calibri" panose="020F0502020204030204" pitchFamily="34" charset="0"/>
              </a:rPr>
              <a:t>Jasan</a:t>
            </a:r>
            <a:r>
              <a:rPr lang="en-US" kern="1400" dirty="0">
                <a:solidFill>
                  <a:srgbClr val="000000"/>
                </a:solidFill>
                <a:latin typeface="Calibri" panose="020F0502020204030204" pitchFamily="34" charset="0"/>
              </a:rPr>
              <a:t> , Premkumar</a:t>
            </a:r>
            <a:endParaRPr lang="en-US" sz="1200" kern="1400" dirty="0">
              <a:solidFill>
                <a:srgbClr val="000000"/>
              </a:solidFill>
              <a:latin typeface="Gill Sans MT" panose="020B0502020104020203" pitchFamily="34" charset="0"/>
            </a:endParaRPr>
          </a:p>
        </p:txBody>
      </p:sp>
      <p:sp>
        <p:nvSpPr>
          <p:cNvPr id="20" name="Rectangle 19">
            <a:extLst>
              <a:ext uri="{FF2B5EF4-FFF2-40B4-BE49-F238E27FC236}">
                <a16:creationId xmlns:a16="http://schemas.microsoft.com/office/drawing/2014/main" id="{6476BE80-DA53-4E66-8CE7-5EDFEA0257FD}"/>
              </a:ext>
            </a:extLst>
          </p:cNvPr>
          <p:cNvSpPr/>
          <p:nvPr/>
        </p:nvSpPr>
        <p:spPr>
          <a:xfrm>
            <a:off x="6189786" y="1653519"/>
            <a:ext cx="2954214" cy="2769989"/>
          </a:xfrm>
          <a:prstGeom prst="rect">
            <a:avLst/>
          </a:prstGeom>
        </p:spPr>
        <p:txBody>
          <a:bodyPr wrap="square">
            <a:spAutoFit/>
          </a:bodyPr>
          <a:lstStyle/>
          <a:p>
            <a:pPr>
              <a:spcAft>
                <a:spcPts val="600"/>
              </a:spcAft>
            </a:pPr>
            <a:r>
              <a:rPr lang="en-US" kern="1400" dirty="0" err="1">
                <a:solidFill>
                  <a:srgbClr val="000000"/>
                </a:solidFill>
                <a:latin typeface="Calibri" panose="020F0502020204030204" pitchFamily="34" charset="0"/>
              </a:rPr>
              <a:t>Jori</a:t>
            </a:r>
            <a:r>
              <a:rPr lang="en-US" kern="1400" dirty="0">
                <a:solidFill>
                  <a:srgbClr val="000000"/>
                </a:solidFill>
                <a:latin typeface="Calibri" panose="020F0502020204030204" pitchFamily="34" charset="0"/>
              </a:rPr>
              <a:t> , Hardy</a:t>
            </a:r>
            <a:endParaRPr lang="en-US" sz="1200" kern="1400" dirty="0">
              <a:solidFill>
                <a:srgbClr val="000000"/>
              </a:solidFill>
              <a:latin typeface="Gill Sans MT" panose="020B0502020104020203" pitchFamily="34" charset="0"/>
            </a:endParaRPr>
          </a:p>
          <a:p>
            <a:pPr>
              <a:spcAft>
                <a:spcPts val="600"/>
              </a:spcAft>
            </a:pPr>
            <a:r>
              <a:rPr lang="en-US" kern="1400" dirty="0">
                <a:solidFill>
                  <a:srgbClr val="000000"/>
                </a:solidFill>
                <a:latin typeface="Calibri" panose="020F0502020204030204" pitchFamily="34" charset="0"/>
              </a:rPr>
              <a:t>Max , Hwang</a:t>
            </a:r>
            <a:endParaRPr lang="en-US" sz="1200" kern="1400" dirty="0">
              <a:solidFill>
                <a:srgbClr val="000000"/>
              </a:solidFill>
              <a:latin typeface="Gill Sans MT" panose="020B0502020104020203" pitchFamily="34" charset="0"/>
            </a:endParaRPr>
          </a:p>
          <a:p>
            <a:pPr>
              <a:spcAft>
                <a:spcPts val="600"/>
              </a:spcAft>
            </a:pPr>
            <a:r>
              <a:rPr lang="en-US" kern="1400" dirty="0">
                <a:solidFill>
                  <a:srgbClr val="000000"/>
                </a:solidFill>
                <a:latin typeface="Calibri" panose="020F0502020204030204" pitchFamily="34" charset="0"/>
              </a:rPr>
              <a:t>Siva , </a:t>
            </a:r>
            <a:r>
              <a:rPr lang="en-US" kern="1400" dirty="0" err="1">
                <a:solidFill>
                  <a:srgbClr val="000000"/>
                </a:solidFill>
                <a:latin typeface="Calibri" panose="020F0502020204030204" pitchFamily="34" charset="0"/>
              </a:rPr>
              <a:t>Padman</a:t>
            </a:r>
            <a:endParaRPr lang="en-US" sz="1200" kern="1400" dirty="0">
              <a:solidFill>
                <a:srgbClr val="000000"/>
              </a:solidFill>
              <a:latin typeface="Gill Sans MT" panose="020B0502020104020203" pitchFamily="34" charset="0"/>
            </a:endParaRPr>
          </a:p>
          <a:p>
            <a:pPr>
              <a:spcAft>
                <a:spcPts val="600"/>
              </a:spcAft>
            </a:pPr>
            <a:r>
              <a:rPr lang="en-US" kern="1400" dirty="0">
                <a:solidFill>
                  <a:srgbClr val="000000"/>
                </a:solidFill>
                <a:latin typeface="Calibri" panose="020F0502020204030204" pitchFamily="34" charset="0"/>
              </a:rPr>
              <a:t>Vishnu </a:t>
            </a:r>
            <a:r>
              <a:rPr lang="en-US" kern="1400" dirty="0" err="1">
                <a:solidFill>
                  <a:srgbClr val="000000"/>
                </a:solidFill>
                <a:latin typeface="Calibri" panose="020F0502020204030204" pitchFamily="34" charset="0"/>
              </a:rPr>
              <a:t>Tejaswin</a:t>
            </a:r>
            <a:r>
              <a:rPr lang="en-US" kern="1400" dirty="0">
                <a:solidFill>
                  <a:srgbClr val="000000"/>
                </a:solidFill>
                <a:latin typeface="Calibri" panose="020F0502020204030204" pitchFamily="34" charset="0"/>
              </a:rPr>
              <a:t> , </a:t>
            </a:r>
            <a:r>
              <a:rPr lang="en-US" kern="1400" dirty="0" err="1">
                <a:solidFill>
                  <a:srgbClr val="000000"/>
                </a:solidFill>
                <a:latin typeface="Calibri" panose="020F0502020204030204" pitchFamily="34" charset="0"/>
              </a:rPr>
              <a:t>Bheemisetty</a:t>
            </a:r>
            <a:endParaRPr lang="en-US" sz="1200" kern="1400" dirty="0">
              <a:solidFill>
                <a:srgbClr val="000000"/>
              </a:solidFill>
              <a:latin typeface="Gill Sans MT" panose="020B0502020104020203" pitchFamily="34" charset="0"/>
            </a:endParaRPr>
          </a:p>
          <a:p>
            <a:pPr>
              <a:spcAft>
                <a:spcPts val="600"/>
              </a:spcAft>
            </a:pPr>
            <a:r>
              <a:rPr lang="en-US" kern="1400" dirty="0" err="1">
                <a:solidFill>
                  <a:srgbClr val="000000"/>
                </a:solidFill>
                <a:latin typeface="Calibri" panose="020F0502020204030204" pitchFamily="34" charset="0"/>
              </a:rPr>
              <a:t>Aarya</a:t>
            </a:r>
            <a:r>
              <a:rPr lang="en-US" kern="1400" dirty="0">
                <a:solidFill>
                  <a:srgbClr val="000000"/>
                </a:solidFill>
                <a:latin typeface="Calibri" panose="020F0502020204030204" pitchFamily="34" charset="0"/>
              </a:rPr>
              <a:t> , </a:t>
            </a:r>
            <a:r>
              <a:rPr lang="en-US" kern="1400" dirty="0" err="1">
                <a:solidFill>
                  <a:srgbClr val="000000"/>
                </a:solidFill>
                <a:latin typeface="Calibri" panose="020F0502020204030204" pitchFamily="34" charset="0"/>
              </a:rPr>
              <a:t>Bhadane</a:t>
            </a:r>
            <a:endParaRPr lang="en-US" sz="1200" kern="1400" dirty="0">
              <a:solidFill>
                <a:srgbClr val="000000"/>
              </a:solidFill>
              <a:latin typeface="Gill Sans MT" panose="020B0502020104020203" pitchFamily="34" charset="0"/>
            </a:endParaRPr>
          </a:p>
          <a:p>
            <a:pPr>
              <a:spcAft>
                <a:spcPts val="600"/>
              </a:spcAft>
            </a:pPr>
            <a:r>
              <a:rPr lang="en-US" kern="1400" dirty="0">
                <a:solidFill>
                  <a:srgbClr val="000000"/>
                </a:solidFill>
                <a:latin typeface="Calibri" panose="020F0502020204030204" pitchFamily="34" charset="0"/>
              </a:rPr>
              <a:t>Kaur , </a:t>
            </a:r>
            <a:r>
              <a:rPr lang="en-US" kern="1400" dirty="0" err="1">
                <a:solidFill>
                  <a:srgbClr val="000000"/>
                </a:solidFill>
                <a:latin typeface="Calibri" panose="020F0502020204030204" pitchFamily="34" charset="0"/>
              </a:rPr>
              <a:t>Samreen</a:t>
            </a:r>
            <a:endParaRPr lang="en-US" sz="1200" kern="1400" dirty="0">
              <a:solidFill>
                <a:srgbClr val="000000"/>
              </a:solidFill>
              <a:latin typeface="Gill Sans MT" panose="020B0502020104020203" pitchFamily="34" charset="0"/>
            </a:endParaRPr>
          </a:p>
          <a:p>
            <a:pPr>
              <a:spcAft>
                <a:spcPts val="600"/>
              </a:spcAft>
            </a:pPr>
            <a:r>
              <a:rPr lang="en-US" kern="1400" dirty="0" err="1">
                <a:solidFill>
                  <a:srgbClr val="000000"/>
                </a:solidFill>
                <a:latin typeface="Calibri" panose="020F0502020204030204" pitchFamily="34" charset="0"/>
              </a:rPr>
              <a:t>Shourya</a:t>
            </a:r>
            <a:r>
              <a:rPr lang="en-US" kern="1400" dirty="0">
                <a:solidFill>
                  <a:srgbClr val="000000"/>
                </a:solidFill>
                <a:latin typeface="Calibri" panose="020F0502020204030204" pitchFamily="34" charset="0"/>
              </a:rPr>
              <a:t> , </a:t>
            </a:r>
            <a:r>
              <a:rPr lang="en-US" kern="1400" dirty="0" err="1">
                <a:solidFill>
                  <a:srgbClr val="000000"/>
                </a:solidFill>
                <a:latin typeface="Calibri" panose="020F0502020204030204" pitchFamily="34" charset="0"/>
              </a:rPr>
              <a:t>Sachin</a:t>
            </a:r>
            <a:endParaRPr lang="en-US" sz="1200" kern="14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158682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606" y="239337"/>
            <a:ext cx="8229600" cy="857250"/>
          </a:xfrm>
        </p:spPr>
        <p:txBody>
          <a:bodyPr/>
          <a:lstStyle/>
          <a:p>
            <a:r>
              <a:rPr lang="en-US" altLang="en-US" b="1" dirty="0">
                <a:ln>
                  <a:noFill/>
                </a:ln>
                <a:solidFill>
                  <a:srgbClr val="000000"/>
                </a:solidFill>
                <a:effectLst/>
                <a:latin typeface="Gill Sans MT" panose="020B0502020104020203" pitchFamily="34" charset="0"/>
              </a:rPr>
              <a:t>Achievement Awards</a:t>
            </a:r>
            <a:endParaRPr lang="en-US" dirty="0"/>
          </a:p>
        </p:txBody>
      </p:sp>
      <p:sp>
        <p:nvSpPr>
          <p:cNvPr id="15" name="Text Box 2">
            <a:extLst>
              <a:ext uri="{FF2B5EF4-FFF2-40B4-BE49-F238E27FC236}">
                <a16:creationId xmlns:a16="http://schemas.microsoft.com/office/drawing/2014/main" id="{96DB0062-E609-4DFD-9860-164D857FB47D}"/>
              </a:ext>
            </a:extLst>
          </p:cNvPr>
          <p:cNvSpPr txBox="1">
            <a:spLocks noChangeArrowheads="1"/>
          </p:cNvSpPr>
          <p:nvPr/>
        </p:nvSpPr>
        <p:spPr bwMode="auto">
          <a:xfrm>
            <a:off x="541606" y="1074439"/>
            <a:ext cx="8229600" cy="402669"/>
          </a:xfrm>
          <a:prstGeom prst="rect">
            <a:avLst/>
          </a:prstGeom>
          <a:solidFill>
            <a:srgbClr val="B2B2B2"/>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ahoma" panose="020B0604030504040204" pitchFamily="34" charset="0"/>
              </a:rPr>
              <a:t>Students who are working hard towards achieving Honor Roll are presented with Achievement Medals</a:t>
            </a:r>
            <a:r>
              <a:rPr kumimoji="0" lang="en-US" altLang="en-US" sz="1000" b="0" i="0" u="none" strike="noStrike" cap="none" normalizeH="0" baseline="0" dirty="0">
                <a:ln>
                  <a:noFill/>
                </a:ln>
                <a:solidFill>
                  <a:srgbClr val="000000"/>
                </a:solidFill>
                <a:effectLst/>
                <a:latin typeface="Tahom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E58C6A4E-1221-4164-AD5A-DED1AB5EFB3F}"/>
              </a:ext>
            </a:extLst>
          </p:cNvPr>
          <p:cNvSpPr/>
          <p:nvPr/>
        </p:nvSpPr>
        <p:spPr>
          <a:xfrm>
            <a:off x="464235" y="1653519"/>
            <a:ext cx="2954214" cy="2215991"/>
          </a:xfrm>
          <a:prstGeom prst="rect">
            <a:avLst/>
          </a:prstGeom>
        </p:spPr>
        <p:txBody>
          <a:bodyPr wrap="square">
            <a:spAutoFit/>
          </a:bodyPr>
          <a:lstStyle/>
          <a:p>
            <a:r>
              <a:rPr lang="en-US" dirty="0" err="1"/>
              <a:t>Sreekar</a:t>
            </a:r>
            <a:r>
              <a:rPr lang="en-US" dirty="0"/>
              <a:t> , </a:t>
            </a:r>
            <a:r>
              <a:rPr lang="en-US" dirty="0" err="1"/>
              <a:t>Nakireddi</a:t>
            </a:r>
            <a:endParaRPr lang="en-US" dirty="0"/>
          </a:p>
          <a:p>
            <a:r>
              <a:rPr lang="en-US" dirty="0"/>
              <a:t>Talha Khan , Khan</a:t>
            </a:r>
          </a:p>
          <a:p>
            <a:r>
              <a:rPr lang="en-US" dirty="0"/>
              <a:t>Azeem , Syed</a:t>
            </a:r>
          </a:p>
          <a:p>
            <a:r>
              <a:rPr lang="en-US" dirty="0" err="1"/>
              <a:t>Diogo</a:t>
            </a:r>
            <a:r>
              <a:rPr lang="en-US" dirty="0"/>
              <a:t> , Rodrigues </a:t>
            </a:r>
            <a:r>
              <a:rPr lang="en-US" dirty="0" err="1"/>
              <a:t>Steigleder</a:t>
            </a:r>
            <a:endParaRPr lang="en-US" dirty="0"/>
          </a:p>
          <a:p>
            <a:r>
              <a:rPr lang="en-US" dirty="0"/>
              <a:t>Ali , Syed</a:t>
            </a:r>
          </a:p>
          <a:p>
            <a:r>
              <a:rPr lang="en-US" dirty="0" err="1"/>
              <a:t>Divya</a:t>
            </a:r>
            <a:r>
              <a:rPr lang="en-US" dirty="0"/>
              <a:t> , Reddy</a:t>
            </a:r>
          </a:p>
          <a:p>
            <a:r>
              <a:rPr lang="en-US" dirty="0"/>
              <a:t> </a:t>
            </a:r>
          </a:p>
          <a:p>
            <a:pPr>
              <a:spcAft>
                <a:spcPts val="600"/>
              </a:spcAft>
            </a:pPr>
            <a:endParaRPr lang="en-US" sz="1200" kern="1400" dirty="0">
              <a:ln>
                <a:noFill/>
              </a:ln>
              <a:solidFill>
                <a:srgbClr val="000000"/>
              </a:solidFill>
              <a:effectLst/>
              <a:latin typeface="Gill Sans MT" panose="020B0502020104020203" pitchFamily="34" charset="0"/>
            </a:endParaRPr>
          </a:p>
        </p:txBody>
      </p:sp>
    </p:spTree>
    <p:extLst>
      <p:ext uri="{BB962C8B-B14F-4D97-AF65-F5344CB8AC3E}">
        <p14:creationId xmlns:p14="http://schemas.microsoft.com/office/powerpoint/2010/main" val="3002012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606" y="239337"/>
            <a:ext cx="8229600" cy="857250"/>
          </a:xfrm>
        </p:spPr>
        <p:txBody>
          <a:bodyPr/>
          <a:lstStyle/>
          <a:p>
            <a:pPr lvl="0" defTabSz="914400" eaLnBrk="0" fontAlgn="base" hangingPunct="0">
              <a:spcAft>
                <a:spcPct val="0"/>
              </a:spcAft>
            </a:pPr>
            <a:r>
              <a:rPr lang="en-US" altLang="en-US" b="1" dirty="0">
                <a:ln>
                  <a:noFill/>
                </a:ln>
                <a:solidFill>
                  <a:srgbClr val="000000"/>
                </a:solidFill>
                <a:effectLst/>
                <a:latin typeface="Gill Sans MT" panose="020B0502020104020203" pitchFamily="34" charset="0"/>
              </a:rPr>
              <a:t>Kumon J by 6 &amp; J Completion</a:t>
            </a:r>
          </a:p>
        </p:txBody>
      </p:sp>
      <p:sp>
        <p:nvSpPr>
          <p:cNvPr id="17" name="Rectangle 16">
            <a:extLst>
              <a:ext uri="{FF2B5EF4-FFF2-40B4-BE49-F238E27FC236}">
                <a16:creationId xmlns:a16="http://schemas.microsoft.com/office/drawing/2014/main" id="{E58C6A4E-1221-4164-AD5A-DED1AB5EFB3F}"/>
              </a:ext>
            </a:extLst>
          </p:cNvPr>
          <p:cNvSpPr/>
          <p:nvPr/>
        </p:nvSpPr>
        <p:spPr>
          <a:xfrm>
            <a:off x="3798278" y="1836399"/>
            <a:ext cx="2954214" cy="3046988"/>
          </a:xfrm>
          <a:prstGeom prst="rect">
            <a:avLst/>
          </a:prstGeom>
        </p:spPr>
        <p:txBody>
          <a:bodyPr wrap="square">
            <a:spAutoFit/>
          </a:bodyPr>
          <a:lstStyle/>
          <a:p>
            <a:r>
              <a:rPr lang="en-US" dirty="0" err="1"/>
              <a:t>Ariha</a:t>
            </a:r>
            <a:r>
              <a:rPr lang="en-US" dirty="0"/>
              <a:t> , Ajmera</a:t>
            </a:r>
          </a:p>
          <a:p>
            <a:r>
              <a:rPr lang="en-US" dirty="0" err="1"/>
              <a:t>Nishka</a:t>
            </a:r>
            <a:r>
              <a:rPr lang="en-US" dirty="0"/>
              <a:t> , </a:t>
            </a:r>
            <a:r>
              <a:rPr lang="en-US" dirty="0" err="1"/>
              <a:t>Bijumalla</a:t>
            </a:r>
            <a:endParaRPr lang="en-US" dirty="0"/>
          </a:p>
          <a:p>
            <a:r>
              <a:rPr lang="en-US" dirty="0"/>
              <a:t>Kavya , Reddy</a:t>
            </a:r>
          </a:p>
          <a:p>
            <a:r>
              <a:rPr lang="en-US" dirty="0" err="1"/>
              <a:t>Mesoma</a:t>
            </a:r>
            <a:r>
              <a:rPr lang="en-US" dirty="0"/>
              <a:t> , </a:t>
            </a:r>
            <a:r>
              <a:rPr lang="en-US" dirty="0" err="1"/>
              <a:t>Akpuokwe</a:t>
            </a:r>
            <a:endParaRPr lang="en-US" dirty="0"/>
          </a:p>
          <a:p>
            <a:r>
              <a:rPr lang="en-US" dirty="0"/>
              <a:t>Kali , Patel</a:t>
            </a:r>
          </a:p>
          <a:p>
            <a:r>
              <a:rPr lang="en-US" dirty="0"/>
              <a:t>Rachel , Coutinho</a:t>
            </a:r>
          </a:p>
          <a:p>
            <a:r>
              <a:rPr lang="en-US" dirty="0" err="1"/>
              <a:t>Dhairya</a:t>
            </a:r>
            <a:r>
              <a:rPr lang="en-US" dirty="0"/>
              <a:t> , Trivedi</a:t>
            </a:r>
          </a:p>
          <a:p>
            <a:r>
              <a:rPr lang="en-US" dirty="0"/>
              <a:t>Ami , Dholakia</a:t>
            </a:r>
          </a:p>
          <a:p>
            <a:r>
              <a:rPr lang="en-US" dirty="0" err="1"/>
              <a:t>Sarayu</a:t>
            </a:r>
            <a:r>
              <a:rPr lang="en-US" dirty="0"/>
              <a:t> , Suresh</a:t>
            </a:r>
          </a:p>
          <a:p>
            <a:r>
              <a:rPr lang="en-US" dirty="0"/>
              <a:t> </a:t>
            </a:r>
          </a:p>
          <a:p>
            <a:pPr>
              <a:spcAft>
                <a:spcPts val="600"/>
              </a:spcAft>
            </a:pPr>
            <a:endParaRPr lang="en-US" sz="1200" kern="1400" dirty="0">
              <a:ln>
                <a:noFill/>
              </a:ln>
              <a:solidFill>
                <a:srgbClr val="000000"/>
              </a:solidFill>
              <a:effectLst/>
              <a:latin typeface="Gill Sans MT" panose="020B0502020104020203" pitchFamily="34" charset="0"/>
            </a:endParaRPr>
          </a:p>
        </p:txBody>
      </p:sp>
      <p:sp>
        <p:nvSpPr>
          <p:cNvPr id="3" name="Text Box 2">
            <a:extLst>
              <a:ext uri="{FF2B5EF4-FFF2-40B4-BE49-F238E27FC236}">
                <a16:creationId xmlns:a16="http://schemas.microsoft.com/office/drawing/2014/main" id="{76834787-7A7F-491A-BE22-49678ED1093A}"/>
              </a:ext>
            </a:extLst>
          </p:cNvPr>
          <p:cNvSpPr txBox="1">
            <a:spLocks noChangeArrowheads="1"/>
          </p:cNvSpPr>
          <p:nvPr/>
        </p:nvSpPr>
        <p:spPr bwMode="auto">
          <a:xfrm>
            <a:off x="541606" y="1103621"/>
            <a:ext cx="8229600" cy="612637"/>
          </a:xfrm>
          <a:prstGeom prst="rect">
            <a:avLst/>
          </a:prstGeom>
          <a:solidFill>
            <a:srgbClr val="B2B2B2"/>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Tahoma" panose="020B0604030504040204" pitchFamily="34" charset="0"/>
              </a:rPr>
              <a:t>Students studying level J by 6th grade are presented with a Globe Trophy and Students completing J Level will be presented a J Completion Plaque.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4449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606" y="239337"/>
            <a:ext cx="8229600" cy="857250"/>
          </a:xfrm>
        </p:spPr>
        <p:txBody>
          <a:bodyPr/>
          <a:lstStyle/>
          <a:p>
            <a:r>
              <a:rPr lang="en-US" altLang="en-US" b="1" dirty="0">
                <a:ln>
                  <a:noFill/>
                </a:ln>
                <a:solidFill>
                  <a:srgbClr val="000000"/>
                </a:solidFill>
                <a:effectLst/>
                <a:latin typeface="Gill Sans MT" panose="020B0502020104020203" pitchFamily="34" charset="0"/>
              </a:rPr>
              <a:t>Kumon G By 4 Awards</a:t>
            </a:r>
            <a:endParaRPr lang="en-US" dirty="0"/>
          </a:p>
        </p:txBody>
      </p:sp>
      <p:sp>
        <p:nvSpPr>
          <p:cNvPr id="17" name="Rectangle 16">
            <a:extLst>
              <a:ext uri="{FF2B5EF4-FFF2-40B4-BE49-F238E27FC236}">
                <a16:creationId xmlns:a16="http://schemas.microsoft.com/office/drawing/2014/main" id="{E58C6A4E-1221-4164-AD5A-DED1AB5EFB3F}"/>
              </a:ext>
            </a:extLst>
          </p:cNvPr>
          <p:cNvSpPr/>
          <p:nvPr/>
        </p:nvSpPr>
        <p:spPr>
          <a:xfrm>
            <a:off x="1378635" y="1675186"/>
            <a:ext cx="2954214" cy="2585323"/>
          </a:xfrm>
          <a:prstGeom prst="rect">
            <a:avLst/>
          </a:prstGeom>
        </p:spPr>
        <p:txBody>
          <a:bodyPr wrap="square">
            <a:spAutoFit/>
          </a:bodyPr>
          <a:lstStyle/>
          <a:p>
            <a:r>
              <a:rPr lang="en-US" dirty="0" err="1"/>
              <a:t>Pranshu</a:t>
            </a:r>
            <a:r>
              <a:rPr lang="en-US" dirty="0"/>
              <a:t> , </a:t>
            </a:r>
            <a:r>
              <a:rPr lang="en-US" dirty="0" err="1"/>
              <a:t>Nautiyal</a:t>
            </a:r>
            <a:endParaRPr lang="en-US" dirty="0"/>
          </a:p>
          <a:p>
            <a:r>
              <a:rPr lang="en-US" dirty="0"/>
              <a:t>Atharva , </a:t>
            </a:r>
            <a:r>
              <a:rPr lang="en-US" dirty="0" err="1"/>
              <a:t>Vaze</a:t>
            </a:r>
            <a:endParaRPr lang="en-US" dirty="0"/>
          </a:p>
          <a:p>
            <a:r>
              <a:rPr lang="en-US" dirty="0" err="1"/>
              <a:t>Daiwik</a:t>
            </a:r>
            <a:r>
              <a:rPr lang="en-US" dirty="0"/>
              <a:t> , </a:t>
            </a:r>
            <a:r>
              <a:rPr lang="en-US" dirty="0" err="1"/>
              <a:t>Muralidharan</a:t>
            </a:r>
            <a:endParaRPr lang="en-US" dirty="0"/>
          </a:p>
          <a:p>
            <a:r>
              <a:rPr lang="en-US" dirty="0"/>
              <a:t>Nathan , </a:t>
            </a:r>
            <a:r>
              <a:rPr lang="en-US" dirty="0" err="1"/>
              <a:t>Mburu</a:t>
            </a:r>
            <a:endParaRPr lang="en-US" dirty="0"/>
          </a:p>
          <a:p>
            <a:r>
              <a:rPr lang="en-US" dirty="0" err="1"/>
              <a:t>Sahana</a:t>
            </a:r>
            <a:r>
              <a:rPr lang="en-US" dirty="0"/>
              <a:t> , Suresh</a:t>
            </a:r>
          </a:p>
          <a:p>
            <a:r>
              <a:rPr lang="en-US" dirty="0"/>
              <a:t>Sanjay , Manikandan</a:t>
            </a:r>
          </a:p>
          <a:p>
            <a:r>
              <a:rPr lang="en-US" dirty="0"/>
              <a:t>Shivani , Mani</a:t>
            </a:r>
          </a:p>
          <a:p>
            <a:r>
              <a:rPr lang="en-US" dirty="0" err="1"/>
              <a:t>Sristi</a:t>
            </a:r>
            <a:r>
              <a:rPr lang="en-US" dirty="0"/>
              <a:t> , </a:t>
            </a:r>
            <a:r>
              <a:rPr lang="en-US" dirty="0" err="1"/>
              <a:t>Barnwal</a:t>
            </a:r>
            <a:endParaRPr lang="en-US" dirty="0"/>
          </a:p>
          <a:p>
            <a:endParaRPr lang="en-US" dirty="0"/>
          </a:p>
        </p:txBody>
      </p:sp>
      <p:sp>
        <p:nvSpPr>
          <p:cNvPr id="19" name="Rectangle 18">
            <a:extLst>
              <a:ext uri="{FF2B5EF4-FFF2-40B4-BE49-F238E27FC236}">
                <a16:creationId xmlns:a16="http://schemas.microsoft.com/office/drawing/2014/main" id="{4E26DA53-3AE1-4ACC-AD3E-736D603BF092}"/>
              </a:ext>
            </a:extLst>
          </p:cNvPr>
          <p:cNvSpPr/>
          <p:nvPr/>
        </p:nvSpPr>
        <p:spPr>
          <a:xfrm>
            <a:off x="5469989" y="1646485"/>
            <a:ext cx="2954214" cy="2492990"/>
          </a:xfrm>
          <a:prstGeom prst="rect">
            <a:avLst/>
          </a:prstGeom>
        </p:spPr>
        <p:txBody>
          <a:bodyPr wrap="square">
            <a:spAutoFit/>
          </a:bodyPr>
          <a:lstStyle/>
          <a:p>
            <a:r>
              <a:rPr lang="en-US" dirty="0"/>
              <a:t>Aditya , </a:t>
            </a:r>
            <a:r>
              <a:rPr lang="en-US" dirty="0" err="1"/>
              <a:t>Byju</a:t>
            </a:r>
            <a:endParaRPr lang="en-US" dirty="0"/>
          </a:p>
          <a:p>
            <a:r>
              <a:rPr lang="en-US" dirty="0" err="1"/>
              <a:t>Eshanvi</a:t>
            </a:r>
            <a:r>
              <a:rPr lang="en-US" dirty="0"/>
              <a:t> , Sharma</a:t>
            </a:r>
          </a:p>
          <a:p>
            <a:r>
              <a:rPr lang="en-US" dirty="0" err="1"/>
              <a:t>Nandika</a:t>
            </a:r>
            <a:r>
              <a:rPr lang="en-US" dirty="0"/>
              <a:t> , Rajesh</a:t>
            </a:r>
          </a:p>
          <a:p>
            <a:r>
              <a:rPr lang="en-US" dirty="0" err="1"/>
              <a:t>Rithisha</a:t>
            </a:r>
            <a:r>
              <a:rPr lang="en-US" dirty="0"/>
              <a:t> , </a:t>
            </a:r>
            <a:r>
              <a:rPr lang="en-US" dirty="0" err="1"/>
              <a:t>Chunduri</a:t>
            </a:r>
            <a:endParaRPr lang="en-US" dirty="0"/>
          </a:p>
          <a:p>
            <a:r>
              <a:rPr lang="en-US" dirty="0"/>
              <a:t>Ryan , </a:t>
            </a:r>
            <a:r>
              <a:rPr lang="en-US" dirty="0" err="1"/>
              <a:t>Golzarsaravi</a:t>
            </a:r>
            <a:endParaRPr lang="en-US" dirty="0"/>
          </a:p>
          <a:p>
            <a:r>
              <a:rPr lang="en-US" dirty="0" err="1"/>
              <a:t>Samil</a:t>
            </a:r>
            <a:r>
              <a:rPr lang="en-US" dirty="0"/>
              <a:t> , Sharma</a:t>
            </a:r>
          </a:p>
          <a:p>
            <a:r>
              <a:rPr lang="en-US" dirty="0"/>
              <a:t>Sneha , Ganesan</a:t>
            </a:r>
          </a:p>
          <a:p>
            <a:r>
              <a:rPr lang="en-US" dirty="0" err="1"/>
              <a:t>Srihan</a:t>
            </a:r>
            <a:r>
              <a:rPr lang="en-US" dirty="0"/>
              <a:t> , </a:t>
            </a:r>
            <a:r>
              <a:rPr lang="en-US" dirty="0" err="1"/>
              <a:t>Pasupula</a:t>
            </a:r>
            <a:endParaRPr lang="en-US" dirty="0"/>
          </a:p>
          <a:p>
            <a:pPr>
              <a:spcAft>
                <a:spcPts val="600"/>
              </a:spcAft>
            </a:pPr>
            <a:endParaRPr lang="en-US" sz="1200" kern="1400" dirty="0">
              <a:solidFill>
                <a:srgbClr val="000000"/>
              </a:solidFill>
              <a:latin typeface="Gill Sans MT" panose="020B0502020104020203" pitchFamily="34" charset="0"/>
            </a:endParaRPr>
          </a:p>
        </p:txBody>
      </p:sp>
      <p:sp>
        <p:nvSpPr>
          <p:cNvPr id="3" name="Text Box 2">
            <a:extLst>
              <a:ext uri="{FF2B5EF4-FFF2-40B4-BE49-F238E27FC236}">
                <a16:creationId xmlns:a16="http://schemas.microsoft.com/office/drawing/2014/main" id="{97ED9C5C-A2D3-4B52-AFA5-81DB0D8CD18D}"/>
              </a:ext>
            </a:extLst>
          </p:cNvPr>
          <p:cNvSpPr txBox="1">
            <a:spLocks noChangeArrowheads="1"/>
          </p:cNvSpPr>
          <p:nvPr/>
        </p:nvSpPr>
        <p:spPr bwMode="auto">
          <a:xfrm>
            <a:off x="541606" y="1103621"/>
            <a:ext cx="8229600" cy="359419"/>
          </a:xfrm>
          <a:prstGeom prst="rect">
            <a:avLst/>
          </a:prstGeom>
          <a:solidFill>
            <a:srgbClr val="B2B2B2"/>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ahoma" panose="020B0604030504040204" pitchFamily="34" charset="0"/>
              </a:rPr>
              <a:t>Students studying level G by or before 4th grade are recognized with a Gold Star Award</a:t>
            </a:r>
            <a:r>
              <a:rPr kumimoji="0" lang="en-US" altLang="en-US" sz="1000" b="0" i="0" u="none" strike="noStrike" cap="none" normalizeH="0" baseline="0" dirty="0">
                <a:ln>
                  <a:noFill/>
                </a:ln>
                <a:solidFill>
                  <a:srgbClr val="000000"/>
                </a:solidFill>
                <a:effectLst/>
                <a:latin typeface="Tahom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207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606" y="239337"/>
            <a:ext cx="8229600" cy="857250"/>
          </a:xfrm>
        </p:spPr>
        <p:txBody>
          <a:bodyPr/>
          <a:lstStyle/>
          <a:p>
            <a:r>
              <a:rPr lang="en-US" altLang="en-US" b="1" dirty="0">
                <a:ln>
                  <a:noFill/>
                </a:ln>
                <a:solidFill>
                  <a:srgbClr val="000000"/>
                </a:solidFill>
                <a:effectLst/>
                <a:latin typeface="Gill Sans MT" panose="020B0502020104020203" pitchFamily="34" charset="0"/>
              </a:rPr>
              <a:t>Platinum Awards</a:t>
            </a:r>
            <a:endParaRPr lang="en-US" dirty="0"/>
          </a:p>
        </p:txBody>
      </p:sp>
      <p:sp>
        <p:nvSpPr>
          <p:cNvPr id="15" name="Text Box 2">
            <a:extLst>
              <a:ext uri="{FF2B5EF4-FFF2-40B4-BE49-F238E27FC236}">
                <a16:creationId xmlns:a16="http://schemas.microsoft.com/office/drawing/2014/main" id="{96DB0062-E609-4DFD-9860-164D857FB47D}"/>
              </a:ext>
            </a:extLst>
          </p:cNvPr>
          <p:cNvSpPr txBox="1">
            <a:spLocks noChangeArrowheads="1"/>
          </p:cNvSpPr>
          <p:nvPr/>
        </p:nvSpPr>
        <p:spPr bwMode="auto">
          <a:xfrm>
            <a:off x="541606" y="1074439"/>
            <a:ext cx="8229600" cy="367499"/>
          </a:xfrm>
          <a:prstGeom prst="rect">
            <a:avLst/>
          </a:prstGeom>
          <a:solidFill>
            <a:srgbClr val="B2B2B2"/>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ahoma" panose="020B0604030504040204" pitchFamily="34" charset="0"/>
              </a:rPr>
              <a:t>Students Studying 3 Years above their </a:t>
            </a:r>
            <a:r>
              <a:rPr lang="en-US" altLang="en-US" sz="1400" dirty="0">
                <a:solidFill>
                  <a:srgbClr val="000000"/>
                </a:solidFill>
                <a:latin typeface="Tahoma" panose="020B0604030504040204" pitchFamily="34" charset="0"/>
              </a:rPr>
              <a:t>Grade Level are </a:t>
            </a:r>
            <a:r>
              <a:rPr kumimoji="0" lang="en-US" altLang="en-US" sz="1400" b="0" i="0" u="none" strike="noStrike" cap="none" normalizeH="0" baseline="0" dirty="0">
                <a:ln>
                  <a:noFill/>
                </a:ln>
                <a:solidFill>
                  <a:srgbClr val="000000"/>
                </a:solidFill>
                <a:effectLst/>
                <a:latin typeface="Tahoma" panose="020B0604030504040204" pitchFamily="34" charset="0"/>
              </a:rPr>
              <a:t>presented with Platinum Awards</a:t>
            </a:r>
            <a:r>
              <a:rPr lang="en-US" altLang="en-US" sz="1000" dirty="0">
                <a:solidFill>
                  <a:srgbClr val="000000"/>
                </a:solidFill>
                <a:latin typeface="Tahom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E58C6A4E-1221-4164-AD5A-DED1AB5EFB3F}"/>
              </a:ext>
            </a:extLst>
          </p:cNvPr>
          <p:cNvSpPr/>
          <p:nvPr/>
        </p:nvSpPr>
        <p:spPr>
          <a:xfrm>
            <a:off x="464235" y="1519876"/>
            <a:ext cx="2954214" cy="2862322"/>
          </a:xfrm>
          <a:prstGeom prst="rect">
            <a:avLst/>
          </a:prstGeom>
        </p:spPr>
        <p:txBody>
          <a:bodyPr wrap="square">
            <a:spAutoFit/>
          </a:bodyPr>
          <a:lstStyle/>
          <a:p>
            <a:r>
              <a:rPr lang="en-US" dirty="0" err="1"/>
              <a:t>Naihara</a:t>
            </a:r>
            <a:r>
              <a:rPr lang="en-US" dirty="0"/>
              <a:t> Rout</a:t>
            </a:r>
          </a:p>
          <a:p>
            <a:r>
              <a:rPr lang="en-US" dirty="0"/>
              <a:t>Christian , Hwang</a:t>
            </a:r>
          </a:p>
          <a:p>
            <a:r>
              <a:rPr lang="en-US" dirty="0"/>
              <a:t>Emily , Gutierrez</a:t>
            </a:r>
          </a:p>
          <a:p>
            <a:r>
              <a:rPr lang="en-US" dirty="0" err="1"/>
              <a:t>Krish</a:t>
            </a:r>
            <a:r>
              <a:rPr lang="en-US" dirty="0"/>
              <a:t> , Biswas</a:t>
            </a:r>
          </a:p>
          <a:p>
            <a:r>
              <a:rPr lang="en-US" dirty="0"/>
              <a:t>Abhinav , </a:t>
            </a:r>
            <a:r>
              <a:rPr lang="en-US" dirty="0" err="1"/>
              <a:t>Byju</a:t>
            </a:r>
            <a:endParaRPr lang="en-US" dirty="0"/>
          </a:p>
          <a:p>
            <a:r>
              <a:rPr lang="en-US" dirty="0" err="1"/>
              <a:t>Akshay</a:t>
            </a:r>
            <a:r>
              <a:rPr lang="en-US" dirty="0"/>
              <a:t> , Manikandan</a:t>
            </a:r>
          </a:p>
          <a:p>
            <a:r>
              <a:rPr lang="en-US" dirty="0"/>
              <a:t>Bharath , Santhosh</a:t>
            </a:r>
          </a:p>
          <a:p>
            <a:r>
              <a:rPr lang="en-US" dirty="0"/>
              <a:t>Diya , Patel</a:t>
            </a:r>
          </a:p>
          <a:p>
            <a:r>
              <a:rPr lang="en-US" dirty="0"/>
              <a:t>Nelson , </a:t>
            </a:r>
            <a:r>
              <a:rPr lang="en-US" dirty="0" err="1"/>
              <a:t>Mburu</a:t>
            </a:r>
            <a:endParaRPr lang="en-US" dirty="0"/>
          </a:p>
          <a:p>
            <a:endParaRPr lang="en-US" dirty="0"/>
          </a:p>
        </p:txBody>
      </p:sp>
      <p:sp>
        <p:nvSpPr>
          <p:cNvPr id="19" name="Rectangle 18">
            <a:extLst>
              <a:ext uri="{FF2B5EF4-FFF2-40B4-BE49-F238E27FC236}">
                <a16:creationId xmlns:a16="http://schemas.microsoft.com/office/drawing/2014/main" id="{4E26DA53-3AE1-4ACC-AD3E-736D603BF092}"/>
              </a:ext>
            </a:extLst>
          </p:cNvPr>
          <p:cNvSpPr/>
          <p:nvPr/>
        </p:nvSpPr>
        <p:spPr>
          <a:xfrm>
            <a:off x="3296530" y="1515019"/>
            <a:ext cx="2954214" cy="3139321"/>
          </a:xfrm>
          <a:prstGeom prst="rect">
            <a:avLst/>
          </a:prstGeom>
        </p:spPr>
        <p:txBody>
          <a:bodyPr wrap="square">
            <a:spAutoFit/>
          </a:bodyPr>
          <a:lstStyle/>
          <a:p>
            <a:r>
              <a:rPr lang="en-US" dirty="0" err="1"/>
              <a:t>Nimit</a:t>
            </a:r>
            <a:r>
              <a:rPr lang="en-US" dirty="0"/>
              <a:t> , Trivedi</a:t>
            </a:r>
          </a:p>
          <a:p>
            <a:r>
              <a:rPr lang="en-US" dirty="0" err="1"/>
              <a:t>Shreyash</a:t>
            </a:r>
            <a:r>
              <a:rPr lang="en-US" dirty="0"/>
              <a:t> , </a:t>
            </a:r>
            <a:r>
              <a:rPr lang="en-US" dirty="0" err="1"/>
              <a:t>Vanapalli</a:t>
            </a:r>
            <a:endParaRPr lang="en-US" dirty="0"/>
          </a:p>
          <a:p>
            <a:r>
              <a:rPr lang="en-US" dirty="0"/>
              <a:t>Sri Yuktha , </a:t>
            </a:r>
            <a:r>
              <a:rPr lang="en-US" dirty="0" err="1"/>
              <a:t>Matcha</a:t>
            </a:r>
            <a:endParaRPr lang="en-US" dirty="0"/>
          </a:p>
          <a:p>
            <a:r>
              <a:rPr lang="en-US" dirty="0" err="1"/>
              <a:t>Debanshi</a:t>
            </a:r>
            <a:r>
              <a:rPr lang="en-US" dirty="0"/>
              <a:t>, </a:t>
            </a:r>
            <a:r>
              <a:rPr lang="en-US" dirty="0" err="1"/>
              <a:t>Dey</a:t>
            </a:r>
            <a:endParaRPr lang="en-US" dirty="0"/>
          </a:p>
          <a:p>
            <a:r>
              <a:rPr lang="en-US" dirty="0"/>
              <a:t>Anusha , </a:t>
            </a:r>
            <a:r>
              <a:rPr lang="en-US" dirty="0" err="1"/>
              <a:t>Konjeti</a:t>
            </a:r>
            <a:endParaRPr lang="en-US" dirty="0"/>
          </a:p>
          <a:p>
            <a:r>
              <a:rPr lang="en-US" dirty="0" err="1"/>
              <a:t>Laaibah</a:t>
            </a:r>
            <a:r>
              <a:rPr lang="en-US" dirty="0"/>
              <a:t> , Zaman</a:t>
            </a:r>
          </a:p>
          <a:p>
            <a:r>
              <a:rPr lang="en-US" dirty="0" err="1"/>
              <a:t>Nelith</a:t>
            </a:r>
            <a:r>
              <a:rPr lang="en-US" dirty="0"/>
              <a:t> , </a:t>
            </a:r>
            <a:r>
              <a:rPr lang="en-US" dirty="0" err="1"/>
              <a:t>Ranaweera</a:t>
            </a:r>
            <a:endParaRPr lang="en-US" dirty="0"/>
          </a:p>
          <a:p>
            <a:r>
              <a:rPr lang="en-US" dirty="0" err="1"/>
              <a:t>Pranavi</a:t>
            </a:r>
            <a:r>
              <a:rPr lang="en-US" dirty="0"/>
              <a:t> , Shrestha</a:t>
            </a:r>
          </a:p>
          <a:p>
            <a:r>
              <a:rPr lang="en-US" dirty="0" err="1"/>
              <a:t>Simer</a:t>
            </a:r>
            <a:r>
              <a:rPr lang="en-US" dirty="0"/>
              <a:t> , Patel</a:t>
            </a:r>
          </a:p>
          <a:p>
            <a:r>
              <a:rPr lang="en-US" dirty="0"/>
              <a:t>Vidhya , Kumar</a:t>
            </a:r>
          </a:p>
          <a:p>
            <a:r>
              <a:rPr lang="en-US" dirty="0" err="1"/>
              <a:t>Pillalamari</a:t>
            </a:r>
            <a:r>
              <a:rPr lang="en-US" dirty="0"/>
              <a:t> , Akhil</a:t>
            </a:r>
          </a:p>
        </p:txBody>
      </p:sp>
      <p:sp>
        <p:nvSpPr>
          <p:cNvPr id="20" name="Rectangle 19">
            <a:extLst>
              <a:ext uri="{FF2B5EF4-FFF2-40B4-BE49-F238E27FC236}">
                <a16:creationId xmlns:a16="http://schemas.microsoft.com/office/drawing/2014/main" id="{6476BE80-DA53-4E66-8CE7-5EDFEA0257FD}"/>
              </a:ext>
            </a:extLst>
          </p:cNvPr>
          <p:cNvSpPr/>
          <p:nvPr/>
        </p:nvSpPr>
        <p:spPr>
          <a:xfrm>
            <a:off x="6189786" y="1519876"/>
            <a:ext cx="2954214" cy="2862322"/>
          </a:xfrm>
          <a:prstGeom prst="rect">
            <a:avLst/>
          </a:prstGeom>
        </p:spPr>
        <p:txBody>
          <a:bodyPr wrap="square">
            <a:spAutoFit/>
          </a:bodyPr>
          <a:lstStyle/>
          <a:p>
            <a:r>
              <a:rPr lang="en-US" dirty="0" err="1"/>
              <a:t>Suhas</a:t>
            </a:r>
            <a:r>
              <a:rPr lang="en-US" dirty="0"/>
              <a:t> , </a:t>
            </a:r>
            <a:r>
              <a:rPr lang="en-US" dirty="0" err="1"/>
              <a:t>Muddala</a:t>
            </a:r>
            <a:endParaRPr lang="en-US" dirty="0"/>
          </a:p>
          <a:p>
            <a:r>
              <a:rPr lang="en-US" dirty="0"/>
              <a:t>Vani , Ramesh</a:t>
            </a:r>
          </a:p>
          <a:p>
            <a:r>
              <a:rPr lang="en-US" dirty="0" err="1"/>
              <a:t>Ansh</a:t>
            </a:r>
            <a:r>
              <a:rPr lang="en-US" dirty="0"/>
              <a:t> , </a:t>
            </a:r>
            <a:r>
              <a:rPr lang="en-US" dirty="0" err="1"/>
              <a:t>Tomar</a:t>
            </a:r>
            <a:endParaRPr lang="en-US" dirty="0"/>
          </a:p>
          <a:p>
            <a:r>
              <a:rPr lang="en-US" dirty="0"/>
              <a:t>Arshia , Ajmera</a:t>
            </a:r>
          </a:p>
          <a:p>
            <a:r>
              <a:rPr lang="en-US" dirty="0"/>
              <a:t>Deepesh , </a:t>
            </a:r>
            <a:r>
              <a:rPr lang="en-US" dirty="0" err="1"/>
              <a:t>Balwani</a:t>
            </a:r>
            <a:endParaRPr lang="en-US" dirty="0"/>
          </a:p>
          <a:p>
            <a:r>
              <a:rPr lang="en-US" dirty="0"/>
              <a:t>Sanjana , Sivakumar</a:t>
            </a:r>
          </a:p>
          <a:p>
            <a:r>
              <a:rPr lang="en-US" dirty="0" err="1"/>
              <a:t>satkeerth</a:t>
            </a:r>
            <a:r>
              <a:rPr lang="en-US" dirty="0"/>
              <a:t> , </a:t>
            </a:r>
            <a:r>
              <a:rPr lang="en-US" dirty="0" err="1"/>
              <a:t>boyapalli</a:t>
            </a:r>
            <a:endParaRPr lang="en-US" dirty="0"/>
          </a:p>
          <a:p>
            <a:r>
              <a:rPr lang="en-US" dirty="0" err="1"/>
              <a:t>Snigdha</a:t>
            </a:r>
            <a:r>
              <a:rPr lang="en-US" dirty="0"/>
              <a:t> , </a:t>
            </a:r>
            <a:r>
              <a:rPr lang="en-US" dirty="0" err="1"/>
              <a:t>Akula</a:t>
            </a:r>
            <a:endParaRPr lang="en-US" dirty="0"/>
          </a:p>
          <a:p>
            <a:r>
              <a:rPr lang="en-US" dirty="0" err="1"/>
              <a:t>Srisha</a:t>
            </a:r>
            <a:r>
              <a:rPr lang="en-US" dirty="0"/>
              <a:t> </a:t>
            </a:r>
            <a:r>
              <a:rPr lang="en-US" dirty="0" err="1"/>
              <a:t>Manoj</a:t>
            </a:r>
            <a:endParaRPr lang="en-US" dirty="0"/>
          </a:p>
          <a:p>
            <a:r>
              <a:rPr lang="en-US" dirty="0"/>
              <a:t> </a:t>
            </a:r>
            <a:endParaRPr lang="en-US" sz="1200" kern="14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3126115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606" y="239337"/>
            <a:ext cx="8229600" cy="857250"/>
          </a:xfrm>
        </p:spPr>
        <p:txBody>
          <a:bodyPr/>
          <a:lstStyle/>
          <a:p>
            <a:r>
              <a:rPr lang="en-US" altLang="en-US" b="1" dirty="0">
                <a:ln>
                  <a:noFill/>
                </a:ln>
                <a:solidFill>
                  <a:srgbClr val="000000"/>
                </a:solidFill>
                <a:effectLst/>
                <a:latin typeface="Gill Sans MT" panose="020B0502020104020203" pitchFamily="34" charset="0"/>
              </a:rPr>
              <a:t>Kumon Gold Awards</a:t>
            </a:r>
            <a:endParaRPr lang="en-US" dirty="0"/>
          </a:p>
        </p:txBody>
      </p:sp>
      <p:sp>
        <p:nvSpPr>
          <p:cNvPr id="15" name="Text Box 2">
            <a:extLst>
              <a:ext uri="{FF2B5EF4-FFF2-40B4-BE49-F238E27FC236}">
                <a16:creationId xmlns:a16="http://schemas.microsoft.com/office/drawing/2014/main" id="{96DB0062-E609-4DFD-9860-164D857FB47D}"/>
              </a:ext>
            </a:extLst>
          </p:cNvPr>
          <p:cNvSpPr txBox="1">
            <a:spLocks noChangeArrowheads="1"/>
          </p:cNvSpPr>
          <p:nvPr/>
        </p:nvSpPr>
        <p:spPr bwMode="auto">
          <a:xfrm>
            <a:off x="541606" y="1074439"/>
            <a:ext cx="8229600" cy="367499"/>
          </a:xfrm>
          <a:prstGeom prst="rect">
            <a:avLst/>
          </a:prstGeom>
          <a:solidFill>
            <a:srgbClr val="B2B2B2"/>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ahoma" panose="020B0604030504040204" pitchFamily="34" charset="0"/>
              </a:rPr>
              <a:t>Students Studying 2 Years above their </a:t>
            </a:r>
            <a:r>
              <a:rPr lang="en-US" altLang="en-US" sz="1400" dirty="0">
                <a:solidFill>
                  <a:srgbClr val="000000"/>
                </a:solidFill>
                <a:latin typeface="Tahoma" panose="020B0604030504040204" pitchFamily="34" charset="0"/>
              </a:rPr>
              <a:t>Grade Level are </a:t>
            </a:r>
            <a:r>
              <a:rPr kumimoji="0" lang="en-US" altLang="en-US" sz="1400" b="0" i="0" u="none" strike="noStrike" cap="none" normalizeH="0" baseline="0" dirty="0">
                <a:ln>
                  <a:noFill/>
                </a:ln>
                <a:solidFill>
                  <a:srgbClr val="000000"/>
                </a:solidFill>
                <a:effectLst/>
                <a:latin typeface="Tahoma" panose="020B0604030504040204" pitchFamily="34" charset="0"/>
              </a:rPr>
              <a:t>presented with Gold Awards</a:t>
            </a:r>
            <a:r>
              <a:rPr lang="en-US" altLang="en-US" sz="1000" dirty="0">
                <a:solidFill>
                  <a:srgbClr val="000000"/>
                </a:solidFill>
                <a:latin typeface="Tahom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E58C6A4E-1221-4164-AD5A-DED1AB5EFB3F}"/>
              </a:ext>
            </a:extLst>
          </p:cNvPr>
          <p:cNvSpPr/>
          <p:nvPr/>
        </p:nvSpPr>
        <p:spPr>
          <a:xfrm>
            <a:off x="1378635" y="1526718"/>
            <a:ext cx="2954214" cy="2585323"/>
          </a:xfrm>
          <a:prstGeom prst="rect">
            <a:avLst/>
          </a:prstGeom>
        </p:spPr>
        <p:txBody>
          <a:bodyPr wrap="square">
            <a:spAutoFit/>
          </a:bodyPr>
          <a:lstStyle/>
          <a:p>
            <a:r>
              <a:rPr lang="en-US" dirty="0"/>
              <a:t>Aditya , Jayanthi</a:t>
            </a:r>
          </a:p>
          <a:p>
            <a:r>
              <a:rPr lang="en-US" dirty="0" err="1"/>
              <a:t>Aaryan</a:t>
            </a:r>
            <a:r>
              <a:rPr lang="en-US" dirty="0"/>
              <a:t> , </a:t>
            </a:r>
            <a:r>
              <a:rPr lang="en-US" dirty="0" err="1"/>
              <a:t>Bedi</a:t>
            </a:r>
            <a:endParaRPr lang="en-US" dirty="0"/>
          </a:p>
          <a:p>
            <a:r>
              <a:rPr lang="en-US" dirty="0"/>
              <a:t>Shiv , </a:t>
            </a:r>
            <a:r>
              <a:rPr lang="en-US" dirty="0" err="1"/>
              <a:t>Sahani</a:t>
            </a:r>
            <a:endParaRPr lang="en-US" dirty="0"/>
          </a:p>
          <a:p>
            <a:r>
              <a:rPr lang="en-US" dirty="0" err="1"/>
              <a:t>Shubhanshi</a:t>
            </a:r>
            <a:r>
              <a:rPr lang="en-US" dirty="0"/>
              <a:t>, </a:t>
            </a:r>
            <a:r>
              <a:rPr lang="en-US" dirty="0" err="1"/>
              <a:t>Dey</a:t>
            </a:r>
            <a:endParaRPr lang="en-US" dirty="0"/>
          </a:p>
          <a:p>
            <a:r>
              <a:rPr lang="en-US" dirty="0"/>
              <a:t>Destiny , Abimbola-</a:t>
            </a:r>
            <a:r>
              <a:rPr lang="en-US" dirty="0" err="1"/>
              <a:t>akinola</a:t>
            </a:r>
            <a:endParaRPr lang="en-US" dirty="0"/>
          </a:p>
          <a:p>
            <a:r>
              <a:rPr lang="en-US" dirty="0"/>
              <a:t>ISHAN , MAJUMDAR</a:t>
            </a:r>
          </a:p>
          <a:p>
            <a:r>
              <a:rPr lang="en-US" dirty="0"/>
              <a:t>Julia , Stephen</a:t>
            </a:r>
          </a:p>
          <a:p>
            <a:r>
              <a:rPr lang="en-US" dirty="0"/>
              <a:t>Adah , Singh</a:t>
            </a:r>
          </a:p>
          <a:p>
            <a:r>
              <a:rPr lang="en-US" dirty="0"/>
              <a:t>Kannan , Anisha</a:t>
            </a:r>
          </a:p>
        </p:txBody>
      </p:sp>
      <p:sp>
        <p:nvSpPr>
          <p:cNvPr id="19" name="Rectangle 18">
            <a:extLst>
              <a:ext uri="{FF2B5EF4-FFF2-40B4-BE49-F238E27FC236}">
                <a16:creationId xmlns:a16="http://schemas.microsoft.com/office/drawing/2014/main" id="{4E26DA53-3AE1-4ACC-AD3E-736D603BF092}"/>
              </a:ext>
            </a:extLst>
          </p:cNvPr>
          <p:cNvSpPr/>
          <p:nvPr/>
        </p:nvSpPr>
        <p:spPr>
          <a:xfrm>
            <a:off x="5723207" y="1441938"/>
            <a:ext cx="2954214" cy="3416320"/>
          </a:xfrm>
          <a:prstGeom prst="rect">
            <a:avLst/>
          </a:prstGeom>
        </p:spPr>
        <p:txBody>
          <a:bodyPr wrap="square">
            <a:spAutoFit/>
          </a:bodyPr>
          <a:lstStyle/>
          <a:p>
            <a:r>
              <a:rPr lang="en-US" dirty="0" err="1"/>
              <a:t>Maanya</a:t>
            </a:r>
            <a:r>
              <a:rPr lang="en-US" dirty="0"/>
              <a:t> , Srivastava</a:t>
            </a:r>
          </a:p>
          <a:p>
            <a:r>
              <a:rPr lang="en-US" dirty="0" err="1"/>
              <a:t>Shiven</a:t>
            </a:r>
            <a:r>
              <a:rPr lang="en-US" dirty="0"/>
              <a:t> , Patel</a:t>
            </a:r>
          </a:p>
          <a:p>
            <a:r>
              <a:rPr lang="en-US" dirty="0"/>
              <a:t>Vibha , </a:t>
            </a:r>
            <a:r>
              <a:rPr lang="en-US" dirty="0" err="1"/>
              <a:t>Athreye</a:t>
            </a:r>
            <a:endParaRPr lang="en-US" dirty="0"/>
          </a:p>
          <a:p>
            <a:r>
              <a:rPr lang="en-US" dirty="0" err="1"/>
              <a:t>Kavith</a:t>
            </a:r>
            <a:r>
              <a:rPr lang="en-US" dirty="0"/>
              <a:t> , </a:t>
            </a:r>
            <a:r>
              <a:rPr lang="en-US" dirty="0" err="1"/>
              <a:t>Ranaweera</a:t>
            </a:r>
            <a:endParaRPr lang="en-US" dirty="0"/>
          </a:p>
          <a:p>
            <a:r>
              <a:rPr lang="en-US" dirty="0"/>
              <a:t>Priscilla , Abimbola-</a:t>
            </a:r>
            <a:r>
              <a:rPr lang="en-US" dirty="0" err="1"/>
              <a:t>akinola</a:t>
            </a:r>
            <a:endParaRPr lang="en-US" dirty="0"/>
          </a:p>
          <a:p>
            <a:r>
              <a:rPr lang="en-US" dirty="0" err="1"/>
              <a:t>Shreyaa</a:t>
            </a:r>
            <a:r>
              <a:rPr lang="en-US" dirty="0"/>
              <a:t> , Mani</a:t>
            </a:r>
          </a:p>
          <a:p>
            <a:r>
              <a:rPr lang="en-US" dirty="0"/>
              <a:t>Valeria , Ramirez</a:t>
            </a:r>
          </a:p>
          <a:p>
            <a:r>
              <a:rPr lang="en-US" dirty="0"/>
              <a:t>Yajna , Sivakumar</a:t>
            </a:r>
          </a:p>
          <a:p>
            <a:r>
              <a:rPr lang="en-US" dirty="0"/>
              <a:t>Vishnu , </a:t>
            </a:r>
            <a:r>
              <a:rPr lang="en-US" dirty="0" err="1"/>
              <a:t>Dhamodharan</a:t>
            </a:r>
            <a:endParaRPr lang="en-US" dirty="0"/>
          </a:p>
          <a:p>
            <a:r>
              <a:rPr lang="en-US" dirty="0"/>
              <a:t>Noor , Singh</a:t>
            </a:r>
          </a:p>
          <a:p>
            <a:r>
              <a:rPr lang="en-US" dirty="0"/>
              <a:t>Shabab , Ahmed</a:t>
            </a:r>
          </a:p>
          <a:p>
            <a:r>
              <a:rPr lang="en-US" dirty="0"/>
              <a:t> </a:t>
            </a:r>
          </a:p>
        </p:txBody>
      </p:sp>
    </p:spTree>
    <p:extLst>
      <p:ext uri="{BB962C8B-B14F-4D97-AF65-F5344CB8AC3E}">
        <p14:creationId xmlns:p14="http://schemas.microsoft.com/office/powerpoint/2010/main" val="146732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606" y="239337"/>
            <a:ext cx="8229600" cy="857250"/>
          </a:xfrm>
        </p:spPr>
        <p:txBody>
          <a:bodyPr/>
          <a:lstStyle/>
          <a:p>
            <a:r>
              <a:rPr lang="en-US" altLang="en-US" b="1" dirty="0">
                <a:ln>
                  <a:noFill/>
                </a:ln>
                <a:solidFill>
                  <a:srgbClr val="000000"/>
                </a:solidFill>
                <a:effectLst/>
                <a:latin typeface="Gill Sans MT" panose="020B0502020104020203" pitchFamily="34" charset="0"/>
              </a:rPr>
              <a:t>Kumon Bronze Awards</a:t>
            </a:r>
            <a:endParaRPr lang="en-US" dirty="0"/>
          </a:p>
        </p:txBody>
      </p:sp>
      <p:sp>
        <p:nvSpPr>
          <p:cNvPr id="15" name="Text Box 2">
            <a:extLst>
              <a:ext uri="{FF2B5EF4-FFF2-40B4-BE49-F238E27FC236}">
                <a16:creationId xmlns:a16="http://schemas.microsoft.com/office/drawing/2014/main" id="{96DB0062-E609-4DFD-9860-164D857FB47D}"/>
              </a:ext>
            </a:extLst>
          </p:cNvPr>
          <p:cNvSpPr txBox="1">
            <a:spLocks noChangeArrowheads="1"/>
          </p:cNvSpPr>
          <p:nvPr/>
        </p:nvSpPr>
        <p:spPr bwMode="auto">
          <a:xfrm>
            <a:off x="541606" y="1074439"/>
            <a:ext cx="8229600" cy="367499"/>
          </a:xfrm>
          <a:prstGeom prst="rect">
            <a:avLst/>
          </a:prstGeom>
          <a:solidFill>
            <a:srgbClr val="B2B2B2"/>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ahoma" panose="020B0604030504040204" pitchFamily="34" charset="0"/>
              </a:rPr>
              <a:t>Students Studying at Kumon International Standards (KIS) are presented with Bronze Awards</a:t>
            </a:r>
            <a:r>
              <a:rPr lang="en-US" altLang="en-US" sz="1000" dirty="0">
                <a:solidFill>
                  <a:srgbClr val="000000"/>
                </a:solidFill>
                <a:latin typeface="Tahom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E58C6A4E-1221-4164-AD5A-DED1AB5EFB3F}"/>
              </a:ext>
            </a:extLst>
          </p:cNvPr>
          <p:cNvSpPr/>
          <p:nvPr/>
        </p:nvSpPr>
        <p:spPr>
          <a:xfrm>
            <a:off x="1378635" y="1526718"/>
            <a:ext cx="2954214" cy="2585323"/>
          </a:xfrm>
          <a:prstGeom prst="rect">
            <a:avLst/>
          </a:prstGeom>
        </p:spPr>
        <p:txBody>
          <a:bodyPr wrap="square">
            <a:spAutoFit/>
          </a:bodyPr>
          <a:lstStyle/>
          <a:p>
            <a:r>
              <a:rPr lang="en-US" dirty="0"/>
              <a:t>Ahluwalia , Balraj</a:t>
            </a:r>
          </a:p>
          <a:p>
            <a:r>
              <a:rPr lang="en-US" dirty="0"/>
              <a:t>ELISHA , ALMEIDA</a:t>
            </a:r>
          </a:p>
          <a:p>
            <a:r>
              <a:rPr lang="en-US" dirty="0"/>
              <a:t>Farhan , Ahmed</a:t>
            </a:r>
          </a:p>
          <a:p>
            <a:r>
              <a:rPr lang="en-US" dirty="0" err="1"/>
              <a:t>Vyan</a:t>
            </a:r>
            <a:r>
              <a:rPr lang="en-US" dirty="0"/>
              <a:t> , </a:t>
            </a:r>
            <a:r>
              <a:rPr lang="en-US" dirty="0" err="1"/>
              <a:t>Dadsena</a:t>
            </a:r>
            <a:endParaRPr lang="en-US" dirty="0"/>
          </a:p>
          <a:p>
            <a:r>
              <a:rPr lang="en-US" dirty="0"/>
              <a:t>Aryan , Gupta</a:t>
            </a:r>
          </a:p>
          <a:p>
            <a:r>
              <a:rPr lang="en-US" dirty="0"/>
              <a:t>Shah , </a:t>
            </a:r>
            <a:r>
              <a:rPr lang="en-US" dirty="0" err="1"/>
              <a:t>Ruhi</a:t>
            </a:r>
            <a:endParaRPr lang="en-US" dirty="0"/>
          </a:p>
          <a:p>
            <a:r>
              <a:rPr lang="en-US" dirty="0"/>
              <a:t>Tala , </a:t>
            </a:r>
            <a:r>
              <a:rPr lang="en-US" dirty="0" err="1"/>
              <a:t>Amiry</a:t>
            </a:r>
            <a:endParaRPr lang="en-US" dirty="0"/>
          </a:p>
          <a:p>
            <a:r>
              <a:rPr lang="en-US" dirty="0"/>
              <a:t>Alisha , Dhingra</a:t>
            </a:r>
          </a:p>
          <a:p>
            <a:endParaRPr lang="en-US" dirty="0"/>
          </a:p>
        </p:txBody>
      </p:sp>
      <p:sp>
        <p:nvSpPr>
          <p:cNvPr id="19" name="Rectangle 18">
            <a:extLst>
              <a:ext uri="{FF2B5EF4-FFF2-40B4-BE49-F238E27FC236}">
                <a16:creationId xmlns:a16="http://schemas.microsoft.com/office/drawing/2014/main" id="{4E26DA53-3AE1-4ACC-AD3E-736D603BF092}"/>
              </a:ext>
            </a:extLst>
          </p:cNvPr>
          <p:cNvSpPr/>
          <p:nvPr/>
        </p:nvSpPr>
        <p:spPr>
          <a:xfrm>
            <a:off x="5723207" y="1441938"/>
            <a:ext cx="2954214" cy="2308324"/>
          </a:xfrm>
          <a:prstGeom prst="rect">
            <a:avLst/>
          </a:prstGeom>
        </p:spPr>
        <p:txBody>
          <a:bodyPr wrap="square">
            <a:spAutoFit/>
          </a:bodyPr>
          <a:lstStyle/>
          <a:p>
            <a:r>
              <a:rPr lang="en-US" dirty="0"/>
              <a:t>Anoushka , Chaudhary</a:t>
            </a:r>
          </a:p>
          <a:p>
            <a:r>
              <a:rPr lang="en-US" dirty="0"/>
              <a:t>Trisha , Suresh</a:t>
            </a:r>
          </a:p>
          <a:p>
            <a:r>
              <a:rPr lang="en-US" dirty="0"/>
              <a:t>Colin , </a:t>
            </a:r>
            <a:r>
              <a:rPr lang="en-US" dirty="0" err="1"/>
              <a:t>Juhn</a:t>
            </a:r>
            <a:endParaRPr lang="en-US" dirty="0"/>
          </a:p>
          <a:p>
            <a:r>
              <a:rPr lang="en-US" dirty="0" err="1"/>
              <a:t>Dhivija</a:t>
            </a:r>
            <a:r>
              <a:rPr lang="en-US" dirty="0"/>
              <a:t> Sai , </a:t>
            </a:r>
            <a:r>
              <a:rPr lang="en-US" dirty="0" err="1"/>
              <a:t>Challa</a:t>
            </a:r>
            <a:endParaRPr lang="en-US" dirty="0"/>
          </a:p>
          <a:p>
            <a:r>
              <a:rPr lang="en-US" dirty="0"/>
              <a:t>Archi , </a:t>
            </a:r>
            <a:r>
              <a:rPr lang="en-US" dirty="0" err="1"/>
              <a:t>Damle</a:t>
            </a:r>
            <a:endParaRPr lang="en-US" dirty="0"/>
          </a:p>
          <a:p>
            <a:r>
              <a:rPr lang="en-US" dirty="0" err="1"/>
              <a:t>Fatheen</a:t>
            </a:r>
            <a:r>
              <a:rPr lang="en-US" dirty="0"/>
              <a:t> , Ahmed</a:t>
            </a:r>
          </a:p>
          <a:p>
            <a:r>
              <a:rPr lang="en-US" dirty="0" err="1"/>
              <a:t>Shreevallabh</a:t>
            </a:r>
            <a:r>
              <a:rPr lang="en-US" dirty="0"/>
              <a:t> , </a:t>
            </a:r>
            <a:r>
              <a:rPr lang="en-US" dirty="0" err="1"/>
              <a:t>Damle</a:t>
            </a:r>
            <a:endParaRPr lang="en-US" dirty="0"/>
          </a:p>
          <a:p>
            <a:r>
              <a:rPr lang="en-US" dirty="0"/>
              <a:t> </a:t>
            </a:r>
          </a:p>
        </p:txBody>
      </p:sp>
    </p:spTree>
    <p:extLst>
      <p:ext uri="{BB962C8B-B14F-4D97-AF65-F5344CB8AC3E}">
        <p14:creationId xmlns:p14="http://schemas.microsoft.com/office/powerpoint/2010/main" val="143106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606" y="239337"/>
            <a:ext cx="8229600" cy="857250"/>
          </a:xfrm>
        </p:spPr>
        <p:txBody>
          <a:bodyPr/>
          <a:lstStyle/>
          <a:p>
            <a:r>
              <a:rPr lang="en-US" altLang="en-US" b="1" dirty="0">
                <a:ln>
                  <a:noFill/>
                </a:ln>
                <a:solidFill>
                  <a:srgbClr val="000000"/>
                </a:solidFill>
                <a:effectLst/>
                <a:latin typeface="Gill Sans MT" panose="020B0502020104020203" pitchFamily="34" charset="0"/>
              </a:rPr>
              <a:t>Kumon Silver Awards</a:t>
            </a:r>
            <a:endParaRPr lang="en-US" dirty="0"/>
          </a:p>
        </p:txBody>
      </p:sp>
      <p:sp>
        <p:nvSpPr>
          <p:cNvPr id="15" name="Text Box 2">
            <a:extLst>
              <a:ext uri="{FF2B5EF4-FFF2-40B4-BE49-F238E27FC236}">
                <a16:creationId xmlns:a16="http://schemas.microsoft.com/office/drawing/2014/main" id="{96DB0062-E609-4DFD-9860-164D857FB47D}"/>
              </a:ext>
            </a:extLst>
          </p:cNvPr>
          <p:cNvSpPr txBox="1">
            <a:spLocks noChangeArrowheads="1"/>
          </p:cNvSpPr>
          <p:nvPr/>
        </p:nvSpPr>
        <p:spPr bwMode="auto">
          <a:xfrm>
            <a:off x="541606" y="1074439"/>
            <a:ext cx="8229600" cy="367499"/>
          </a:xfrm>
          <a:prstGeom prst="rect">
            <a:avLst/>
          </a:prstGeom>
          <a:solidFill>
            <a:srgbClr val="B2B2B2"/>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ahoma" panose="020B0604030504040204" pitchFamily="34" charset="0"/>
              </a:rPr>
              <a:t>Students Studying One Year above their </a:t>
            </a:r>
            <a:r>
              <a:rPr lang="en-US" altLang="en-US" sz="1400" dirty="0">
                <a:solidFill>
                  <a:srgbClr val="000000"/>
                </a:solidFill>
                <a:latin typeface="Tahoma" panose="020B0604030504040204" pitchFamily="34" charset="0"/>
              </a:rPr>
              <a:t>Grade Level are </a:t>
            </a:r>
            <a:r>
              <a:rPr kumimoji="0" lang="en-US" altLang="en-US" sz="1400" b="0" i="0" u="none" strike="noStrike" cap="none" normalizeH="0" baseline="0" dirty="0">
                <a:ln>
                  <a:noFill/>
                </a:ln>
                <a:solidFill>
                  <a:srgbClr val="000000"/>
                </a:solidFill>
                <a:effectLst/>
                <a:latin typeface="Tahoma" panose="020B0604030504040204" pitchFamily="34" charset="0"/>
              </a:rPr>
              <a:t>presented with Silver Awards</a:t>
            </a:r>
            <a:r>
              <a:rPr lang="en-US" altLang="en-US" sz="1000" dirty="0">
                <a:solidFill>
                  <a:srgbClr val="000000"/>
                </a:solidFill>
                <a:latin typeface="Tahom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E58C6A4E-1221-4164-AD5A-DED1AB5EFB3F}"/>
              </a:ext>
            </a:extLst>
          </p:cNvPr>
          <p:cNvSpPr/>
          <p:nvPr/>
        </p:nvSpPr>
        <p:spPr>
          <a:xfrm>
            <a:off x="464235" y="1519876"/>
            <a:ext cx="2954214" cy="2585323"/>
          </a:xfrm>
          <a:prstGeom prst="rect">
            <a:avLst/>
          </a:prstGeom>
        </p:spPr>
        <p:txBody>
          <a:bodyPr wrap="square">
            <a:spAutoFit/>
          </a:bodyPr>
          <a:lstStyle/>
          <a:p>
            <a:r>
              <a:rPr lang="en-US" dirty="0" err="1"/>
              <a:t>Aishani</a:t>
            </a:r>
            <a:r>
              <a:rPr lang="en-US" dirty="0"/>
              <a:t> , Malhotra</a:t>
            </a:r>
          </a:p>
          <a:p>
            <a:r>
              <a:rPr lang="en-US" dirty="0" err="1"/>
              <a:t>Divena</a:t>
            </a:r>
            <a:r>
              <a:rPr lang="en-US" dirty="0"/>
              <a:t> , Sivakumar</a:t>
            </a:r>
          </a:p>
          <a:p>
            <a:r>
              <a:rPr lang="en-US" dirty="0"/>
              <a:t>Max , </a:t>
            </a:r>
            <a:r>
              <a:rPr lang="en-US" dirty="0" err="1"/>
              <a:t>Rozdolsky</a:t>
            </a:r>
            <a:endParaRPr lang="en-US" dirty="0"/>
          </a:p>
          <a:p>
            <a:r>
              <a:rPr lang="en-US" dirty="0" err="1"/>
              <a:t>Medhansh</a:t>
            </a:r>
            <a:r>
              <a:rPr lang="en-US" dirty="0"/>
              <a:t> , </a:t>
            </a:r>
            <a:r>
              <a:rPr lang="en-US" dirty="0" err="1"/>
              <a:t>Nautiyal</a:t>
            </a:r>
            <a:endParaRPr lang="en-US" dirty="0"/>
          </a:p>
          <a:p>
            <a:r>
              <a:rPr lang="en-US" dirty="0"/>
              <a:t>Ronit , </a:t>
            </a:r>
            <a:r>
              <a:rPr lang="en-US" dirty="0" err="1"/>
              <a:t>Vig</a:t>
            </a:r>
            <a:endParaRPr lang="en-US" dirty="0"/>
          </a:p>
          <a:p>
            <a:r>
              <a:rPr lang="en-US" dirty="0" err="1"/>
              <a:t>Srisha</a:t>
            </a:r>
            <a:r>
              <a:rPr lang="en-US" dirty="0"/>
              <a:t> , </a:t>
            </a:r>
            <a:r>
              <a:rPr lang="en-US" dirty="0" err="1"/>
              <a:t>Bhowmik</a:t>
            </a:r>
            <a:endParaRPr lang="en-US" dirty="0"/>
          </a:p>
          <a:p>
            <a:r>
              <a:rPr lang="en-US" dirty="0"/>
              <a:t>Tejas , </a:t>
            </a:r>
            <a:r>
              <a:rPr lang="en-US" dirty="0" err="1"/>
              <a:t>Challa</a:t>
            </a:r>
            <a:endParaRPr lang="en-US" dirty="0"/>
          </a:p>
          <a:p>
            <a:r>
              <a:rPr lang="en-US" dirty="0"/>
              <a:t>Vishnu , Ramesh</a:t>
            </a:r>
          </a:p>
          <a:p>
            <a:r>
              <a:rPr lang="en-US" dirty="0"/>
              <a:t>Aditi , </a:t>
            </a:r>
            <a:r>
              <a:rPr lang="en-US" dirty="0" err="1"/>
              <a:t>Palakodeti</a:t>
            </a:r>
            <a:endParaRPr lang="en-US" dirty="0"/>
          </a:p>
        </p:txBody>
      </p:sp>
      <p:sp>
        <p:nvSpPr>
          <p:cNvPr id="7" name="Rectangle 6">
            <a:extLst>
              <a:ext uri="{FF2B5EF4-FFF2-40B4-BE49-F238E27FC236}">
                <a16:creationId xmlns:a16="http://schemas.microsoft.com/office/drawing/2014/main" id="{F3041637-98C7-4E06-B19D-E225F8637C99}"/>
              </a:ext>
            </a:extLst>
          </p:cNvPr>
          <p:cNvSpPr/>
          <p:nvPr/>
        </p:nvSpPr>
        <p:spPr>
          <a:xfrm>
            <a:off x="2902635" y="1513406"/>
            <a:ext cx="2954214" cy="3416320"/>
          </a:xfrm>
          <a:prstGeom prst="rect">
            <a:avLst/>
          </a:prstGeom>
        </p:spPr>
        <p:txBody>
          <a:bodyPr wrap="square">
            <a:spAutoFit/>
          </a:bodyPr>
          <a:lstStyle/>
          <a:p>
            <a:r>
              <a:rPr lang="en-US" dirty="0"/>
              <a:t>Aditi , </a:t>
            </a:r>
            <a:r>
              <a:rPr lang="en-US" dirty="0" err="1"/>
              <a:t>Vaze</a:t>
            </a:r>
            <a:endParaRPr lang="en-US" dirty="0"/>
          </a:p>
          <a:p>
            <a:r>
              <a:rPr lang="en-US" dirty="0" err="1"/>
              <a:t>Deevyaa</a:t>
            </a:r>
            <a:r>
              <a:rPr lang="en-US" dirty="0"/>
              <a:t> , Chauhan</a:t>
            </a:r>
          </a:p>
          <a:p>
            <a:r>
              <a:rPr lang="en-US" dirty="0" err="1"/>
              <a:t>Jaivik</a:t>
            </a:r>
            <a:r>
              <a:rPr lang="en-US" dirty="0"/>
              <a:t> , Trivedi</a:t>
            </a:r>
          </a:p>
          <a:p>
            <a:r>
              <a:rPr lang="en-US" dirty="0" err="1"/>
              <a:t>Jesunifemi</a:t>
            </a:r>
            <a:r>
              <a:rPr lang="en-US" dirty="0"/>
              <a:t> , </a:t>
            </a:r>
            <a:r>
              <a:rPr lang="en-US" dirty="0" err="1"/>
              <a:t>Aluko-Olokun</a:t>
            </a:r>
            <a:endParaRPr lang="en-US" dirty="0"/>
          </a:p>
          <a:p>
            <a:r>
              <a:rPr lang="en-US" dirty="0" err="1"/>
              <a:t>Jianna</a:t>
            </a:r>
            <a:r>
              <a:rPr lang="en-US" dirty="0"/>
              <a:t> , Patel</a:t>
            </a:r>
          </a:p>
          <a:p>
            <a:r>
              <a:rPr lang="en-US" dirty="0"/>
              <a:t>JORDAN , ALMEIDA</a:t>
            </a:r>
          </a:p>
          <a:p>
            <a:r>
              <a:rPr lang="en-US" dirty="0"/>
              <a:t>Lana , </a:t>
            </a:r>
            <a:r>
              <a:rPr lang="en-US" dirty="0" err="1"/>
              <a:t>Amiry</a:t>
            </a:r>
            <a:endParaRPr lang="en-US" dirty="0"/>
          </a:p>
          <a:p>
            <a:r>
              <a:rPr lang="en-US" dirty="0" err="1"/>
              <a:t>Liezl</a:t>
            </a:r>
            <a:r>
              <a:rPr lang="en-US" dirty="0"/>
              <a:t> , </a:t>
            </a:r>
            <a:r>
              <a:rPr lang="en-US" dirty="0" err="1"/>
              <a:t>Casenas</a:t>
            </a:r>
            <a:endParaRPr lang="en-US" dirty="0"/>
          </a:p>
          <a:p>
            <a:r>
              <a:rPr lang="en-US" dirty="0" err="1"/>
              <a:t>Sahana</a:t>
            </a:r>
            <a:r>
              <a:rPr lang="en-US" dirty="0"/>
              <a:t> , Dinesh</a:t>
            </a:r>
          </a:p>
          <a:p>
            <a:r>
              <a:rPr lang="en-US" dirty="0" err="1"/>
              <a:t>siddharth</a:t>
            </a:r>
            <a:r>
              <a:rPr lang="en-US" dirty="0"/>
              <a:t> , </a:t>
            </a:r>
            <a:r>
              <a:rPr lang="en-US" dirty="0" err="1"/>
              <a:t>guttikonda</a:t>
            </a:r>
            <a:endParaRPr lang="en-US" dirty="0"/>
          </a:p>
          <a:p>
            <a:r>
              <a:rPr lang="en-US" dirty="0"/>
              <a:t>Vihaan , Sharma</a:t>
            </a:r>
          </a:p>
          <a:p>
            <a:r>
              <a:rPr lang="en-US" dirty="0" err="1"/>
              <a:t>Akshay</a:t>
            </a:r>
            <a:r>
              <a:rPr lang="en-US" dirty="0"/>
              <a:t> , </a:t>
            </a:r>
            <a:r>
              <a:rPr lang="en-US" dirty="0" err="1"/>
              <a:t>Mullick</a:t>
            </a:r>
            <a:endParaRPr lang="en-US" dirty="0"/>
          </a:p>
        </p:txBody>
      </p:sp>
      <p:sp>
        <p:nvSpPr>
          <p:cNvPr id="8" name="Rectangle 7">
            <a:extLst>
              <a:ext uri="{FF2B5EF4-FFF2-40B4-BE49-F238E27FC236}">
                <a16:creationId xmlns:a16="http://schemas.microsoft.com/office/drawing/2014/main" id="{51AC0E60-C355-44BC-9D3D-C5D5CFBEC8EA}"/>
              </a:ext>
            </a:extLst>
          </p:cNvPr>
          <p:cNvSpPr/>
          <p:nvPr/>
        </p:nvSpPr>
        <p:spPr>
          <a:xfrm>
            <a:off x="5683349" y="1519875"/>
            <a:ext cx="2954214" cy="3416320"/>
          </a:xfrm>
          <a:prstGeom prst="rect">
            <a:avLst/>
          </a:prstGeom>
        </p:spPr>
        <p:txBody>
          <a:bodyPr wrap="square">
            <a:spAutoFit/>
          </a:bodyPr>
          <a:lstStyle/>
          <a:p>
            <a:r>
              <a:rPr lang="en-US" dirty="0"/>
              <a:t>Julia , </a:t>
            </a:r>
            <a:r>
              <a:rPr lang="en-US" dirty="0" err="1"/>
              <a:t>Rozdolsky</a:t>
            </a:r>
            <a:endParaRPr lang="en-US" dirty="0"/>
          </a:p>
          <a:p>
            <a:r>
              <a:rPr lang="en-US" dirty="0"/>
              <a:t>Kaushal , </a:t>
            </a:r>
            <a:r>
              <a:rPr lang="en-US" dirty="0" err="1"/>
              <a:t>Pratury</a:t>
            </a:r>
            <a:endParaRPr lang="en-US" dirty="0"/>
          </a:p>
          <a:p>
            <a:r>
              <a:rPr lang="en-US" dirty="0"/>
              <a:t>KAVISH , BAROT</a:t>
            </a:r>
          </a:p>
          <a:p>
            <a:r>
              <a:rPr lang="en-US" dirty="0" err="1"/>
              <a:t>Krish</a:t>
            </a:r>
            <a:r>
              <a:rPr lang="en-US" dirty="0"/>
              <a:t> , </a:t>
            </a:r>
            <a:r>
              <a:rPr lang="en-US" dirty="0" err="1"/>
              <a:t>Iyer</a:t>
            </a:r>
            <a:endParaRPr lang="en-US" dirty="0"/>
          </a:p>
          <a:p>
            <a:r>
              <a:rPr lang="en-US" dirty="0" err="1"/>
              <a:t>Kundan</a:t>
            </a:r>
            <a:r>
              <a:rPr lang="en-US" dirty="0"/>
              <a:t> , </a:t>
            </a:r>
            <a:r>
              <a:rPr lang="en-US" dirty="0" err="1"/>
              <a:t>Velpula</a:t>
            </a:r>
            <a:endParaRPr lang="en-US" dirty="0"/>
          </a:p>
          <a:p>
            <a:r>
              <a:rPr lang="en-US" dirty="0"/>
              <a:t>Parvana , Sreejith</a:t>
            </a:r>
          </a:p>
          <a:p>
            <a:r>
              <a:rPr lang="en-US" dirty="0" err="1"/>
              <a:t>Saatvik</a:t>
            </a:r>
            <a:r>
              <a:rPr lang="en-US" dirty="0"/>
              <a:t> , Ranjan</a:t>
            </a:r>
          </a:p>
          <a:p>
            <a:r>
              <a:rPr lang="en-US" dirty="0" err="1"/>
              <a:t>Sahana</a:t>
            </a:r>
            <a:r>
              <a:rPr lang="en-US" dirty="0"/>
              <a:t> , Sriram</a:t>
            </a:r>
          </a:p>
          <a:p>
            <a:r>
              <a:rPr lang="en-US" dirty="0"/>
              <a:t>Veda , Ramesh</a:t>
            </a:r>
          </a:p>
          <a:p>
            <a:r>
              <a:rPr lang="en-US" dirty="0"/>
              <a:t>Vikash , Kumar</a:t>
            </a:r>
          </a:p>
          <a:p>
            <a:r>
              <a:rPr lang="en-US" dirty="0" err="1"/>
              <a:t>Abhiram</a:t>
            </a:r>
            <a:r>
              <a:rPr lang="en-US" dirty="0"/>
              <a:t> , </a:t>
            </a:r>
            <a:r>
              <a:rPr lang="en-US" dirty="0" err="1"/>
              <a:t>Yenugula</a:t>
            </a:r>
            <a:endParaRPr lang="en-US" dirty="0"/>
          </a:p>
          <a:p>
            <a:endParaRPr lang="en-US" dirty="0"/>
          </a:p>
        </p:txBody>
      </p:sp>
    </p:spTree>
    <p:extLst>
      <p:ext uri="{BB962C8B-B14F-4D97-AF65-F5344CB8AC3E}">
        <p14:creationId xmlns:p14="http://schemas.microsoft.com/office/powerpoint/2010/main" val="1454878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606" y="239337"/>
            <a:ext cx="8229600" cy="857250"/>
          </a:xfrm>
        </p:spPr>
        <p:txBody>
          <a:bodyPr/>
          <a:lstStyle/>
          <a:p>
            <a:r>
              <a:rPr lang="en-US" altLang="en-US" b="1" dirty="0">
                <a:ln>
                  <a:noFill/>
                </a:ln>
                <a:solidFill>
                  <a:srgbClr val="000000"/>
                </a:solidFill>
                <a:effectLst/>
                <a:latin typeface="Gill Sans MT" panose="020B0502020104020203" pitchFamily="34" charset="0"/>
              </a:rPr>
              <a:t>Kumon Silver Awards</a:t>
            </a:r>
            <a:endParaRPr lang="en-US" dirty="0"/>
          </a:p>
        </p:txBody>
      </p:sp>
      <p:sp>
        <p:nvSpPr>
          <p:cNvPr id="15" name="Text Box 2">
            <a:extLst>
              <a:ext uri="{FF2B5EF4-FFF2-40B4-BE49-F238E27FC236}">
                <a16:creationId xmlns:a16="http://schemas.microsoft.com/office/drawing/2014/main" id="{96DB0062-E609-4DFD-9860-164D857FB47D}"/>
              </a:ext>
            </a:extLst>
          </p:cNvPr>
          <p:cNvSpPr txBox="1">
            <a:spLocks noChangeArrowheads="1"/>
          </p:cNvSpPr>
          <p:nvPr/>
        </p:nvSpPr>
        <p:spPr bwMode="auto">
          <a:xfrm>
            <a:off x="541606" y="1074439"/>
            <a:ext cx="8229600" cy="367499"/>
          </a:xfrm>
          <a:prstGeom prst="rect">
            <a:avLst/>
          </a:prstGeom>
          <a:solidFill>
            <a:srgbClr val="B2B2B2"/>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ahoma" panose="020B0604030504040204" pitchFamily="34" charset="0"/>
              </a:rPr>
              <a:t>Students Studying One Year above their </a:t>
            </a:r>
            <a:r>
              <a:rPr lang="en-US" altLang="en-US" sz="1400" dirty="0">
                <a:solidFill>
                  <a:srgbClr val="000000"/>
                </a:solidFill>
                <a:latin typeface="Tahoma" panose="020B0604030504040204" pitchFamily="34" charset="0"/>
              </a:rPr>
              <a:t>Grade Level are </a:t>
            </a:r>
            <a:r>
              <a:rPr kumimoji="0" lang="en-US" altLang="en-US" sz="1400" b="0" i="0" u="none" strike="noStrike" cap="none" normalizeH="0" baseline="0" dirty="0">
                <a:ln>
                  <a:noFill/>
                </a:ln>
                <a:solidFill>
                  <a:srgbClr val="000000"/>
                </a:solidFill>
                <a:effectLst/>
                <a:latin typeface="Tahoma" panose="020B0604030504040204" pitchFamily="34" charset="0"/>
              </a:rPr>
              <a:t>presented with Silver Awards</a:t>
            </a:r>
            <a:r>
              <a:rPr lang="en-US" altLang="en-US" sz="1000" dirty="0">
                <a:solidFill>
                  <a:srgbClr val="000000"/>
                </a:solidFill>
                <a:latin typeface="Tahom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E58C6A4E-1221-4164-AD5A-DED1AB5EFB3F}"/>
              </a:ext>
            </a:extLst>
          </p:cNvPr>
          <p:cNvSpPr/>
          <p:nvPr/>
        </p:nvSpPr>
        <p:spPr>
          <a:xfrm>
            <a:off x="464235" y="1519876"/>
            <a:ext cx="2954214" cy="2308324"/>
          </a:xfrm>
          <a:prstGeom prst="rect">
            <a:avLst/>
          </a:prstGeom>
        </p:spPr>
        <p:txBody>
          <a:bodyPr wrap="square">
            <a:spAutoFit/>
          </a:bodyPr>
          <a:lstStyle/>
          <a:p>
            <a:r>
              <a:rPr lang="en-US" dirty="0" err="1"/>
              <a:t>Kaima</a:t>
            </a:r>
            <a:r>
              <a:rPr lang="en-US" dirty="0"/>
              <a:t> , </a:t>
            </a:r>
            <a:r>
              <a:rPr lang="en-US" dirty="0" err="1"/>
              <a:t>Akpuokwe</a:t>
            </a:r>
            <a:endParaRPr lang="en-US" dirty="0"/>
          </a:p>
          <a:p>
            <a:r>
              <a:rPr lang="en-US" dirty="0" err="1"/>
              <a:t>Neto</a:t>
            </a:r>
            <a:r>
              <a:rPr lang="en-US" dirty="0"/>
              <a:t> , </a:t>
            </a:r>
            <a:r>
              <a:rPr lang="en-US" dirty="0" err="1"/>
              <a:t>Akpuokwe</a:t>
            </a:r>
            <a:endParaRPr lang="en-US" dirty="0"/>
          </a:p>
          <a:p>
            <a:r>
              <a:rPr lang="en-US" dirty="0" err="1"/>
              <a:t>Prisha</a:t>
            </a:r>
            <a:r>
              <a:rPr lang="en-US" dirty="0"/>
              <a:t> , Mittal</a:t>
            </a:r>
          </a:p>
          <a:p>
            <a:r>
              <a:rPr lang="en-US" dirty="0"/>
              <a:t>Rayyan , Malik</a:t>
            </a:r>
          </a:p>
          <a:p>
            <a:r>
              <a:rPr lang="en-US" dirty="0"/>
              <a:t>Sara , Naqvi</a:t>
            </a:r>
          </a:p>
          <a:p>
            <a:r>
              <a:rPr lang="en-US" dirty="0" err="1"/>
              <a:t>sarthak</a:t>
            </a:r>
            <a:r>
              <a:rPr lang="en-US" dirty="0"/>
              <a:t> , </a:t>
            </a:r>
            <a:r>
              <a:rPr lang="en-US" dirty="0" err="1"/>
              <a:t>boyapalli</a:t>
            </a:r>
            <a:endParaRPr lang="en-US" dirty="0"/>
          </a:p>
          <a:p>
            <a:r>
              <a:rPr lang="en-US" dirty="0" err="1"/>
              <a:t>Tameem</a:t>
            </a:r>
            <a:r>
              <a:rPr lang="en-US" dirty="0"/>
              <a:t> , Ahmed</a:t>
            </a:r>
          </a:p>
          <a:p>
            <a:r>
              <a:rPr lang="en-US" dirty="0"/>
              <a:t>Zoe , </a:t>
            </a:r>
            <a:r>
              <a:rPr lang="en-US" dirty="0" err="1"/>
              <a:t>Leveston</a:t>
            </a:r>
            <a:endParaRPr lang="en-US" dirty="0"/>
          </a:p>
        </p:txBody>
      </p:sp>
      <p:sp>
        <p:nvSpPr>
          <p:cNvPr id="7" name="Rectangle 6">
            <a:extLst>
              <a:ext uri="{FF2B5EF4-FFF2-40B4-BE49-F238E27FC236}">
                <a16:creationId xmlns:a16="http://schemas.microsoft.com/office/drawing/2014/main" id="{F3041637-98C7-4E06-B19D-E225F8637C99}"/>
              </a:ext>
            </a:extLst>
          </p:cNvPr>
          <p:cNvSpPr/>
          <p:nvPr/>
        </p:nvSpPr>
        <p:spPr>
          <a:xfrm>
            <a:off x="2902635" y="1513406"/>
            <a:ext cx="2954214" cy="3416320"/>
          </a:xfrm>
          <a:prstGeom prst="rect">
            <a:avLst/>
          </a:prstGeom>
        </p:spPr>
        <p:txBody>
          <a:bodyPr wrap="square">
            <a:spAutoFit/>
          </a:bodyPr>
          <a:lstStyle/>
          <a:p>
            <a:r>
              <a:rPr lang="en-US" dirty="0"/>
              <a:t>Abhishek , </a:t>
            </a:r>
            <a:r>
              <a:rPr lang="en-US" dirty="0" err="1"/>
              <a:t>Rasalkar</a:t>
            </a:r>
            <a:endParaRPr lang="en-US" dirty="0"/>
          </a:p>
          <a:p>
            <a:r>
              <a:rPr lang="en-US" dirty="0"/>
              <a:t>Morgan , </a:t>
            </a:r>
            <a:r>
              <a:rPr lang="en-US" dirty="0" err="1"/>
              <a:t>Leveston</a:t>
            </a:r>
            <a:endParaRPr lang="en-US" dirty="0"/>
          </a:p>
          <a:p>
            <a:r>
              <a:rPr lang="en-US" dirty="0"/>
              <a:t>Tiana , Prakash</a:t>
            </a:r>
          </a:p>
          <a:p>
            <a:r>
              <a:rPr lang="en-US" dirty="0" err="1"/>
              <a:t>Ynfinity</a:t>
            </a:r>
            <a:r>
              <a:rPr lang="en-US" dirty="0"/>
              <a:t> , </a:t>
            </a:r>
            <a:r>
              <a:rPr lang="en-US" dirty="0" err="1"/>
              <a:t>Sy</a:t>
            </a:r>
            <a:endParaRPr lang="en-US" dirty="0"/>
          </a:p>
          <a:p>
            <a:r>
              <a:rPr lang="en-US" dirty="0"/>
              <a:t>Aarush , Yada</a:t>
            </a:r>
          </a:p>
          <a:p>
            <a:r>
              <a:rPr lang="en-US" dirty="0"/>
              <a:t>Andrea , Ramirez</a:t>
            </a:r>
          </a:p>
          <a:p>
            <a:r>
              <a:rPr lang="en-US" dirty="0" err="1"/>
              <a:t>Krithi</a:t>
            </a:r>
            <a:r>
              <a:rPr lang="en-US" dirty="0"/>
              <a:t> , Ashok</a:t>
            </a:r>
          </a:p>
          <a:p>
            <a:r>
              <a:rPr lang="en-US" dirty="0" err="1"/>
              <a:t>Shuruah</a:t>
            </a:r>
            <a:r>
              <a:rPr lang="en-US" dirty="0"/>
              <a:t> , Ahmed</a:t>
            </a:r>
          </a:p>
          <a:p>
            <a:r>
              <a:rPr lang="en-US" dirty="0" err="1"/>
              <a:t>Amogh</a:t>
            </a:r>
            <a:r>
              <a:rPr lang="en-US" dirty="0"/>
              <a:t> , Garde</a:t>
            </a:r>
          </a:p>
          <a:p>
            <a:r>
              <a:rPr lang="en-US" dirty="0" err="1"/>
              <a:t>Aashi</a:t>
            </a:r>
            <a:r>
              <a:rPr lang="en-US" dirty="0"/>
              <a:t> , Singh</a:t>
            </a:r>
          </a:p>
          <a:p>
            <a:r>
              <a:rPr lang="en-US" dirty="0"/>
              <a:t>AKSHAR , BAROT</a:t>
            </a:r>
          </a:p>
          <a:p>
            <a:r>
              <a:rPr lang="en-US" dirty="0"/>
              <a:t>Kush , Shah</a:t>
            </a:r>
          </a:p>
        </p:txBody>
      </p:sp>
      <p:sp>
        <p:nvSpPr>
          <p:cNvPr id="8" name="Rectangle 7">
            <a:extLst>
              <a:ext uri="{FF2B5EF4-FFF2-40B4-BE49-F238E27FC236}">
                <a16:creationId xmlns:a16="http://schemas.microsoft.com/office/drawing/2014/main" id="{51AC0E60-C355-44BC-9D3D-C5D5CFBEC8EA}"/>
              </a:ext>
            </a:extLst>
          </p:cNvPr>
          <p:cNvSpPr/>
          <p:nvPr/>
        </p:nvSpPr>
        <p:spPr>
          <a:xfrm>
            <a:off x="5683349" y="1519875"/>
            <a:ext cx="2954214" cy="3416320"/>
          </a:xfrm>
          <a:prstGeom prst="rect">
            <a:avLst/>
          </a:prstGeom>
        </p:spPr>
        <p:txBody>
          <a:bodyPr wrap="square">
            <a:spAutoFit/>
          </a:bodyPr>
          <a:lstStyle/>
          <a:p>
            <a:r>
              <a:rPr lang="en-US" dirty="0" err="1"/>
              <a:t>Meghana</a:t>
            </a:r>
            <a:r>
              <a:rPr lang="en-US" dirty="0"/>
              <a:t> , Chillakuru</a:t>
            </a:r>
          </a:p>
          <a:p>
            <a:r>
              <a:rPr lang="en-US" dirty="0" err="1"/>
              <a:t>Pradyun</a:t>
            </a:r>
            <a:r>
              <a:rPr lang="en-US" dirty="0"/>
              <a:t> , Shrestha</a:t>
            </a:r>
          </a:p>
          <a:p>
            <a:r>
              <a:rPr lang="en-US" dirty="0" err="1"/>
              <a:t>Shuruah</a:t>
            </a:r>
            <a:r>
              <a:rPr lang="en-US" dirty="0"/>
              <a:t> , Ahmed</a:t>
            </a:r>
          </a:p>
          <a:p>
            <a:r>
              <a:rPr lang="en-US" dirty="0" err="1"/>
              <a:t>Amogh</a:t>
            </a:r>
            <a:r>
              <a:rPr lang="en-US" dirty="0"/>
              <a:t> , Garde</a:t>
            </a:r>
          </a:p>
          <a:p>
            <a:r>
              <a:rPr lang="en-US" dirty="0" err="1"/>
              <a:t>Aashi</a:t>
            </a:r>
            <a:r>
              <a:rPr lang="en-US" dirty="0"/>
              <a:t> , Singh</a:t>
            </a:r>
          </a:p>
          <a:p>
            <a:r>
              <a:rPr lang="en-US" dirty="0"/>
              <a:t>AKSHAR , BAROT</a:t>
            </a:r>
          </a:p>
          <a:p>
            <a:r>
              <a:rPr lang="en-US" dirty="0"/>
              <a:t>Kush , Shah</a:t>
            </a:r>
          </a:p>
          <a:p>
            <a:r>
              <a:rPr lang="en-US" dirty="0" err="1"/>
              <a:t>Meghana</a:t>
            </a:r>
            <a:r>
              <a:rPr lang="en-US" dirty="0"/>
              <a:t> , Chillakuru</a:t>
            </a:r>
          </a:p>
          <a:p>
            <a:r>
              <a:rPr lang="en-US" dirty="0" err="1"/>
              <a:t>Pradyun</a:t>
            </a:r>
            <a:r>
              <a:rPr lang="en-US" dirty="0"/>
              <a:t> , Shrestha</a:t>
            </a:r>
          </a:p>
          <a:p>
            <a:r>
              <a:rPr lang="en-US" dirty="0"/>
              <a:t> </a:t>
            </a:r>
          </a:p>
          <a:p>
            <a:endParaRPr lang="en-US" dirty="0"/>
          </a:p>
          <a:p>
            <a:r>
              <a:rPr lang="en-US" dirty="0"/>
              <a:t> </a:t>
            </a:r>
          </a:p>
        </p:txBody>
      </p:sp>
    </p:spTree>
    <p:extLst>
      <p:ext uri="{BB962C8B-B14F-4D97-AF65-F5344CB8AC3E}">
        <p14:creationId xmlns:p14="http://schemas.microsoft.com/office/powerpoint/2010/main" val="190619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Important Announcements</a:t>
            </a:r>
          </a:p>
        </p:txBody>
      </p:sp>
      <p:sp>
        <p:nvSpPr>
          <p:cNvPr id="6" name="Content Placeholder 2">
            <a:extLst>
              <a:ext uri="{FF2B5EF4-FFF2-40B4-BE49-F238E27FC236}">
                <a16:creationId xmlns:a16="http://schemas.microsoft.com/office/drawing/2014/main" id="{0E1F5C85-4469-4265-B6CC-5025156212E1}"/>
              </a:ext>
            </a:extLst>
          </p:cNvPr>
          <p:cNvSpPr>
            <a:spLocks noGrp="1"/>
          </p:cNvSpPr>
          <p:nvPr>
            <p:ph idx="1"/>
          </p:nvPr>
        </p:nvSpPr>
        <p:spPr>
          <a:xfrm>
            <a:off x="372794" y="944177"/>
            <a:ext cx="8229600" cy="3789601"/>
          </a:xfrm>
        </p:spPr>
        <p:txBody>
          <a:bodyPr/>
          <a:lstStyle/>
          <a:p>
            <a:r>
              <a:rPr lang="en-US" dirty="0"/>
              <a:t>Parents are requested to please remain seated and attend the complete ceremony. We have important announcements for the upcoming year at the end of the ceremony.</a:t>
            </a:r>
          </a:p>
          <a:p>
            <a:r>
              <a:rPr lang="en-US" dirty="0"/>
              <a:t>If you have NOT been receiving emails from us, then please fill out the email address in the feedback form and submit the form outside </a:t>
            </a:r>
            <a:r>
              <a:rPr lang="en-US"/>
              <a:t>before leaving.</a:t>
            </a:r>
            <a:endParaRPr lang="en-US" dirty="0"/>
          </a:p>
        </p:txBody>
      </p:sp>
    </p:spTree>
    <p:extLst>
      <p:ext uri="{BB962C8B-B14F-4D97-AF65-F5344CB8AC3E}">
        <p14:creationId xmlns:p14="http://schemas.microsoft.com/office/powerpoint/2010/main" val="2572301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1896" y="284922"/>
            <a:ext cx="6274904" cy="4015900"/>
          </a:xfrm>
        </p:spPr>
        <p:txBody>
          <a:bodyPr/>
          <a:lstStyle/>
          <a:p>
            <a:r>
              <a:rPr lang="en-US" dirty="0"/>
              <a:t>Do you have a child 3+ year old who could benefit from </a:t>
            </a:r>
            <a:r>
              <a:rPr lang="en-US" dirty="0" err="1"/>
              <a:t>kumon</a:t>
            </a:r>
            <a:r>
              <a:rPr lang="en-US" dirty="0"/>
              <a:t>?</a:t>
            </a:r>
          </a:p>
          <a:p>
            <a:r>
              <a:rPr lang="en-US" dirty="0"/>
              <a:t>Would you want to add another subject for your child to see if he/she can handle another subject?</a:t>
            </a:r>
          </a:p>
        </p:txBody>
      </p:sp>
    </p:spTree>
    <p:extLst>
      <p:ext uri="{BB962C8B-B14F-4D97-AF65-F5344CB8AC3E}">
        <p14:creationId xmlns:p14="http://schemas.microsoft.com/office/powerpoint/2010/main" val="85658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1FAACF-FD3B-4001-82E0-E77943767BBC}"/>
              </a:ext>
            </a:extLst>
          </p:cNvPr>
          <p:cNvPicPr>
            <a:picLocks noGrp="1" noChangeAspect="1"/>
          </p:cNvPicPr>
          <p:nvPr>
            <p:ph idx="1"/>
          </p:nvPr>
        </p:nvPicPr>
        <p:blipFill>
          <a:blip r:embed="rId3"/>
          <a:stretch>
            <a:fillRect/>
          </a:stretch>
        </p:blipFill>
        <p:spPr>
          <a:xfrm>
            <a:off x="0" y="0"/>
            <a:ext cx="3812240" cy="5143500"/>
          </a:xfrm>
          <a:prstGeom prst="rect">
            <a:avLst/>
          </a:prstGeom>
        </p:spPr>
      </p:pic>
      <p:sp>
        <p:nvSpPr>
          <p:cNvPr id="5" name="Content Placeholder 2">
            <a:extLst>
              <a:ext uri="{FF2B5EF4-FFF2-40B4-BE49-F238E27FC236}">
                <a16:creationId xmlns:a16="http://schemas.microsoft.com/office/drawing/2014/main" id="{7F1B3A61-1A10-4FCE-9A17-5863D8844532}"/>
              </a:ext>
            </a:extLst>
          </p:cNvPr>
          <p:cNvSpPr txBox="1">
            <a:spLocks/>
          </p:cNvSpPr>
          <p:nvPr/>
        </p:nvSpPr>
        <p:spPr>
          <a:xfrm>
            <a:off x="3876261" y="1245704"/>
            <a:ext cx="5135218" cy="36178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 Risk or obligation to try </a:t>
            </a:r>
            <a:r>
              <a:rPr lang="en-US" dirty="0" err="1"/>
              <a:t>kumon</a:t>
            </a:r>
            <a:r>
              <a:rPr lang="en-US" dirty="0"/>
              <a:t> for 2 weeks.</a:t>
            </a:r>
          </a:p>
          <a:p>
            <a:r>
              <a:rPr lang="en-US" dirty="0"/>
              <a:t>Trial runs Nov 1 – 15</a:t>
            </a:r>
            <a:r>
              <a:rPr lang="en-US" baseline="30000" dirty="0"/>
              <a:t>th</a:t>
            </a:r>
            <a:r>
              <a:rPr lang="en-US" dirty="0"/>
              <a:t>. Register before Oct 31</a:t>
            </a:r>
            <a:r>
              <a:rPr lang="en-US" baseline="30000" dirty="0"/>
              <a:t>st</a:t>
            </a:r>
            <a:r>
              <a:rPr lang="en-US" dirty="0"/>
              <a:t> for Trial.</a:t>
            </a:r>
          </a:p>
        </p:txBody>
      </p:sp>
    </p:spTree>
    <p:extLst>
      <p:ext uri="{BB962C8B-B14F-4D97-AF65-F5344CB8AC3E}">
        <p14:creationId xmlns:p14="http://schemas.microsoft.com/office/powerpoint/2010/main" val="120859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93142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9999</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353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Motivation</a:t>
            </a:r>
          </a:p>
        </p:txBody>
      </p:sp>
      <p:sp>
        <p:nvSpPr>
          <p:cNvPr id="4" name="Rectangle 3">
            <a:extLst>
              <a:ext uri="{FF2B5EF4-FFF2-40B4-BE49-F238E27FC236}">
                <a16:creationId xmlns:a16="http://schemas.microsoft.com/office/drawing/2014/main" id="{3DBE8717-BAE4-4A68-B902-FC76189FD30B}"/>
              </a:ext>
            </a:extLst>
          </p:cNvPr>
          <p:cNvSpPr/>
          <p:nvPr/>
        </p:nvSpPr>
        <p:spPr>
          <a:xfrm>
            <a:off x="1779563" y="1538167"/>
            <a:ext cx="5866228" cy="2308324"/>
          </a:xfrm>
          <a:prstGeom prst="rect">
            <a:avLst/>
          </a:prstGeom>
        </p:spPr>
        <p:txBody>
          <a:bodyPr wrap="square">
            <a:spAutoFit/>
          </a:bodyPr>
          <a:lstStyle/>
          <a:p>
            <a:pPr algn="ctr"/>
            <a:r>
              <a:rPr lang="en-US" sz="4800" dirty="0"/>
              <a:t>Building a Community of Self Motivated Learners</a:t>
            </a:r>
          </a:p>
        </p:txBody>
      </p:sp>
    </p:spTree>
    <p:extLst>
      <p:ext uri="{BB962C8B-B14F-4D97-AF65-F5344CB8AC3E}">
        <p14:creationId xmlns:p14="http://schemas.microsoft.com/office/powerpoint/2010/main" val="118769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group of students at a table studying in the library">
            <a:extLst>
              <a:ext uri="{FF2B5EF4-FFF2-40B4-BE49-F238E27FC236}">
                <a16:creationId xmlns:a16="http://schemas.microsoft.com/office/drawing/2014/main" id="{1A5F02FB-FDF1-427A-AB2F-50F09EBEE54E}"/>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grpSp>
        <p:nvGrpSpPr>
          <p:cNvPr id="3" name="Group 2" descr="decorative element">
            <a:extLst>
              <a:ext uri="{FF2B5EF4-FFF2-40B4-BE49-F238E27FC236}">
                <a16:creationId xmlns:a16="http://schemas.microsoft.com/office/drawing/2014/main" id="{B96D2D9B-E0B9-499F-9404-108DB59E4502}"/>
              </a:ext>
            </a:extLst>
          </p:cNvPr>
          <p:cNvGrpSpPr/>
          <p:nvPr/>
        </p:nvGrpSpPr>
        <p:grpSpPr>
          <a:xfrm>
            <a:off x="0" y="0"/>
            <a:ext cx="5217792" cy="5143500"/>
            <a:chOff x="0" y="0"/>
            <a:chExt cx="6957056" cy="6858000"/>
          </a:xfrm>
        </p:grpSpPr>
        <p:sp>
          <p:nvSpPr>
            <p:cNvPr id="33" name="Parallelogram 32">
              <a:extLst>
                <a:ext uri="{FF2B5EF4-FFF2-40B4-BE49-F238E27FC236}">
                  <a16:creationId xmlns:a16="http://schemas.microsoft.com/office/drawing/2014/main" id="{7E2E6584-76E9-4C56-A349-C9CDC96DC5F0}"/>
                </a:ext>
              </a:extLst>
            </p:cNvPr>
            <p:cNvSpPr/>
            <p:nvPr/>
          </p:nvSpPr>
          <p:spPr>
            <a:xfrm>
              <a:off x="1150750" y="0"/>
              <a:ext cx="5491804" cy="6858000"/>
            </a:xfrm>
            <a:prstGeom prst="parallelogram">
              <a:avLst>
                <a:gd name="adj" fmla="val 3271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10" name="Freeform: Shape 9">
              <a:extLst>
                <a:ext uri="{FF2B5EF4-FFF2-40B4-BE49-F238E27FC236}">
                  <a16:creationId xmlns:a16="http://schemas.microsoft.com/office/drawing/2014/main" id="{B73F00D5-E18D-4210-AD3E-3ED73CEE4865}"/>
                </a:ext>
              </a:extLst>
            </p:cNvPr>
            <p:cNvSpPr/>
            <p:nvPr/>
          </p:nvSpPr>
          <p:spPr>
            <a:xfrm flipH="1" flipV="1">
              <a:off x="0" y="482600"/>
              <a:ext cx="6957056" cy="5892799"/>
            </a:xfrm>
            <a:custGeom>
              <a:avLst/>
              <a:gdLst>
                <a:gd name="connsiteX0" fmla="*/ 6957056 w 6957056"/>
                <a:gd name="connsiteY0" fmla="*/ 5892799 h 5892799"/>
                <a:gd name="connsiteX1" fmla="*/ 0 w 6957056"/>
                <a:gd name="connsiteY1" fmla="*/ 5892799 h 5892799"/>
                <a:gd name="connsiteX2" fmla="*/ 1473200 w 6957056"/>
                <a:gd name="connsiteY2" fmla="*/ 0 h 5892799"/>
                <a:gd name="connsiteX3" fmla="*/ 6957056 w 6957056"/>
                <a:gd name="connsiteY3" fmla="*/ 0 h 5892799"/>
              </a:gdLst>
              <a:ahLst/>
              <a:cxnLst>
                <a:cxn ang="0">
                  <a:pos x="connsiteX0" y="connsiteY0"/>
                </a:cxn>
                <a:cxn ang="0">
                  <a:pos x="connsiteX1" y="connsiteY1"/>
                </a:cxn>
                <a:cxn ang="0">
                  <a:pos x="connsiteX2" y="connsiteY2"/>
                </a:cxn>
                <a:cxn ang="0">
                  <a:pos x="connsiteX3" y="connsiteY3"/>
                </a:cxn>
              </a:cxnLst>
              <a:rect l="l" t="t" r="r" b="b"/>
              <a:pathLst>
                <a:path w="6957056" h="5892799">
                  <a:moveTo>
                    <a:pt x="6957056" y="5892799"/>
                  </a:moveTo>
                  <a:lnTo>
                    <a:pt x="0" y="5892799"/>
                  </a:lnTo>
                  <a:lnTo>
                    <a:pt x="1473200" y="0"/>
                  </a:lnTo>
                  <a:lnTo>
                    <a:pt x="6957056" y="0"/>
                  </a:lnTo>
                  <a:close/>
                </a:path>
              </a:pathLst>
            </a:cu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1350" dirty="0"/>
            </a:p>
          </p:txBody>
        </p:sp>
        <p:sp>
          <p:nvSpPr>
            <p:cNvPr id="13" name="Freeform: Shape 12">
              <a:extLst>
                <a:ext uri="{FF2B5EF4-FFF2-40B4-BE49-F238E27FC236}">
                  <a16:creationId xmlns:a16="http://schemas.microsoft.com/office/drawing/2014/main" id="{C6577883-A694-450C-A2C7-C9C8A85D9915}"/>
                </a:ext>
              </a:extLst>
            </p:cNvPr>
            <p:cNvSpPr/>
            <p:nvPr/>
          </p:nvSpPr>
          <p:spPr>
            <a:xfrm flipH="1" flipV="1">
              <a:off x="0" y="4457696"/>
              <a:ext cx="6267450" cy="883839"/>
            </a:xfrm>
            <a:custGeom>
              <a:avLst/>
              <a:gdLst>
                <a:gd name="connsiteX0" fmla="*/ 6267450 w 6267450"/>
                <a:gd name="connsiteY0" fmla="*/ 883839 h 883839"/>
                <a:gd name="connsiteX1" fmla="*/ 0 w 6267450"/>
                <a:gd name="connsiteY1" fmla="*/ 883839 h 883839"/>
                <a:gd name="connsiteX2" fmla="*/ 220960 w 6267450"/>
                <a:gd name="connsiteY2" fmla="*/ 0 h 883839"/>
                <a:gd name="connsiteX3" fmla="*/ 6267450 w 6267450"/>
                <a:gd name="connsiteY3" fmla="*/ 0 h 883839"/>
              </a:gdLst>
              <a:ahLst/>
              <a:cxnLst>
                <a:cxn ang="0">
                  <a:pos x="connsiteX0" y="connsiteY0"/>
                </a:cxn>
                <a:cxn ang="0">
                  <a:pos x="connsiteX1" y="connsiteY1"/>
                </a:cxn>
                <a:cxn ang="0">
                  <a:pos x="connsiteX2" y="connsiteY2"/>
                </a:cxn>
                <a:cxn ang="0">
                  <a:pos x="connsiteX3" y="connsiteY3"/>
                </a:cxn>
              </a:cxnLst>
              <a:rect l="l" t="t" r="r" b="b"/>
              <a:pathLst>
                <a:path w="6267450" h="883839">
                  <a:moveTo>
                    <a:pt x="6267450" y="883839"/>
                  </a:moveTo>
                  <a:lnTo>
                    <a:pt x="0" y="883839"/>
                  </a:lnTo>
                  <a:lnTo>
                    <a:pt x="220960" y="0"/>
                  </a:lnTo>
                  <a:lnTo>
                    <a:pt x="6267450" y="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1350" dirty="0"/>
            </a:p>
          </p:txBody>
        </p:sp>
      </p:grpSp>
      <p:sp>
        <p:nvSpPr>
          <p:cNvPr id="31" name="Title 30">
            <a:extLst>
              <a:ext uri="{FF2B5EF4-FFF2-40B4-BE49-F238E27FC236}">
                <a16:creationId xmlns:a16="http://schemas.microsoft.com/office/drawing/2014/main" id="{9284195F-D106-45D8-ABAA-959FA68948B0}"/>
              </a:ext>
            </a:extLst>
          </p:cNvPr>
          <p:cNvSpPr>
            <a:spLocks noGrp="1"/>
          </p:cNvSpPr>
          <p:nvPr>
            <p:ph type="ctrTitle"/>
          </p:nvPr>
        </p:nvSpPr>
        <p:spPr>
          <a:xfrm>
            <a:off x="234687" y="1904813"/>
            <a:ext cx="3997529" cy="1309878"/>
          </a:xfrm>
        </p:spPr>
        <p:txBody>
          <a:bodyPr/>
          <a:lstStyle/>
          <a:p>
            <a:r>
              <a:rPr lang="en-US" sz="2700" dirty="0"/>
              <a:t>There are three things to remember about education. The first is motivation. The second one is motivation. The third one is motivation. (former U.S. Secretary of Education </a:t>
            </a:r>
            <a:r>
              <a:rPr lang="en-US" sz="2700" b="1" dirty="0">
                <a:hlinkClick r:id="rId3"/>
              </a:rPr>
              <a:t>Terrel Bell</a:t>
            </a:r>
            <a:r>
              <a:rPr lang="en-US" sz="2700" dirty="0"/>
              <a:t>)</a:t>
            </a:r>
            <a:endParaRPr lang="en-GB" sz="2700" dirty="0"/>
          </a:p>
        </p:txBody>
      </p:sp>
      <p:sp>
        <p:nvSpPr>
          <p:cNvPr id="4" name="Subtitle 3">
            <a:extLst>
              <a:ext uri="{FF2B5EF4-FFF2-40B4-BE49-F238E27FC236}">
                <a16:creationId xmlns:a16="http://schemas.microsoft.com/office/drawing/2014/main" id="{88601F04-20B9-4185-9CB6-5C9303C1809D}"/>
              </a:ext>
            </a:extLst>
          </p:cNvPr>
          <p:cNvSpPr>
            <a:spLocks noGrp="1"/>
          </p:cNvSpPr>
          <p:nvPr>
            <p:ph type="subTitle" idx="1"/>
          </p:nvPr>
        </p:nvSpPr>
        <p:spPr/>
        <p:txBody>
          <a:bodyPr/>
          <a:lstStyle/>
          <a:p>
            <a:r>
              <a:rPr lang="en-US" sz="3200" dirty="0"/>
              <a:t>Student Motivation</a:t>
            </a:r>
          </a:p>
        </p:txBody>
      </p:sp>
    </p:spTree>
    <p:extLst>
      <p:ext uri="{BB962C8B-B14F-4D97-AF65-F5344CB8AC3E}">
        <p14:creationId xmlns:p14="http://schemas.microsoft.com/office/powerpoint/2010/main" val="236657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E58025A-9737-434D-AE90-0CC9E7990286}"/>
              </a:ext>
            </a:extLst>
          </p:cNvPr>
          <p:cNvSpPr>
            <a:spLocks noGrp="1"/>
          </p:cNvSpPr>
          <p:nvPr>
            <p:ph type="body" sz="quarter" idx="13"/>
          </p:nvPr>
        </p:nvSpPr>
        <p:spPr>
          <a:xfrm>
            <a:off x="73960" y="1788459"/>
            <a:ext cx="4047564" cy="2971800"/>
          </a:xfrm>
        </p:spPr>
        <p:txBody>
          <a:bodyPr>
            <a:normAutofit fontScale="92500" lnSpcReduction="10000"/>
          </a:bodyPr>
          <a:lstStyle/>
          <a:p>
            <a:pPr marL="0" indent="0">
              <a:buNone/>
            </a:pPr>
            <a:r>
              <a:rPr lang="en-US" sz="3000" dirty="0"/>
              <a:t>When Students feel more motivated to learn, they perform better academically, improve classroom behavior, and gain a higher sense of self-esteem.</a:t>
            </a:r>
          </a:p>
        </p:txBody>
      </p:sp>
      <p:sp>
        <p:nvSpPr>
          <p:cNvPr id="3" name="Footer Placeholder 2">
            <a:extLst>
              <a:ext uri="{FF2B5EF4-FFF2-40B4-BE49-F238E27FC236}">
                <a16:creationId xmlns:a16="http://schemas.microsoft.com/office/drawing/2014/main" id="{576FC602-D83F-41B2-AE0B-E9BF4B9D7335}"/>
              </a:ext>
            </a:extLst>
          </p:cNvPr>
          <p:cNvSpPr>
            <a:spLocks noGrp="1"/>
          </p:cNvSpPr>
          <p:nvPr>
            <p:ph type="ftr" sz="quarter" idx="11"/>
          </p:nvPr>
        </p:nvSpPr>
        <p:spPr/>
        <p:txBody>
          <a:bodyPr/>
          <a:lstStyle/>
          <a:p>
            <a:endParaRPr lang="ru-RU" dirty="0"/>
          </a:p>
        </p:txBody>
      </p:sp>
      <p:sp>
        <p:nvSpPr>
          <p:cNvPr id="4" name="Slide Number Placeholder 3">
            <a:extLst>
              <a:ext uri="{FF2B5EF4-FFF2-40B4-BE49-F238E27FC236}">
                <a16:creationId xmlns:a16="http://schemas.microsoft.com/office/drawing/2014/main" id="{03E8D56A-2615-403F-A09F-BC30DF1EE768}"/>
              </a:ext>
            </a:extLst>
          </p:cNvPr>
          <p:cNvSpPr>
            <a:spLocks noGrp="1"/>
          </p:cNvSpPr>
          <p:nvPr>
            <p:ph type="sldNum" sz="quarter" idx="12"/>
          </p:nvPr>
        </p:nvSpPr>
        <p:spPr/>
        <p:txBody>
          <a:bodyPr/>
          <a:lstStyle/>
          <a:p>
            <a:fld id="{98C0CDE5-970C-4CC4-BF43-0DA127E73E82}" type="slidenum">
              <a:rPr lang="ru-RU" smtClean="0"/>
              <a:pPr/>
              <a:t>5</a:t>
            </a:fld>
            <a:endParaRPr lang="ru-RU" dirty="0"/>
          </a:p>
        </p:txBody>
      </p:sp>
      <p:sp>
        <p:nvSpPr>
          <p:cNvPr id="8" name="Title 7">
            <a:extLst>
              <a:ext uri="{FF2B5EF4-FFF2-40B4-BE49-F238E27FC236}">
                <a16:creationId xmlns:a16="http://schemas.microsoft.com/office/drawing/2014/main" id="{D64CFA7D-2CB0-494E-B4E7-F59092B2F72D}"/>
              </a:ext>
            </a:extLst>
          </p:cNvPr>
          <p:cNvSpPr>
            <a:spLocks noGrp="1"/>
          </p:cNvSpPr>
          <p:nvPr>
            <p:ph type="title"/>
          </p:nvPr>
        </p:nvSpPr>
        <p:spPr/>
        <p:txBody>
          <a:bodyPr/>
          <a:lstStyle/>
          <a:p>
            <a:r>
              <a:rPr lang="en-US" dirty="0"/>
              <a:t>Why Motivation?</a:t>
            </a:r>
          </a:p>
        </p:txBody>
      </p:sp>
      <p:pic>
        <p:nvPicPr>
          <p:cNvPr id="7" name="Picture 6">
            <a:extLst>
              <a:ext uri="{FF2B5EF4-FFF2-40B4-BE49-F238E27FC236}">
                <a16:creationId xmlns:a16="http://schemas.microsoft.com/office/drawing/2014/main" id="{23BD83DE-29F9-47E7-B970-48C7107B3BB8}"/>
              </a:ext>
            </a:extLst>
          </p:cNvPr>
          <p:cNvPicPr>
            <a:picLocks noChangeAspect="1"/>
          </p:cNvPicPr>
          <p:nvPr/>
        </p:nvPicPr>
        <p:blipFill>
          <a:blip r:embed="rId2"/>
          <a:stretch>
            <a:fillRect/>
          </a:stretch>
        </p:blipFill>
        <p:spPr>
          <a:xfrm rot="705810">
            <a:off x="4844857" y="940512"/>
            <a:ext cx="3480498" cy="2301274"/>
          </a:xfrm>
          <a:prstGeom prst="rect">
            <a:avLst/>
          </a:prstGeom>
        </p:spPr>
      </p:pic>
    </p:spTree>
    <p:extLst>
      <p:ext uri="{BB962C8B-B14F-4D97-AF65-F5344CB8AC3E}">
        <p14:creationId xmlns:p14="http://schemas.microsoft.com/office/powerpoint/2010/main" val="367141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E58025A-9737-434D-AE90-0CC9E7990286}"/>
              </a:ext>
            </a:extLst>
          </p:cNvPr>
          <p:cNvSpPr>
            <a:spLocks noGrp="1"/>
          </p:cNvSpPr>
          <p:nvPr>
            <p:ph type="body" sz="quarter" idx="13"/>
          </p:nvPr>
        </p:nvSpPr>
        <p:spPr>
          <a:xfrm>
            <a:off x="73960" y="1788459"/>
            <a:ext cx="4047564" cy="2971800"/>
          </a:xfrm>
        </p:spPr>
        <p:txBody>
          <a:bodyPr>
            <a:normAutofit fontScale="92500" lnSpcReduction="10000"/>
          </a:bodyPr>
          <a:lstStyle/>
          <a:p>
            <a:pPr marL="0" indent="0">
              <a:buNone/>
            </a:pPr>
            <a:r>
              <a:rPr lang="en-US" sz="3000" dirty="0"/>
              <a:t>Motivation is a drive that </a:t>
            </a:r>
            <a:r>
              <a:rPr lang="en-US" sz="3000" b="1" u="sng" dirty="0"/>
              <a:t>encourages an action</a:t>
            </a:r>
            <a:r>
              <a:rPr lang="en-US" sz="3000" dirty="0"/>
              <a:t> or a feeling. To motivate means </a:t>
            </a:r>
            <a:r>
              <a:rPr lang="en-US" sz="3000" u="sng" dirty="0"/>
              <a:t>to encourage and inspire</a:t>
            </a:r>
            <a:r>
              <a:rPr lang="en-US" sz="3000" dirty="0"/>
              <a:t>.  In other words, motivation can be defined as </a:t>
            </a:r>
            <a:r>
              <a:rPr lang="en-US" sz="3000" u="sng" dirty="0"/>
              <a:t>motive for action. </a:t>
            </a:r>
            <a:endParaRPr lang="en-US" sz="6000" u="sng" dirty="0"/>
          </a:p>
        </p:txBody>
      </p:sp>
      <p:pic>
        <p:nvPicPr>
          <p:cNvPr id="17" name="Picture Placeholder 16" descr="Boy Reading Book">
            <a:extLst>
              <a:ext uri="{FF2B5EF4-FFF2-40B4-BE49-F238E27FC236}">
                <a16:creationId xmlns:a16="http://schemas.microsoft.com/office/drawing/2014/main" id="{C8B885F2-2AC2-46A9-9D9B-71123D1A1F6B}"/>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rot="720000">
            <a:off x="4788141" y="157143"/>
            <a:ext cx="3485774" cy="4104076"/>
          </a:xfrm>
        </p:spPr>
      </p:pic>
      <p:sp>
        <p:nvSpPr>
          <p:cNvPr id="3" name="Footer Placeholder 2">
            <a:extLst>
              <a:ext uri="{FF2B5EF4-FFF2-40B4-BE49-F238E27FC236}">
                <a16:creationId xmlns:a16="http://schemas.microsoft.com/office/drawing/2014/main" id="{576FC602-D83F-41B2-AE0B-E9BF4B9D7335}"/>
              </a:ext>
            </a:extLst>
          </p:cNvPr>
          <p:cNvSpPr>
            <a:spLocks noGrp="1"/>
          </p:cNvSpPr>
          <p:nvPr>
            <p:ph type="ftr" sz="quarter" idx="11"/>
          </p:nvPr>
        </p:nvSpPr>
        <p:spPr/>
        <p:txBody>
          <a:bodyPr/>
          <a:lstStyle/>
          <a:p>
            <a:endParaRPr lang="ru-RU" dirty="0"/>
          </a:p>
        </p:txBody>
      </p:sp>
      <p:sp>
        <p:nvSpPr>
          <p:cNvPr id="4" name="Slide Number Placeholder 3">
            <a:extLst>
              <a:ext uri="{FF2B5EF4-FFF2-40B4-BE49-F238E27FC236}">
                <a16:creationId xmlns:a16="http://schemas.microsoft.com/office/drawing/2014/main" id="{03E8D56A-2615-403F-A09F-BC30DF1EE768}"/>
              </a:ext>
            </a:extLst>
          </p:cNvPr>
          <p:cNvSpPr>
            <a:spLocks noGrp="1"/>
          </p:cNvSpPr>
          <p:nvPr>
            <p:ph type="sldNum" sz="quarter" idx="12"/>
          </p:nvPr>
        </p:nvSpPr>
        <p:spPr/>
        <p:txBody>
          <a:bodyPr/>
          <a:lstStyle/>
          <a:p>
            <a:fld id="{98C0CDE5-970C-4CC4-BF43-0DA127E73E82}" type="slidenum">
              <a:rPr lang="ru-RU" smtClean="0"/>
              <a:pPr/>
              <a:t>6</a:t>
            </a:fld>
            <a:endParaRPr lang="ru-RU" dirty="0"/>
          </a:p>
        </p:txBody>
      </p:sp>
      <p:sp>
        <p:nvSpPr>
          <p:cNvPr id="8" name="Title 7">
            <a:extLst>
              <a:ext uri="{FF2B5EF4-FFF2-40B4-BE49-F238E27FC236}">
                <a16:creationId xmlns:a16="http://schemas.microsoft.com/office/drawing/2014/main" id="{D64CFA7D-2CB0-494E-B4E7-F59092B2F72D}"/>
              </a:ext>
            </a:extLst>
          </p:cNvPr>
          <p:cNvSpPr>
            <a:spLocks noGrp="1"/>
          </p:cNvSpPr>
          <p:nvPr>
            <p:ph type="title"/>
          </p:nvPr>
        </p:nvSpPr>
        <p:spPr>
          <a:xfrm rot="-360000">
            <a:off x="230470" y="754938"/>
            <a:ext cx="3332586" cy="566441"/>
          </a:xfrm>
        </p:spPr>
        <p:txBody>
          <a:bodyPr>
            <a:normAutofit/>
          </a:bodyPr>
          <a:lstStyle/>
          <a:p>
            <a:r>
              <a:rPr lang="en-US" dirty="0"/>
              <a:t>What is Motivation?</a:t>
            </a:r>
          </a:p>
        </p:txBody>
      </p:sp>
    </p:spTree>
    <p:extLst>
      <p:ext uri="{BB962C8B-B14F-4D97-AF65-F5344CB8AC3E}">
        <p14:creationId xmlns:p14="http://schemas.microsoft.com/office/powerpoint/2010/main" val="33676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6644" y="241270"/>
            <a:ext cx="6107183" cy="743467"/>
          </a:xfrm>
        </p:spPr>
        <p:txBody>
          <a:bodyPr>
            <a:normAutofit fontScale="90000"/>
          </a:bodyPr>
          <a:lstStyle/>
          <a:p>
            <a:r>
              <a:rPr lang="en-US" dirty="0"/>
              <a:t>Types of Motivation</a:t>
            </a:r>
          </a:p>
        </p:txBody>
      </p:sp>
      <p:pic>
        <p:nvPicPr>
          <p:cNvPr id="7" name="Picture 6">
            <a:extLst>
              <a:ext uri="{FF2B5EF4-FFF2-40B4-BE49-F238E27FC236}">
                <a16:creationId xmlns:a16="http://schemas.microsoft.com/office/drawing/2014/main" id="{4E1AF930-4C77-41F0-9BE1-E1299E33AA9C}"/>
              </a:ext>
            </a:extLst>
          </p:cNvPr>
          <p:cNvPicPr>
            <a:picLocks noChangeAspect="1"/>
          </p:cNvPicPr>
          <p:nvPr/>
        </p:nvPicPr>
        <p:blipFill>
          <a:blip r:embed="rId2"/>
          <a:stretch>
            <a:fillRect/>
          </a:stretch>
        </p:blipFill>
        <p:spPr>
          <a:xfrm>
            <a:off x="2821402" y="984737"/>
            <a:ext cx="5805022" cy="3193368"/>
          </a:xfrm>
          <a:prstGeom prst="rect">
            <a:avLst/>
          </a:prstGeom>
        </p:spPr>
      </p:pic>
    </p:spTree>
    <p:extLst>
      <p:ext uri="{BB962C8B-B14F-4D97-AF65-F5344CB8AC3E}">
        <p14:creationId xmlns:p14="http://schemas.microsoft.com/office/powerpoint/2010/main" val="24881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 of Belief</a:t>
            </a:r>
          </a:p>
        </p:txBody>
      </p:sp>
      <p:pic>
        <p:nvPicPr>
          <p:cNvPr id="6" name="Picture 5">
            <a:extLst>
              <a:ext uri="{FF2B5EF4-FFF2-40B4-BE49-F238E27FC236}">
                <a16:creationId xmlns:a16="http://schemas.microsoft.com/office/drawing/2014/main" id="{F2F0211D-8263-4C26-9CCB-9B442A78391B}"/>
              </a:ext>
            </a:extLst>
          </p:cNvPr>
          <p:cNvPicPr>
            <a:picLocks noChangeAspect="1"/>
          </p:cNvPicPr>
          <p:nvPr/>
        </p:nvPicPr>
        <p:blipFill>
          <a:blip r:embed="rId3"/>
          <a:stretch>
            <a:fillRect/>
          </a:stretch>
        </p:blipFill>
        <p:spPr>
          <a:xfrm>
            <a:off x="578417" y="1055238"/>
            <a:ext cx="8108383" cy="3033023"/>
          </a:xfrm>
          <a:prstGeom prst="rect">
            <a:avLst/>
          </a:prstGeom>
        </p:spPr>
      </p:pic>
    </p:spTree>
    <p:extLst>
      <p:ext uri="{BB962C8B-B14F-4D97-AF65-F5344CB8AC3E}">
        <p14:creationId xmlns:p14="http://schemas.microsoft.com/office/powerpoint/2010/main" val="62519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Creating the Conditions for Student Motivation</a:t>
            </a:r>
          </a:p>
        </p:txBody>
      </p:sp>
      <p:sp>
        <p:nvSpPr>
          <p:cNvPr id="4" name="TextBox 3">
            <a:extLst>
              <a:ext uri="{FF2B5EF4-FFF2-40B4-BE49-F238E27FC236}">
                <a16:creationId xmlns:a16="http://schemas.microsoft.com/office/drawing/2014/main" id="{16A486B2-A796-4354-8C56-C274735F427F}"/>
              </a:ext>
            </a:extLst>
          </p:cNvPr>
          <p:cNvSpPr txBox="1"/>
          <p:nvPr/>
        </p:nvSpPr>
        <p:spPr>
          <a:xfrm>
            <a:off x="253218" y="1049685"/>
            <a:ext cx="6611815" cy="2862322"/>
          </a:xfrm>
          <a:prstGeom prst="rect">
            <a:avLst/>
          </a:prstGeom>
          <a:noFill/>
        </p:spPr>
        <p:txBody>
          <a:bodyPr wrap="square" rtlCol="0">
            <a:spAutoFit/>
          </a:bodyPr>
          <a:lstStyle/>
          <a:p>
            <a:r>
              <a:rPr lang="en-US" dirty="0"/>
              <a:t>To inspire intrinsic motivation as a daily part of education, we must nurture the conditions for student growth through:</a:t>
            </a:r>
            <a:br>
              <a:rPr lang="en-US" dirty="0"/>
            </a:br>
            <a:endParaRPr lang="en-US" dirty="0"/>
          </a:p>
          <a:p>
            <a:r>
              <a:rPr lang="en-US" b="1" u="sng" dirty="0"/>
              <a:t>Feeling of Accomplishment</a:t>
            </a:r>
            <a:r>
              <a:rPr lang="en-US" dirty="0"/>
              <a:t>: Students feel motivated when they feel they have accomplished something on their own.  What we need to cultivate is the culture of Finishing what you start and how to accomplish the goal.</a:t>
            </a:r>
          </a:p>
          <a:p>
            <a:r>
              <a:rPr lang="en-US" b="1" u="sng" dirty="0"/>
              <a:t>Competence</a:t>
            </a:r>
            <a:r>
              <a:rPr lang="en-US" dirty="0"/>
              <a:t>: Feeling that one has the ability to be successful in doing it.</a:t>
            </a:r>
          </a:p>
          <a:p>
            <a:r>
              <a:rPr lang="en-US" b="1" u="sng" dirty="0"/>
              <a:t>Recognition: </a:t>
            </a:r>
            <a:r>
              <a:rPr lang="en-US" dirty="0"/>
              <a:t>Feeling cared about by people whom they respect.</a:t>
            </a:r>
          </a:p>
        </p:txBody>
      </p:sp>
    </p:spTree>
    <p:extLst>
      <p:ext uri="{BB962C8B-B14F-4D97-AF65-F5344CB8AC3E}">
        <p14:creationId xmlns:p14="http://schemas.microsoft.com/office/powerpoint/2010/main" val="227103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8750</TotalTime>
  <Words>1080</Words>
  <Application>Microsoft Office PowerPoint</Application>
  <PresentationFormat>On-screen Show (16:9)</PresentationFormat>
  <Paragraphs>245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Franklin Gothic Book</vt:lpstr>
      <vt:lpstr>Gill Sans MT</vt:lpstr>
      <vt:lpstr>Old English Text MT</vt:lpstr>
      <vt:lpstr>Tahoma</vt:lpstr>
      <vt:lpstr>Office Theme</vt:lpstr>
      <vt:lpstr>PowerPoint Presentation</vt:lpstr>
      <vt:lpstr>Important Announcements</vt:lpstr>
      <vt:lpstr>Student Motivation</vt:lpstr>
      <vt:lpstr>There are three things to remember about education. The first is motivation. The second one is motivation. The third one is motivation. (former U.S. Secretary of Education Terrel Bell)</vt:lpstr>
      <vt:lpstr>Why Motivation?</vt:lpstr>
      <vt:lpstr>What is Motivation?</vt:lpstr>
      <vt:lpstr>Types of Motivation</vt:lpstr>
      <vt:lpstr>Power of Belief</vt:lpstr>
      <vt:lpstr>Creating the Conditions for Student Motivation</vt:lpstr>
      <vt:lpstr>       Kumon GRADUATES!!</vt:lpstr>
      <vt:lpstr>Achievement Awards</vt:lpstr>
      <vt:lpstr>Achievement Awards</vt:lpstr>
      <vt:lpstr>Kumon J by 6 &amp; J Completion</vt:lpstr>
      <vt:lpstr>Kumon G By 4 Awards</vt:lpstr>
      <vt:lpstr>Platinum Awards</vt:lpstr>
      <vt:lpstr>Kumon Gold Awards</vt:lpstr>
      <vt:lpstr>Kumon Bronze Awards</vt:lpstr>
      <vt:lpstr>Kumon Silver Awards</vt:lpstr>
      <vt:lpstr>Kumon Silver Awards</vt:lpstr>
      <vt:lpstr>PowerPoint Presentation</vt:lpstr>
      <vt:lpstr>PowerPoint Presentation</vt:lpstr>
      <vt:lpstr>PowerPoint Presentation</vt:lpstr>
      <vt:lpstr>9999</vt:lpstr>
    </vt:vector>
  </TitlesOfParts>
  <Company>Kumon North America,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Tammy Monroe</dc:creator>
  <cp:lastModifiedBy>Makwana, Narendra</cp:lastModifiedBy>
  <cp:revision>43</cp:revision>
  <dcterms:created xsi:type="dcterms:W3CDTF">2015-12-14T15:55:38Z</dcterms:created>
  <dcterms:modified xsi:type="dcterms:W3CDTF">2018-10-27T12:59:56Z</dcterms:modified>
</cp:coreProperties>
</file>