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9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9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6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5AF1-629B-43C8-94B6-F352282B7731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66E3-00AE-479E-8AD1-12BCAAF5C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115-0779-B3EB-A8F0-F6D21E1D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-287384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Rajalakshmi Engineering College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 Degree Examination – Dec 2023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 TICKET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5E3988-BDAF-47E2-73FA-C7B2E9908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36611"/>
              </p:ext>
            </p:extLst>
          </p:nvPr>
        </p:nvGraphicFramePr>
        <p:xfrm>
          <a:off x="471487" y="1162339"/>
          <a:ext cx="4572000" cy="889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186075667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4118519783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18706505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11746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Register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2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CX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68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D7AAD9-41D0-59E6-B6FC-32D3F78B71BE}"/>
              </a:ext>
            </a:extLst>
          </p:cNvPr>
          <p:cNvSpPr txBox="1"/>
          <p:nvPr/>
        </p:nvSpPr>
        <p:spPr>
          <a:xfrm>
            <a:off x="189410" y="3713603"/>
            <a:ext cx="5636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09:30 AM TO 12:30 PM,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:02:00 PM TO 05:00 PM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E8F2D1-7056-DB20-39B2-98E9154820EC}"/>
              </a:ext>
            </a:extLst>
          </p:cNvPr>
          <p:cNvCxnSpPr>
            <a:cxnSpLocks/>
          </p:cNvCxnSpPr>
          <p:nvPr/>
        </p:nvCxnSpPr>
        <p:spPr>
          <a:xfrm>
            <a:off x="160019" y="7602583"/>
            <a:ext cx="653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46F5C6-BF1C-DD40-1F64-8974E38B1C70}"/>
              </a:ext>
            </a:extLst>
          </p:cNvPr>
          <p:cNvSpPr txBox="1"/>
          <p:nvPr/>
        </p:nvSpPr>
        <p:spPr>
          <a:xfrm>
            <a:off x="160019" y="7684785"/>
            <a:ext cx="65085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1.The Hall Ticket will be valid only with the Photograph attested by the Principal 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2.The students are instructed to contact the Principal for changes (if any) related to Time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753431-DD1B-60C5-76E8-F650DEFA85CF}"/>
              </a:ext>
            </a:extLst>
          </p:cNvPr>
          <p:cNvCxnSpPr>
            <a:cxnSpLocks/>
          </p:cNvCxnSpPr>
          <p:nvPr/>
        </p:nvCxnSpPr>
        <p:spPr>
          <a:xfrm>
            <a:off x="145323" y="8630195"/>
            <a:ext cx="653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37A77-EFA1-87B9-A318-109CC90B3CDD}"/>
              </a:ext>
            </a:extLst>
          </p:cNvPr>
          <p:cNvCxnSpPr>
            <a:cxnSpLocks/>
          </p:cNvCxnSpPr>
          <p:nvPr/>
        </p:nvCxnSpPr>
        <p:spPr>
          <a:xfrm>
            <a:off x="145323" y="9657807"/>
            <a:ext cx="653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EDC194-C2E4-809A-243F-EC28452A653E}"/>
              </a:ext>
            </a:extLst>
          </p:cNvPr>
          <p:cNvCxnSpPr/>
          <p:nvPr/>
        </p:nvCxnSpPr>
        <p:spPr>
          <a:xfrm>
            <a:off x="2259874" y="8621487"/>
            <a:ext cx="0" cy="103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B2A787-6B8C-C818-9BAC-1FC85B521977}"/>
              </a:ext>
            </a:extLst>
          </p:cNvPr>
          <p:cNvCxnSpPr/>
          <p:nvPr/>
        </p:nvCxnSpPr>
        <p:spPr>
          <a:xfrm>
            <a:off x="4515394" y="8621488"/>
            <a:ext cx="0" cy="103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116E4E-806F-C1B2-6D83-042873CF647A}"/>
              </a:ext>
            </a:extLst>
          </p:cNvPr>
          <p:cNvSpPr txBox="1"/>
          <p:nvPr/>
        </p:nvSpPr>
        <p:spPr>
          <a:xfrm>
            <a:off x="145323" y="9330631"/>
            <a:ext cx="2800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of the candidate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1F0A5-4032-F265-17B0-E4A0E9F64D5D}"/>
              </a:ext>
            </a:extLst>
          </p:cNvPr>
          <p:cNvSpPr txBox="1"/>
          <p:nvPr/>
        </p:nvSpPr>
        <p:spPr>
          <a:xfrm>
            <a:off x="4672012" y="9330630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of Examinations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37E21-3111-9337-08E9-6EFF9A56559F}"/>
              </a:ext>
            </a:extLst>
          </p:cNvPr>
          <p:cNvSpPr txBox="1"/>
          <p:nvPr/>
        </p:nvSpPr>
        <p:spPr>
          <a:xfrm>
            <a:off x="2416492" y="9340329"/>
            <a:ext cx="4049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of the Principal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113DB4-4B25-8752-0C2D-9D919887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7" y="8713684"/>
            <a:ext cx="2037527" cy="6344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0485B52-6A73-69A5-9E9D-3121816F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8621487"/>
            <a:ext cx="1665877" cy="8329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066359-E7EB-D7AF-A569-004ACD93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90181"/>
              </p:ext>
            </p:extLst>
          </p:nvPr>
        </p:nvGraphicFramePr>
        <p:xfrm>
          <a:off x="458424" y="2063692"/>
          <a:ext cx="4572000" cy="1259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8158">
                  <a:extLst>
                    <a:ext uri="{9D8B030D-6E8A-4147-A177-3AD203B41FA5}">
                      <a16:colId xmlns:a16="http://schemas.microsoft.com/office/drawing/2014/main" val="301648102"/>
                    </a:ext>
                  </a:extLst>
                </a:gridCol>
                <a:gridCol w="2993842">
                  <a:extLst>
                    <a:ext uri="{9D8B030D-6E8A-4147-A177-3AD203B41FA5}">
                      <a16:colId xmlns:a16="http://schemas.microsoft.com/office/drawing/2014/main" val="288563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&amp;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Rajalakshmi Engineering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993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21730-6A79-4229-B6E2-A811E2910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83" y="1578061"/>
            <a:ext cx="1332405" cy="1332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51A58-5633-0AC9-ED3A-C03FEF103202}"/>
              </a:ext>
            </a:extLst>
          </p:cNvPr>
          <p:cNvSpPr txBox="1"/>
          <p:nvPr/>
        </p:nvSpPr>
        <p:spPr>
          <a:xfrm>
            <a:off x="235132" y="4065404"/>
            <a:ext cx="4049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93381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97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Rajalakshmi Engineering College UG Degree Examination – Dec 2023 HALL TICKET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Rajalakshmi Engineering College UG Degree Examination – Dec 2023 HALL TICKET</dc:title>
  <dc:creator>Naren M.B</dc:creator>
  <cp:lastModifiedBy>Naren M.B</cp:lastModifiedBy>
  <cp:revision>8</cp:revision>
  <dcterms:created xsi:type="dcterms:W3CDTF">2023-10-22T03:49:03Z</dcterms:created>
  <dcterms:modified xsi:type="dcterms:W3CDTF">2023-10-22T10:18:20Z</dcterms:modified>
</cp:coreProperties>
</file>