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3" r:id="rId5"/>
    <p:sldId id="258" r:id="rId6"/>
    <p:sldId id="259" r:id="rId7"/>
    <p:sldId id="260" r:id="rId8"/>
    <p:sldId id="261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3C3304-D0EE-47E1-9D5C-1DB0EA609919}" v="1312" dt="2022-01-12T10:56:37.395"/>
    <p1510:client id="{BDEEBFB0-B61B-430A-A0C8-DE90AC229F5F}" v="5" dt="2022-01-12T11:49:37.841"/>
    <p1510:client id="{EC2EA868-6FCB-49AD-8140-EC4359BEBD8E}" v="2" dt="2022-01-12T11:40:44.265"/>
    <p1510:client id="{EE39AE60-8C28-4C66-BED1-B02735D5F429}" v="182" dt="2022-01-12T11:38:08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endran R" userId="8a5b2cfc735f5c3a" providerId="Windows Live" clId="Web-{963C3304-D0EE-47E1-9D5C-1DB0EA609919}"/>
    <pc:docChg chg="addSld delSld modSld">
      <pc:chgData name="Narendran R" userId="8a5b2cfc735f5c3a" providerId="Windows Live" clId="Web-{963C3304-D0EE-47E1-9D5C-1DB0EA609919}" dt="2022-01-12T10:56:37.395" v="1342"/>
      <pc:docMkLst>
        <pc:docMk/>
      </pc:docMkLst>
      <pc:sldChg chg="addSp delSp modSp mod setBg addAnim modAnim">
        <pc:chgData name="Narendran R" userId="8a5b2cfc735f5c3a" providerId="Windows Live" clId="Web-{963C3304-D0EE-47E1-9D5C-1DB0EA609919}" dt="2022-01-12T10:44:03.814" v="1280" actId="20577"/>
        <pc:sldMkLst>
          <pc:docMk/>
          <pc:sldMk cId="3402371617" sldId="256"/>
        </pc:sldMkLst>
        <pc:spChg chg="mod">
          <ac:chgData name="Narendran R" userId="8a5b2cfc735f5c3a" providerId="Windows Live" clId="Web-{963C3304-D0EE-47E1-9D5C-1DB0EA609919}" dt="2022-01-12T07:43:00.520" v="87" actId="14100"/>
          <ac:spMkLst>
            <pc:docMk/>
            <pc:sldMk cId="3402371617" sldId="256"/>
            <ac:spMk id="2" creationId="{00000000-0000-0000-0000-000000000000}"/>
          </ac:spMkLst>
        </pc:spChg>
        <pc:spChg chg="mod">
          <ac:chgData name="Narendran R" userId="8a5b2cfc735f5c3a" providerId="Windows Live" clId="Web-{963C3304-D0EE-47E1-9D5C-1DB0EA609919}" dt="2022-01-12T10:44:03.814" v="1280" actId="20577"/>
          <ac:spMkLst>
            <pc:docMk/>
            <pc:sldMk cId="3402371617" sldId="256"/>
            <ac:spMk id="3" creationId="{00000000-0000-0000-0000-000000000000}"/>
          </ac:spMkLst>
        </pc:spChg>
        <pc:spChg chg="add del">
          <ac:chgData name="Narendran R" userId="8a5b2cfc735f5c3a" providerId="Windows Live" clId="Web-{963C3304-D0EE-47E1-9D5C-1DB0EA609919}" dt="2022-01-12T07:35:44.716" v="15"/>
          <ac:spMkLst>
            <pc:docMk/>
            <pc:sldMk cId="3402371617" sldId="256"/>
            <ac:spMk id="6" creationId="{A7244538-290E-40DA-A93A-14BB3E6CF173}"/>
          </ac:spMkLst>
        </pc:spChg>
        <pc:spChg chg="add del">
          <ac:chgData name="Narendran R" userId="8a5b2cfc735f5c3a" providerId="Windows Live" clId="Web-{963C3304-D0EE-47E1-9D5C-1DB0EA609919}" dt="2022-01-12T07:35:44.716" v="15"/>
          <ac:spMkLst>
            <pc:docMk/>
            <pc:sldMk cId="3402371617" sldId="256"/>
            <ac:spMk id="7" creationId="{AB1DF3B3-9DBC-445D-AE4E-A62E5A9B85D5}"/>
          </ac:spMkLst>
        </pc:spChg>
        <pc:spChg chg="add del">
          <ac:chgData name="Narendran R" userId="8a5b2cfc735f5c3a" providerId="Windows Live" clId="Web-{963C3304-D0EE-47E1-9D5C-1DB0EA609919}" dt="2022-01-12T07:33:40.339" v="2"/>
          <ac:spMkLst>
            <pc:docMk/>
            <pc:sldMk cId="3402371617" sldId="256"/>
            <ac:spMk id="9" creationId="{2DFFD9D3-0E77-42C3-B89D-A987E7760A5E}"/>
          </ac:spMkLst>
        </pc:spChg>
        <pc:spChg chg="add del">
          <ac:chgData name="Narendran R" userId="8a5b2cfc735f5c3a" providerId="Windows Live" clId="Web-{963C3304-D0EE-47E1-9D5C-1DB0EA609919}" dt="2022-01-12T07:33:40.339" v="2"/>
          <ac:spMkLst>
            <pc:docMk/>
            <pc:sldMk cId="3402371617" sldId="256"/>
            <ac:spMk id="11" creationId="{3C48F185-A6F4-40C2-A466-5CB3F23F2F48}"/>
          </ac:spMkLst>
        </pc:spChg>
        <pc:spChg chg="add del">
          <ac:chgData name="Narendran R" userId="8a5b2cfc735f5c3a" providerId="Windows Live" clId="Web-{963C3304-D0EE-47E1-9D5C-1DB0EA609919}" dt="2022-01-12T07:35:44.716" v="15"/>
          <ac:spMkLst>
            <pc:docMk/>
            <pc:sldMk cId="3402371617" sldId="256"/>
            <ac:spMk id="13" creationId="{F51F80E8-0CAC-410E-B59A-29FDDC357ED4}"/>
          </ac:spMkLst>
        </pc:spChg>
        <pc:spChg chg="add del">
          <ac:chgData name="Narendran R" userId="8a5b2cfc735f5c3a" providerId="Windows Live" clId="Web-{963C3304-D0EE-47E1-9D5C-1DB0EA609919}" dt="2022-01-12T07:34:49.559" v="8"/>
          <ac:spMkLst>
            <pc:docMk/>
            <pc:sldMk cId="3402371617" sldId="256"/>
            <ac:spMk id="15" creationId="{077D6507-8E8D-40E1-A7B9-63012EF9492F}"/>
          </ac:spMkLst>
        </pc:spChg>
        <pc:spChg chg="add del">
          <ac:chgData name="Narendran R" userId="8a5b2cfc735f5c3a" providerId="Windows Live" clId="Web-{963C3304-D0EE-47E1-9D5C-1DB0EA609919}" dt="2022-01-12T07:35:15.731" v="10"/>
          <ac:spMkLst>
            <pc:docMk/>
            <pc:sldMk cId="3402371617" sldId="256"/>
            <ac:spMk id="17" creationId="{077D6507-8E8D-40E1-A7B9-63012EF9492F}"/>
          </ac:spMkLst>
        </pc:spChg>
        <pc:spChg chg="add del">
          <ac:chgData name="Narendran R" userId="8a5b2cfc735f5c3a" providerId="Windows Live" clId="Web-{963C3304-D0EE-47E1-9D5C-1DB0EA609919}" dt="2022-01-12T07:34:18.668" v="6"/>
          <ac:spMkLst>
            <pc:docMk/>
            <pc:sldMk cId="3402371617" sldId="256"/>
            <ac:spMk id="18" creationId="{2DFFD9D3-0E77-42C3-B89D-A987E7760A5E}"/>
          </ac:spMkLst>
        </pc:spChg>
        <pc:spChg chg="add del">
          <ac:chgData name="Narendran R" userId="8a5b2cfc735f5c3a" providerId="Windows Live" clId="Web-{963C3304-D0EE-47E1-9D5C-1DB0EA609919}" dt="2022-01-12T07:35:22.247" v="12"/>
          <ac:spMkLst>
            <pc:docMk/>
            <pc:sldMk cId="3402371617" sldId="256"/>
            <ac:spMk id="19" creationId="{2DFFD9D3-0E77-42C3-B89D-A987E7760A5E}"/>
          </ac:spMkLst>
        </pc:spChg>
        <pc:spChg chg="add del">
          <ac:chgData name="Narendran R" userId="8a5b2cfc735f5c3a" providerId="Windows Live" clId="Web-{963C3304-D0EE-47E1-9D5C-1DB0EA609919}" dt="2022-01-12T07:34:18.668" v="6"/>
          <ac:spMkLst>
            <pc:docMk/>
            <pc:sldMk cId="3402371617" sldId="256"/>
            <ac:spMk id="20" creationId="{3C48F185-A6F4-40C2-A466-5CB3F23F2F48}"/>
          </ac:spMkLst>
        </pc:spChg>
        <pc:spChg chg="add del">
          <ac:chgData name="Narendran R" userId="8a5b2cfc735f5c3a" providerId="Windows Live" clId="Web-{963C3304-D0EE-47E1-9D5C-1DB0EA609919}" dt="2022-01-12T07:35:22.247" v="12"/>
          <ac:spMkLst>
            <pc:docMk/>
            <pc:sldMk cId="3402371617" sldId="256"/>
            <ac:spMk id="21" creationId="{3C48F185-A6F4-40C2-A466-5CB3F23F2F48}"/>
          </ac:spMkLst>
        </pc:spChg>
        <pc:spChg chg="add del">
          <ac:chgData name="Narendran R" userId="8a5b2cfc735f5c3a" providerId="Windows Live" clId="Web-{963C3304-D0EE-47E1-9D5C-1DB0EA609919}" dt="2022-01-12T07:35:44.701" v="14"/>
          <ac:spMkLst>
            <pc:docMk/>
            <pc:sldMk cId="3402371617" sldId="256"/>
            <ac:spMk id="23" creationId="{A7244538-290E-40DA-A93A-14BB3E6CF173}"/>
          </ac:spMkLst>
        </pc:spChg>
        <pc:spChg chg="add del">
          <ac:chgData name="Narendran R" userId="8a5b2cfc735f5c3a" providerId="Windows Live" clId="Web-{963C3304-D0EE-47E1-9D5C-1DB0EA609919}" dt="2022-01-12T07:35:44.701" v="14"/>
          <ac:spMkLst>
            <pc:docMk/>
            <pc:sldMk cId="3402371617" sldId="256"/>
            <ac:spMk id="24" creationId="{AB1DF3B3-9DBC-445D-AE4E-A62E5A9B85D5}"/>
          </ac:spMkLst>
        </pc:spChg>
        <pc:spChg chg="add del">
          <ac:chgData name="Narendran R" userId="8a5b2cfc735f5c3a" providerId="Windows Live" clId="Web-{963C3304-D0EE-47E1-9D5C-1DB0EA609919}" dt="2022-01-12T07:35:44.701" v="14"/>
          <ac:spMkLst>
            <pc:docMk/>
            <pc:sldMk cId="3402371617" sldId="256"/>
            <ac:spMk id="25" creationId="{F51F80E8-0CAC-410E-B59A-29FDDC357ED4}"/>
          </ac:spMkLst>
        </pc:spChg>
        <pc:spChg chg="add del">
          <ac:chgData name="Narendran R" userId="8a5b2cfc735f5c3a" providerId="Windows Live" clId="Web-{963C3304-D0EE-47E1-9D5C-1DB0EA609919}" dt="2022-01-12T07:38:41.110" v="37"/>
          <ac:spMkLst>
            <pc:docMk/>
            <pc:sldMk cId="3402371617" sldId="256"/>
            <ac:spMk id="26" creationId="{BD7C2DEF-63C5-495B-BBE5-720E5D12B4D2}"/>
          </ac:spMkLst>
        </pc:spChg>
        <pc:spChg chg="add del">
          <ac:chgData name="Narendran R" userId="8a5b2cfc735f5c3a" providerId="Windows Live" clId="Web-{963C3304-D0EE-47E1-9D5C-1DB0EA609919}" dt="2022-01-12T07:38:16.797" v="34"/>
          <ac:spMkLst>
            <pc:docMk/>
            <pc:sldMk cId="3402371617" sldId="256"/>
            <ac:spMk id="29" creationId="{077D6507-8E8D-40E1-A7B9-63012EF9492F}"/>
          </ac:spMkLst>
        </pc:spChg>
        <pc:spChg chg="add">
          <ac:chgData name="Narendran R" userId="8a5b2cfc735f5c3a" providerId="Windows Live" clId="Web-{963C3304-D0EE-47E1-9D5C-1DB0EA609919}" dt="2022-01-12T07:38:41.110" v="37"/>
          <ac:spMkLst>
            <pc:docMk/>
            <pc:sldMk cId="3402371617" sldId="256"/>
            <ac:spMk id="30" creationId="{A7244538-290E-40DA-A93A-14BB3E6CF173}"/>
          </ac:spMkLst>
        </pc:spChg>
        <pc:spChg chg="add">
          <ac:chgData name="Narendran R" userId="8a5b2cfc735f5c3a" providerId="Windows Live" clId="Web-{963C3304-D0EE-47E1-9D5C-1DB0EA609919}" dt="2022-01-12T07:38:41.110" v="37"/>
          <ac:spMkLst>
            <pc:docMk/>
            <pc:sldMk cId="3402371617" sldId="256"/>
            <ac:spMk id="31" creationId="{AB1DF3B3-9DBC-445D-AE4E-A62E5A9B85D5}"/>
          </ac:spMkLst>
        </pc:spChg>
        <pc:spChg chg="add del">
          <ac:chgData name="Narendran R" userId="8a5b2cfc735f5c3a" providerId="Windows Live" clId="Web-{963C3304-D0EE-47E1-9D5C-1DB0EA609919}" dt="2022-01-12T07:37:52.343" v="32"/>
          <ac:spMkLst>
            <pc:docMk/>
            <pc:sldMk cId="3402371617" sldId="256"/>
            <ac:spMk id="32" creationId="{2DFFD9D3-0E77-42C3-B89D-A987E7760A5E}"/>
          </ac:spMkLst>
        </pc:spChg>
        <pc:spChg chg="add del">
          <ac:chgData name="Narendran R" userId="8a5b2cfc735f5c3a" providerId="Windows Live" clId="Web-{963C3304-D0EE-47E1-9D5C-1DB0EA609919}" dt="2022-01-12T07:37:52.343" v="32"/>
          <ac:spMkLst>
            <pc:docMk/>
            <pc:sldMk cId="3402371617" sldId="256"/>
            <ac:spMk id="34" creationId="{3C48F185-A6F4-40C2-A466-5CB3F23F2F48}"/>
          </ac:spMkLst>
        </pc:spChg>
        <pc:spChg chg="add">
          <ac:chgData name="Narendran R" userId="8a5b2cfc735f5c3a" providerId="Windows Live" clId="Web-{963C3304-D0EE-47E1-9D5C-1DB0EA609919}" dt="2022-01-12T07:38:41.110" v="37"/>
          <ac:spMkLst>
            <pc:docMk/>
            <pc:sldMk cId="3402371617" sldId="256"/>
            <ac:spMk id="36" creationId="{F51F80E8-0CAC-410E-B59A-29FDDC357ED4}"/>
          </ac:spMkLst>
        </pc:spChg>
        <pc:picChg chg="add mod ord">
          <ac:chgData name="Narendran R" userId="8a5b2cfc735f5c3a" providerId="Windows Live" clId="Web-{963C3304-D0EE-47E1-9D5C-1DB0EA609919}" dt="2022-01-12T07:38:41.110" v="37"/>
          <ac:picMkLst>
            <pc:docMk/>
            <pc:sldMk cId="3402371617" sldId="256"/>
            <ac:picMk id="4" creationId="{26E40078-39C4-4B96-BF86-F2591CD7C18D}"/>
          </ac:picMkLst>
        </pc:picChg>
        <pc:picChg chg="add del">
          <ac:chgData name="Narendran R" userId="8a5b2cfc735f5c3a" providerId="Windows Live" clId="Web-{963C3304-D0EE-47E1-9D5C-1DB0EA609919}" dt="2022-01-12T07:34:49.559" v="8"/>
          <ac:picMkLst>
            <pc:docMk/>
            <pc:sldMk cId="3402371617" sldId="256"/>
            <ac:picMk id="16" creationId="{23FF3D86-2916-4F9F-9752-304810CF59AE}"/>
          </ac:picMkLst>
        </pc:picChg>
        <pc:picChg chg="add del">
          <ac:chgData name="Narendran R" userId="8a5b2cfc735f5c3a" providerId="Windows Live" clId="Web-{963C3304-D0EE-47E1-9D5C-1DB0EA609919}" dt="2022-01-12T07:34:49.559" v="8"/>
          <ac:picMkLst>
            <pc:docMk/>
            <pc:sldMk cId="3402371617" sldId="256"/>
            <ac:picMk id="22" creationId="{AB048875-14D1-4CC7-8AC3-7ABC73AAAF14}"/>
          </ac:picMkLst>
        </pc:picChg>
        <pc:picChg chg="add del">
          <ac:chgData name="Narendran R" userId="8a5b2cfc735f5c3a" providerId="Windows Live" clId="Web-{963C3304-D0EE-47E1-9D5C-1DB0EA609919}" dt="2022-01-12T07:38:41.110" v="37"/>
          <ac:picMkLst>
            <pc:docMk/>
            <pc:sldMk cId="3402371617" sldId="256"/>
            <ac:picMk id="27" creationId="{FE21E403-0B61-4473-BE57-AB0F16379674}"/>
          </ac:picMkLst>
        </pc:picChg>
      </pc:sldChg>
      <pc:sldChg chg="modSp new addAnim modAnim">
        <pc:chgData name="Narendran R" userId="8a5b2cfc735f5c3a" providerId="Windows Live" clId="Web-{963C3304-D0EE-47E1-9D5C-1DB0EA609919}" dt="2022-01-12T10:48:10.445" v="1292"/>
        <pc:sldMkLst>
          <pc:docMk/>
          <pc:sldMk cId="2603494209" sldId="257"/>
        </pc:sldMkLst>
        <pc:spChg chg="mod">
          <ac:chgData name="Narendran R" userId="8a5b2cfc735f5c3a" providerId="Windows Live" clId="Web-{963C3304-D0EE-47E1-9D5C-1DB0EA609919}" dt="2022-01-12T10:45:55.145" v="1284" actId="14100"/>
          <ac:spMkLst>
            <pc:docMk/>
            <pc:sldMk cId="2603494209" sldId="257"/>
            <ac:spMk id="2" creationId="{F4D06608-0B60-4C25-865B-9930EA477BD9}"/>
          </ac:spMkLst>
        </pc:spChg>
        <pc:spChg chg="mod">
          <ac:chgData name="Narendran R" userId="8a5b2cfc735f5c3a" providerId="Windows Live" clId="Web-{963C3304-D0EE-47E1-9D5C-1DB0EA609919}" dt="2022-01-12T07:58:35.487" v="161" actId="20577"/>
          <ac:spMkLst>
            <pc:docMk/>
            <pc:sldMk cId="2603494209" sldId="257"/>
            <ac:spMk id="3" creationId="{8A7DFCF3-6D7D-46E7-AE26-878B10324A35}"/>
          </ac:spMkLst>
        </pc:spChg>
      </pc:sldChg>
      <pc:sldChg chg="modSp new addAnim modAnim">
        <pc:chgData name="Narendran R" userId="8a5b2cfc735f5c3a" providerId="Windows Live" clId="Web-{963C3304-D0EE-47E1-9D5C-1DB0EA609919}" dt="2022-01-12T10:49:56.510" v="1305"/>
        <pc:sldMkLst>
          <pc:docMk/>
          <pc:sldMk cId="3774964912" sldId="258"/>
        </pc:sldMkLst>
        <pc:spChg chg="mod">
          <ac:chgData name="Narendran R" userId="8a5b2cfc735f5c3a" providerId="Windows Live" clId="Web-{963C3304-D0EE-47E1-9D5C-1DB0EA609919}" dt="2022-01-12T08:50:18.506" v="741" actId="14100"/>
          <ac:spMkLst>
            <pc:docMk/>
            <pc:sldMk cId="3774964912" sldId="258"/>
            <ac:spMk id="2" creationId="{13700975-4D57-43AA-AB40-06B522CC0310}"/>
          </ac:spMkLst>
        </pc:spChg>
        <pc:spChg chg="mod">
          <ac:chgData name="Narendran R" userId="8a5b2cfc735f5c3a" providerId="Windows Live" clId="Web-{963C3304-D0EE-47E1-9D5C-1DB0EA609919}" dt="2022-01-12T08:29:31.986" v="438" actId="20577"/>
          <ac:spMkLst>
            <pc:docMk/>
            <pc:sldMk cId="3774964912" sldId="258"/>
            <ac:spMk id="3" creationId="{BCB726EE-861B-42A4-9E06-06CD78B7CBD9}"/>
          </ac:spMkLst>
        </pc:spChg>
      </pc:sldChg>
      <pc:sldChg chg="new del">
        <pc:chgData name="Narendran R" userId="8a5b2cfc735f5c3a" providerId="Windows Live" clId="Web-{963C3304-D0EE-47E1-9D5C-1DB0EA609919}" dt="2022-01-12T08:08:35.794" v="254"/>
        <pc:sldMkLst>
          <pc:docMk/>
          <pc:sldMk cId="2330007425" sldId="259"/>
        </pc:sldMkLst>
      </pc:sldChg>
      <pc:sldChg chg="modSp new addAnim modAnim">
        <pc:chgData name="Narendran R" userId="8a5b2cfc735f5c3a" providerId="Windows Live" clId="Web-{963C3304-D0EE-47E1-9D5C-1DB0EA609919}" dt="2022-01-12T10:51:43.888" v="1312" actId="20577"/>
        <pc:sldMkLst>
          <pc:docMk/>
          <pc:sldMk cId="3057678224" sldId="259"/>
        </pc:sldMkLst>
        <pc:spChg chg="mod">
          <ac:chgData name="Narendran R" userId="8a5b2cfc735f5c3a" providerId="Windows Live" clId="Web-{963C3304-D0EE-47E1-9D5C-1DB0EA609919}" dt="2022-01-12T10:51:43.888" v="1312" actId="20577"/>
          <ac:spMkLst>
            <pc:docMk/>
            <pc:sldMk cId="3057678224" sldId="259"/>
            <ac:spMk id="2" creationId="{29EBCB60-BA36-4B59-BC92-F93602ED4C22}"/>
          </ac:spMkLst>
        </pc:spChg>
        <pc:spChg chg="mod">
          <ac:chgData name="Narendran R" userId="8a5b2cfc735f5c3a" providerId="Windows Live" clId="Web-{963C3304-D0EE-47E1-9D5C-1DB0EA609919}" dt="2022-01-12T08:31:47.910" v="463" actId="20577"/>
          <ac:spMkLst>
            <pc:docMk/>
            <pc:sldMk cId="3057678224" sldId="259"/>
            <ac:spMk id="3" creationId="{0D787327-EBD7-4CD9-8A3B-93E14D393768}"/>
          </ac:spMkLst>
        </pc:spChg>
      </pc:sldChg>
      <pc:sldChg chg="modSp new addAnim modAnim">
        <pc:chgData name="Narendran R" userId="8a5b2cfc735f5c3a" providerId="Windows Live" clId="Web-{963C3304-D0EE-47E1-9D5C-1DB0EA609919}" dt="2022-01-12T10:52:04.326" v="1316"/>
        <pc:sldMkLst>
          <pc:docMk/>
          <pc:sldMk cId="187310778" sldId="260"/>
        </pc:sldMkLst>
        <pc:spChg chg="mod">
          <ac:chgData name="Narendran R" userId="8a5b2cfc735f5c3a" providerId="Windows Live" clId="Web-{963C3304-D0EE-47E1-9D5C-1DB0EA609919}" dt="2022-01-12T10:51:48.653" v="1313" actId="20577"/>
          <ac:spMkLst>
            <pc:docMk/>
            <pc:sldMk cId="187310778" sldId="260"/>
            <ac:spMk id="2" creationId="{6575F869-29A2-4396-B6AA-6BB4BFC1B976}"/>
          </ac:spMkLst>
        </pc:spChg>
        <pc:spChg chg="mod">
          <ac:chgData name="Narendran R" userId="8a5b2cfc735f5c3a" providerId="Windows Live" clId="Web-{963C3304-D0EE-47E1-9D5C-1DB0EA609919}" dt="2022-01-12T08:45:27.736" v="687" actId="14100"/>
          <ac:spMkLst>
            <pc:docMk/>
            <pc:sldMk cId="187310778" sldId="260"/>
            <ac:spMk id="3" creationId="{403AB7DC-73A5-4C68-B23F-AADE0599F3F5}"/>
          </ac:spMkLst>
        </pc:spChg>
      </pc:sldChg>
      <pc:sldChg chg="modSp new addAnim modAnim">
        <pc:chgData name="Narendran R" userId="8a5b2cfc735f5c3a" providerId="Windows Live" clId="Web-{963C3304-D0EE-47E1-9D5C-1DB0EA609919}" dt="2022-01-12T10:52:20.873" v="1320"/>
        <pc:sldMkLst>
          <pc:docMk/>
          <pc:sldMk cId="243108998" sldId="261"/>
        </pc:sldMkLst>
        <pc:spChg chg="mod">
          <ac:chgData name="Narendran R" userId="8a5b2cfc735f5c3a" providerId="Windows Live" clId="Web-{963C3304-D0EE-47E1-9D5C-1DB0EA609919}" dt="2022-01-12T10:52:11.045" v="1317" actId="20577"/>
          <ac:spMkLst>
            <pc:docMk/>
            <pc:sldMk cId="243108998" sldId="261"/>
            <ac:spMk id="2" creationId="{337A04B1-BC55-4786-9042-56E474B19AB7}"/>
          </ac:spMkLst>
        </pc:spChg>
        <pc:spChg chg="mod">
          <ac:chgData name="Narendran R" userId="8a5b2cfc735f5c3a" providerId="Windows Live" clId="Web-{963C3304-D0EE-47E1-9D5C-1DB0EA609919}" dt="2022-01-12T09:17:44.734" v="907" actId="14100"/>
          <ac:spMkLst>
            <pc:docMk/>
            <pc:sldMk cId="243108998" sldId="261"/>
            <ac:spMk id="3" creationId="{F5B824E3-F5FC-4684-992B-5672BD1D5009}"/>
          </ac:spMkLst>
        </pc:spChg>
      </pc:sldChg>
      <pc:sldChg chg="addSp delSp modSp new del mod setBg setClrOvrMap">
        <pc:chgData name="Narendran R" userId="8a5b2cfc735f5c3a" providerId="Windows Live" clId="Web-{963C3304-D0EE-47E1-9D5C-1DB0EA609919}" dt="2022-01-12T08:59:39.077" v="795"/>
        <pc:sldMkLst>
          <pc:docMk/>
          <pc:sldMk cId="2235962940" sldId="262"/>
        </pc:sldMkLst>
        <pc:spChg chg="mod">
          <ac:chgData name="Narendran R" userId="8a5b2cfc735f5c3a" providerId="Windows Live" clId="Web-{963C3304-D0EE-47E1-9D5C-1DB0EA609919}" dt="2022-01-12T08:58:53.904" v="790" actId="14100"/>
          <ac:spMkLst>
            <pc:docMk/>
            <pc:sldMk cId="2235962940" sldId="262"/>
            <ac:spMk id="2" creationId="{6102F293-E1C1-4ABF-A6E6-27B1ACA4FB3E}"/>
          </ac:spMkLst>
        </pc:spChg>
        <pc:spChg chg="del">
          <ac:chgData name="Narendran R" userId="8a5b2cfc735f5c3a" providerId="Windows Live" clId="Web-{963C3304-D0EE-47E1-9D5C-1DB0EA609919}" dt="2022-01-12T08:47:00.753" v="690"/>
          <ac:spMkLst>
            <pc:docMk/>
            <pc:sldMk cId="2235962940" sldId="262"/>
            <ac:spMk id="3" creationId="{3C741AD3-AD3F-4522-B750-66AEAE2FBC4F}"/>
          </ac:spMkLst>
        </pc:spChg>
        <pc:spChg chg="add del">
          <ac:chgData name="Narendran R" userId="8a5b2cfc735f5c3a" providerId="Windows Live" clId="Web-{963C3304-D0EE-47E1-9D5C-1DB0EA609919}" dt="2022-01-12T08:55:23.807" v="754"/>
          <ac:spMkLst>
            <pc:docMk/>
            <pc:sldMk cId="2235962940" sldId="262"/>
            <ac:spMk id="6" creationId="{8B836880-BF75-4385-9994-9270F8ACF1A7}"/>
          </ac:spMkLst>
        </pc:spChg>
        <pc:spChg chg="add del">
          <ac:chgData name="Narendran R" userId="8a5b2cfc735f5c3a" providerId="Windows Live" clId="Web-{963C3304-D0EE-47E1-9D5C-1DB0EA609919}" dt="2022-01-12T08:54:01.634" v="743"/>
          <ac:spMkLst>
            <pc:docMk/>
            <pc:sldMk cId="2235962940" sldId="262"/>
            <ac:spMk id="8" creationId="{80B5866B-B592-4F42-8080-8CFB754CBBF7}"/>
          </ac:spMkLst>
        </pc:spChg>
        <pc:spChg chg="add mod">
          <ac:chgData name="Narendran R" userId="8a5b2cfc735f5c3a" providerId="Windows Live" clId="Web-{963C3304-D0EE-47E1-9D5C-1DB0EA609919}" dt="2022-01-12T08:55:23.807" v="754"/>
          <ac:spMkLst>
            <pc:docMk/>
            <pc:sldMk cId="2235962940" sldId="262"/>
            <ac:spMk id="9" creationId="{6BAA21C9-4779-45B7-A14A-8167DD8A0B1F}"/>
          </ac:spMkLst>
        </pc:spChg>
        <pc:spChg chg="add del">
          <ac:chgData name="Narendran R" userId="8a5b2cfc735f5c3a" providerId="Windows Live" clId="Web-{963C3304-D0EE-47E1-9D5C-1DB0EA609919}" dt="2022-01-12T08:55:23.807" v="754"/>
          <ac:spMkLst>
            <pc:docMk/>
            <pc:sldMk cId="2235962940" sldId="262"/>
            <ac:spMk id="10" creationId="{38D32B90-922C-4411-A898-3F03AA808A09}"/>
          </ac:spMkLst>
        </pc:spChg>
        <pc:spChg chg="add del">
          <ac:chgData name="Narendran R" userId="8a5b2cfc735f5c3a" providerId="Windows Live" clId="Web-{963C3304-D0EE-47E1-9D5C-1DB0EA609919}" dt="2022-01-12T08:54:01.634" v="743"/>
          <ac:spMkLst>
            <pc:docMk/>
            <pc:sldMk cId="2235962940" sldId="262"/>
            <ac:spMk id="11" creationId="{03FFF8D3-2EF3-4286-935A-D01BE3C85333}"/>
          </ac:spMkLst>
        </pc:spChg>
        <pc:spChg chg="add">
          <ac:chgData name="Narendran R" userId="8a5b2cfc735f5c3a" providerId="Windows Live" clId="Web-{963C3304-D0EE-47E1-9D5C-1DB0EA609919}" dt="2022-01-12T08:55:23.807" v="754"/>
          <ac:spMkLst>
            <pc:docMk/>
            <pc:sldMk cId="2235962940" sldId="262"/>
            <ac:spMk id="12" creationId="{1FDFF85F-F105-40D5-9793-90419158C3BD}"/>
          </ac:spMkLst>
        </pc:spChg>
        <pc:spChg chg="add del">
          <ac:chgData name="Narendran R" userId="8a5b2cfc735f5c3a" providerId="Windows Live" clId="Web-{963C3304-D0EE-47E1-9D5C-1DB0EA609919}" dt="2022-01-12T08:54:01.634" v="743"/>
          <ac:spMkLst>
            <pc:docMk/>
            <pc:sldMk cId="2235962940" sldId="262"/>
            <ac:spMk id="15" creationId="{E6C57836-126B-4938-8C7A-3C3BCB59D383}"/>
          </ac:spMkLst>
        </pc:spChg>
        <pc:spChg chg="add">
          <ac:chgData name="Narendran R" userId="8a5b2cfc735f5c3a" providerId="Windows Live" clId="Web-{963C3304-D0EE-47E1-9D5C-1DB0EA609919}" dt="2022-01-12T08:55:23.807" v="754"/>
          <ac:spMkLst>
            <pc:docMk/>
            <pc:sldMk cId="2235962940" sldId="262"/>
            <ac:spMk id="17" creationId="{35AB47A4-BA8C-4250-88BD-D49C68C5F9E9}"/>
          </ac:spMkLst>
        </pc:spChg>
        <pc:picChg chg="add mod ord">
          <ac:chgData name="Narendran R" userId="8a5b2cfc735f5c3a" providerId="Windows Live" clId="Web-{963C3304-D0EE-47E1-9D5C-1DB0EA609919}" dt="2022-01-12T08:59:18.795" v="793" actId="14100"/>
          <ac:picMkLst>
            <pc:docMk/>
            <pc:sldMk cId="2235962940" sldId="262"/>
            <ac:picMk id="4" creationId="{28F31C3D-0DC9-4349-B9BA-CDC01A70A15D}"/>
          </ac:picMkLst>
        </pc:picChg>
        <pc:picChg chg="add del">
          <ac:chgData name="Narendran R" userId="8a5b2cfc735f5c3a" providerId="Windows Live" clId="Web-{963C3304-D0EE-47E1-9D5C-1DB0EA609919}" dt="2022-01-12T08:55:23.807" v="754"/>
          <ac:picMkLst>
            <pc:docMk/>
            <pc:sldMk cId="2235962940" sldId="262"/>
            <ac:picMk id="7" creationId="{26BCFBE2-C65F-42E3-A14A-5D04B9842E44}"/>
          </ac:picMkLst>
        </pc:picChg>
        <pc:picChg chg="add del">
          <ac:chgData name="Narendran R" userId="8a5b2cfc735f5c3a" providerId="Windows Live" clId="Web-{963C3304-D0EE-47E1-9D5C-1DB0EA609919}" dt="2022-01-12T08:54:01.634" v="743"/>
          <ac:picMkLst>
            <pc:docMk/>
            <pc:sldMk cId="2235962940" sldId="262"/>
            <ac:picMk id="13" creationId="{CD8CCB43-545E-4064-8BB8-5C492D0F5F57}"/>
          </ac:picMkLst>
        </pc:picChg>
        <pc:picChg chg="add">
          <ac:chgData name="Narendran R" userId="8a5b2cfc735f5c3a" providerId="Windows Live" clId="Web-{963C3304-D0EE-47E1-9D5C-1DB0EA609919}" dt="2022-01-12T08:55:23.807" v="754"/>
          <ac:picMkLst>
            <pc:docMk/>
            <pc:sldMk cId="2235962940" sldId="262"/>
            <ac:picMk id="19" creationId="{66C8958D-EB99-414F-B735-863B67BB14D3}"/>
          </ac:picMkLst>
        </pc:picChg>
        <pc:picChg chg="add">
          <ac:chgData name="Narendran R" userId="8a5b2cfc735f5c3a" providerId="Windows Live" clId="Web-{963C3304-D0EE-47E1-9D5C-1DB0EA609919}" dt="2022-01-12T08:55:23.807" v="754"/>
          <ac:picMkLst>
            <pc:docMk/>
            <pc:sldMk cId="2235962940" sldId="262"/>
            <ac:picMk id="21" creationId="{39E5F3CB-7BDD-4E64-B274-CD900F08C6F3}"/>
          </ac:picMkLst>
        </pc:picChg>
      </pc:sldChg>
      <pc:sldChg chg="addSp delSp modSp new mod setBg addAnim modAnim setClrOvrMap">
        <pc:chgData name="Narendran R" userId="8a5b2cfc735f5c3a" providerId="Windows Live" clId="Web-{963C3304-D0EE-47E1-9D5C-1DB0EA609919}" dt="2022-01-12T10:49:33.541" v="1301" actId="20577"/>
        <pc:sldMkLst>
          <pc:docMk/>
          <pc:sldMk cId="2115962921" sldId="263"/>
        </pc:sldMkLst>
        <pc:spChg chg="mod">
          <ac:chgData name="Narendran R" userId="8a5b2cfc735f5c3a" providerId="Windows Live" clId="Web-{963C3304-D0EE-47E1-9D5C-1DB0EA609919}" dt="2022-01-12T10:49:33.541" v="1301" actId="20577"/>
          <ac:spMkLst>
            <pc:docMk/>
            <pc:sldMk cId="2115962921" sldId="263"/>
            <ac:spMk id="2" creationId="{0ED47B93-608C-47AC-8A62-3B448E0379CF}"/>
          </ac:spMkLst>
        </pc:spChg>
        <pc:spChg chg="del">
          <ac:chgData name="Narendran R" userId="8a5b2cfc735f5c3a" providerId="Windows Live" clId="Web-{963C3304-D0EE-47E1-9D5C-1DB0EA609919}" dt="2022-01-12T08:49:17.005" v="728"/>
          <ac:spMkLst>
            <pc:docMk/>
            <pc:sldMk cId="2115962921" sldId="263"/>
            <ac:spMk id="3" creationId="{4DFA5A3D-B3D9-417A-B5F5-38B7F4DF73D8}"/>
          </ac:spMkLst>
        </pc:spChg>
        <pc:spChg chg="add mod">
          <ac:chgData name="Narendran R" userId="8a5b2cfc735f5c3a" providerId="Windows Live" clId="Web-{963C3304-D0EE-47E1-9D5C-1DB0EA609919}" dt="2022-01-12T09:01:51.657" v="822" actId="1076"/>
          <ac:spMkLst>
            <pc:docMk/>
            <pc:sldMk cId="2115962921" sldId="263"/>
            <ac:spMk id="8" creationId="{3B0169B4-B692-4A99-9B66-78535A9C98CB}"/>
          </ac:spMkLst>
        </pc:spChg>
        <pc:spChg chg="add">
          <ac:chgData name="Narendran R" userId="8a5b2cfc735f5c3a" providerId="Windows Live" clId="Web-{963C3304-D0EE-47E1-9D5C-1DB0EA609919}" dt="2022-01-12T08:55:10.979" v="753"/>
          <ac:spMkLst>
            <pc:docMk/>
            <pc:sldMk cId="2115962921" sldId="263"/>
            <ac:spMk id="11" creationId="{1FDFF85F-F105-40D5-9793-90419158C3BD}"/>
          </ac:spMkLst>
        </pc:spChg>
        <pc:spChg chg="add">
          <ac:chgData name="Narendran R" userId="8a5b2cfc735f5c3a" providerId="Windows Live" clId="Web-{963C3304-D0EE-47E1-9D5C-1DB0EA609919}" dt="2022-01-12T08:55:10.979" v="753"/>
          <ac:spMkLst>
            <pc:docMk/>
            <pc:sldMk cId="2115962921" sldId="263"/>
            <ac:spMk id="13" creationId="{35AB47A4-BA8C-4250-88BD-D49C68C5F9E9}"/>
          </ac:spMkLst>
        </pc:spChg>
        <pc:picChg chg="add mod ord">
          <ac:chgData name="Narendran R" userId="8a5b2cfc735f5c3a" providerId="Windows Live" clId="Web-{963C3304-D0EE-47E1-9D5C-1DB0EA609919}" dt="2022-01-12T09:00:48.219" v="807" actId="1076"/>
          <ac:picMkLst>
            <pc:docMk/>
            <pc:sldMk cId="2115962921" sldId="263"/>
            <ac:picMk id="4" creationId="{241390C6-837C-4B0B-B55D-DC8B5B582B37}"/>
          </ac:picMkLst>
        </pc:picChg>
        <pc:picChg chg="add">
          <ac:chgData name="Narendran R" userId="8a5b2cfc735f5c3a" providerId="Windows Live" clId="Web-{963C3304-D0EE-47E1-9D5C-1DB0EA609919}" dt="2022-01-12T08:55:10.979" v="753"/>
          <ac:picMkLst>
            <pc:docMk/>
            <pc:sldMk cId="2115962921" sldId="263"/>
            <ac:picMk id="15" creationId="{66C8958D-EB99-414F-B735-863B67BB14D3}"/>
          </ac:picMkLst>
        </pc:picChg>
        <pc:picChg chg="add">
          <ac:chgData name="Narendran R" userId="8a5b2cfc735f5c3a" providerId="Windows Live" clId="Web-{963C3304-D0EE-47E1-9D5C-1DB0EA609919}" dt="2022-01-12T08:55:10.979" v="753"/>
          <ac:picMkLst>
            <pc:docMk/>
            <pc:sldMk cId="2115962921" sldId="263"/>
            <ac:picMk id="17" creationId="{39E5F3CB-7BDD-4E64-B274-CD900F08C6F3}"/>
          </ac:picMkLst>
        </pc:picChg>
      </pc:sldChg>
      <pc:sldChg chg="addSp delSp modSp new mod setBg addAnim modAnim setClrOvrMap">
        <pc:chgData name="Narendran R" userId="8a5b2cfc735f5c3a" providerId="Windows Live" clId="Web-{963C3304-D0EE-47E1-9D5C-1DB0EA609919}" dt="2022-01-12T10:49:02.759" v="1296"/>
        <pc:sldMkLst>
          <pc:docMk/>
          <pc:sldMk cId="4242214183" sldId="264"/>
        </pc:sldMkLst>
        <pc:spChg chg="mod">
          <ac:chgData name="Narendran R" userId="8a5b2cfc735f5c3a" providerId="Windows Live" clId="Web-{963C3304-D0EE-47E1-9D5C-1DB0EA609919}" dt="2022-01-12T10:48:58.321" v="1295" actId="20577"/>
          <ac:spMkLst>
            <pc:docMk/>
            <pc:sldMk cId="4242214183" sldId="264"/>
            <ac:spMk id="2" creationId="{888CC993-9A8D-4A10-9416-8277AD42600E}"/>
          </ac:spMkLst>
        </pc:spChg>
        <pc:spChg chg="del">
          <ac:chgData name="Narendran R" userId="8a5b2cfc735f5c3a" providerId="Windows Live" clId="Web-{963C3304-D0EE-47E1-9D5C-1DB0EA609919}" dt="2022-01-12T08:59:49.858" v="797"/>
          <ac:spMkLst>
            <pc:docMk/>
            <pc:sldMk cId="4242214183" sldId="264"/>
            <ac:spMk id="3" creationId="{2D6B78EF-9B7C-4F11-8F9B-511C3A8083A2}"/>
          </ac:spMkLst>
        </pc:spChg>
        <pc:spChg chg="add mod">
          <ac:chgData name="Narendran R" userId="8a5b2cfc735f5c3a" providerId="Windows Live" clId="Web-{963C3304-D0EE-47E1-9D5C-1DB0EA609919}" dt="2022-01-12T09:01:42.360" v="821" actId="1076"/>
          <ac:spMkLst>
            <pc:docMk/>
            <pc:sldMk cId="4242214183" sldId="264"/>
            <ac:spMk id="8" creationId="{BFB484C5-10F6-44AB-8F0D-B24E06938AD1}"/>
          </ac:spMkLst>
        </pc:spChg>
        <pc:spChg chg="add">
          <ac:chgData name="Narendran R" userId="8a5b2cfc735f5c3a" providerId="Windows Live" clId="Web-{963C3304-D0EE-47E1-9D5C-1DB0EA609919}" dt="2022-01-12T09:00:04.718" v="798"/>
          <ac:spMkLst>
            <pc:docMk/>
            <pc:sldMk cId="4242214183" sldId="264"/>
            <ac:spMk id="11" creationId="{1FDFF85F-F105-40D5-9793-90419158C3BD}"/>
          </ac:spMkLst>
        </pc:spChg>
        <pc:spChg chg="add">
          <ac:chgData name="Narendran R" userId="8a5b2cfc735f5c3a" providerId="Windows Live" clId="Web-{963C3304-D0EE-47E1-9D5C-1DB0EA609919}" dt="2022-01-12T09:00:04.718" v="798"/>
          <ac:spMkLst>
            <pc:docMk/>
            <pc:sldMk cId="4242214183" sldId="264"/>
            <ac:spMk id="13" creationId="{35AB47A4-BA8C-4250-88BD-D49C68C5F9E9}"/>
          </ac:spMkLst>
        </pc:spChg>
        <pc:picChg chg="add mod ord">
          <ac:chgData name="Narendran R" userId="8a5b2cfc735f5c3a" providerId="Windows Live" clId="Web-{963C3304-D0EE-47E1-9D5C-1DB0EA609919}" dt="2022-01-12T09:00:26.765" v="803" actId="1076"/>
          <ac:picMkLst>
            <pc:docMk/>
            <pc:sldMk cId="4242214183" sldId="264"/>
            <ac:picMk id="4" creationId="{74D93A9E-69F7-4D2C-9A2F-C2BE9DE38742}"/>
          </ac:picMkLst>
        </pc:picChg>
        <pc:picChg chg="add">
          <ac:chgData name="Narendran R" userId="8a5b2cfc735f5c3a" providerId="Windows Live" clId="Web-{963C3304-D0EE-47E1-9D5C-1DB0EA609919}" dt="2022-01-12T09:00:04.718" v="798"/>
          <ac:picMkLst>
            <pc:docMk/>
            <pc:sldMk cId="4242214183" sldId="264"/>
            <ac:picMk id="15" creationId="{66C8958D-EB99-414F-B735-863B67BB14D3}"/>
          </ac:picMkLst>
        </pc:picChg>
        <pc:picChg chg="add">
          <ac:chgData name="Narendran R" userId="8a5b2cfc735f5c3a" providerId="Windows Live" clId="Web-{963C3304-D0EE-47E1-9D5C-1DB0EA609919}" dt="2022-01-12T09:00:04.718" v="798"/>
          <ac:picMkLst>
            <pc:docMk/>
            <pc:sldMk cId="4242214183" sldId="264"/>
            <ac:picMk id="17" creationId="{39E5F3CB-7BDD-4E64-B274-CD900F08C6F3}"/>
          </ac:picMkLst>
        </pc:picChg>
      </pc:sldChg>
      <pc:sldChg chg="modSp new addAnim modAnim">
        <pc:chgData name="Narendran R" userId="8a5b2cfc735f5c3a" providerId="Windows Live" clId="Web-{963C3304-D0EE-47E1-9D5C-1DB0EA609919}" dt="2022-01-12T10:52:37.201" v="1324"/>
        <pc:sldMkLst>
          <pc:docMk/>
          <pc:sldMk cId="40288237" sldId="265"/>
        </pc:sldMkLst>
        <pc:spChg chg="mod">
          <ac:chgData name="Narendran R" userId="8a5b2cfc735f5c3a" providerId="Windows Live" clId="Web-{963C3304-D0EE-47E1-9D5C-1DB0EA609919}" dt="2022-01-12T10:52:31.108" v="1321" actId="20577"/>
          <ac:spMkLst>
            <pc:docMk/>
            <pc:sldMk cId="40288237" sldId="265"/>
            <ac:spMk id="2" creationId="{7E2CC104-0A1F-4280-B336-CD788C4E95D0}"/>
          </ac:spMkLst>
        </pc:spChg>
        <pc:spChg chg="mod">
          <ac:chgData name="Narendran R" userId="8a5b2cfc735f5c3a" providerId="Windows Live" clId="Web-{963C3304-D0EE-47E1-9D5C-1DB0EA609919}" dt="2022-01-12T10:20:50.719" v="1031"/>
          <ac:spMkLst>
            <pc:docMk/>
            <pc:sldMk cId="40288237" sldId="265"/>
            <ac:spMk id="3" creationId="{602FC151-73A1-4C87-BF34-E3D1BB50ADC8}"/>
          </ac:spMkLst>
        </pc:spChg>
      </pc:sldChg>
      <pc:sldChg chg="modSp new addAnim modAnim">
        <pc:chgData name="Narendran R" userId="8a5b2cfc735f5c3a" providerId="Windows Live" clId="Web-{963C3304-D0EE-47E1-9D5C-1DB0EA609919}" dt="2022-01-12T10:53:06.499" v="1328"/>
        <pc:sldMkLst>
          <pc:docMk/>
          <pc:sldMk cId="127648076" sldId="266"/>
        </pc:sldMkLst>
        <pc:spChg chg="mod">
          <ac:chgData name="Narendran R" userId="8a5b2cfc735f5c3a" providerId="Windows Live" clId="Web-{963C3304-D0EE-47E1-9D5C-1DB0EA609919}" dt="2022-01-12T10:24:09.630" v="1070"/>
          <ac:spMkLst>
            <pc:docMk/>
            <pc:sldMk cId="127648076" sldId="266"/>
            <ac:spMk id="2" creationId="{BDBD2252-48FF-4C61-80B2-8C23235BDB42}"/>
          </ac:spMkLst>
        </pc:spChg>
        <pc:spChg chg="mod">
          <ac:chgData name="Narendran R" userId="8a5b2cfc735f5c3a" providerId="Windows Live" clId="Web-{963C3304-D0EE-47E1-9D5C-1DB0EA609919}" dt="2022-01-12T10:28:24.855" v="1152" actId="20577"/>
          <ac:spMkLst>
            <pc:docMk/>
            <pc:sldMk cId="127648076" sldId="266"/>
            <ac:spMk id="3" creationId="{2F09510E-55E4-4AE1-B40E-4E06AF14FA5D}"/>
          </ac:spMkLst>
        </pc:spChg>
      </pc:sldChg>
      <pc:sldChg chg="modSp new mod modClrScheme addAnim modAnim chgLayout">
        <pc:chgData name="Narendran R" userId="8a5b2cfc735f5c3a" providerId="Windows Live" clId="Web-{963C3304-D0EE-47E1-9D5C-1DB0EA609919}" dt="2022-01-12T10:55:01.111" v="1334"/>
        <pc:sldMkLst>
          <pc:docMk/>
          <pc:sldMk cId="418292065" sldId="267"/>
        </pc:sldMkLst>
        <pc:spChg chg="mod ord">
          <ac:chgData name="Narendran R" userId="8a5b2cfc735f5c3a" providerId="Windows Live" clId="Web-{963C3304-D0EE-47E1-9D5C-1DB0EA609919}" dt="2022-01-12T10:33:17.487" v="1215"/>
          <ac:spMkLst>
            <pc:docMk/>
            <pc:sldMk cId="418292065" sldId="267"/>
            <ac:spMk id="2" creationId="{825D65EA-AE25-478B-873B-ABE8C22E539B}"/>
          </ac:spMkLst>
        </pc:spChg>
        <pc:spChg chg="mod ord">
          <ac:chgData name="Narendran R" userId="8a5b2cfc735f5c3a" providerId="Windows Live" clId="Web-{963C3304-D0EE-47E1-9D5C-1DB0EA609919}" dt="2022-01-12T10:33:17.487" v="1215"/>
          <ac:spMkLst>
            <pc:docMk/>
            <pc:sldMk cId="418292065" sldId="267"/>
            <ac:spMk id="3" creationId="{AD8C76F1-4B21-40E6-BB92-C534DAB72B55}"/>
          </ac:spMkLst>
        </pc:spChg>
      </pc:sldChg>
      <pc:sldChg chg="addSp delSp modSp new mod setBg modClrScheme addAnim delAnim modAnim chgLayout">
        <pc:chgData name="Narendran R" userId="8a5b2cfc735f5c3a" providerId="Windows Live" clId="Web-{963C3304-D0EE-47E1-9D5C-1DB0EA609919}" dt="2022-01-12T10:56:37.395" v="1342"/>
        <pc:sldMkLst>
          <pc:docMk/>
          <pc:sldMk cId="223009917" sldId="268"/>
        </pc:sldMkLst>
        <pc:spChg chg="mod ord">
          <ac:chgData name="Narendran R" userId="8a5b2cfc735f5c3a" providerId="Windows Live" clId="Web-{963C3304-D0EE-47E1-9D5C-1DB0EA609919}" dt="2022-01-12T10:38:30.978" v="1259" actId="20577"/>
          <ac:spMkLst>
            <pc:docMk/>
            <pc:sldMk cId="223009917" sldId="268"/>
            <ac:spMk id="2" creationId="{FE60D3E8-563C-458B-A1F2-74777475DD00}"/>
          </ac:spMkLst>
        </pc:spChg>
        <pc:spChg chg="mod ord">
          <ac:chgData name="Narendran R" userId="8a5b2cfc735f5c3a" providerId="Windows Live" clId="Web-{963C3304-D0EE-47E1-9D5C-1DB0EA609919}" dt="2022-01-12T10:35:47.724" v="1251" actId="1076"/>
          <ac:spMkLst>
            <pc:docMk/>
            <pc:sldMk cId="223009917" sldId="268"/>
            <ac:spMk id="3" creationId="{613D6C8A-A7A1-45BF-848E-C524B89C0A59}"/>
          </ac:spMkLst>
        </pc:spChg>
        <pc:spChg chg="add del">
          <ac:chgData name="Narendran R" userId="8a5b2cfc735f5c3a" providerId="Windows Live" clId="Web-{963C3304-D0EE-47E1-9D5C-1DB0EA609919}" dt="2022-01-12T10:35:26.177" v="1244"/>
          <ac:spMkLst>
            <pc:docMk/>
            <pc:sldMk cId="223009917" sldId="268"/>
            <ac:spMk id="8" creationId="{E770CA6A-B3B0-4826-A91F-B2B1F8922026}"/>
          </ac:spMkLst>
        </pc:spChg>
        <pc:spChg chg="add del">
          <ac:chgData name="Narendran R" userId="8a5b2cfc735f5c3a" providerId="Windows Live" clId="Web-{963C3304-D0EE-47E1-9D5C-1DB0EA609919}" dt="2022-01-12T10:35:26.161" v="1243"/>
          <ac:spMkLst>
            <pc:docMk/>
            <pc:sldMk cId="223009917" sldId="268"/>
            <ac:spMk id="14" creationId="{077D6507-8E8D-40E1-A7B9-63012EF9492F}"/>
          </ac:spMkLst>
        </pc:spChg>
        <pc:spChg chg="add">
          <ac:chgData name="Narendran R" userId="8a5b2cfc735f5c3a" providerId="Windows Live" clId="Web-{963C3304-D0EE-47E1-9D5C-1DB0EA609919}" dt="2022-01-12T10:35:26.177" v="1244"/>
          <ac:spMkLst>
            <pc:docMk/>
            <pc:sldMk cId="223009917" sldId="268"/>
            <ac:spMk id="16" creationId="{BD7C2DEF-63C5-495B-BBE5-720E5D12B4D2}"/>
          </ac:spMkLst>
        </pc:spChg>
        <pc:spChg chg="add del">
          <ac:chgData name="Narendran R" userId="8a5b2cfc735f5c3a" providerId="Windows Live" clId="Web-{963C3304-D0EE-47E1-9D5C-1DB0EA609919}" dt="2022-01-12T10:35:04.114" v="1239"/>
          <ac:spMkLst>
            <pc:docMk/>
            <pc:sldMk cId="223009917" sldId="268"/>
            <ac:spMk id="17" creationId="{BD7C2DEF-63C5-495B-BBE5-720E5D12B4D2}"/>
          </ac:spMkLst>
        </pc:spChg>
        <pc:picChg chg="add mod ord">
          <ac:chgData name="Narendran R" userId="8a5b2cfc735f5c3a" providerId="Windows Live" clId="Web-{963C3304-D0EE-47E1-9D5C-1DB0EA609919}" dt="2022-01-12T10:35:41.271" v="1249" actId="1076"/>
          <ac:picMkLst>
            <pc:docMk/>
            <pc:sldMk cId="223009917" sldId="268"/>
            <ac:picMk id="4" creationId="{D6418936-0726-45DE-8231-D16D05B2D155}"/>
          </ac:picMkLst>
        </pc:picChg>
        <pc:picChg chg="add del">
          <ac:chgData name="Narendran R" userId="8a5b2cfc735f5c3a" providerId="Windows Live" clId="Web-{963C3304-D0EE-47E1-9D5C-1DB0EA609919}" dt="2022-01-12T10:35:26.177" v="1244"/>
          <ac:picMkLst>
            <pc:docMk/>
            <pc:sldMk cId="223009917" sldId="268"/>
            <ac:picMk id="10" creationId="{3C51B9DA-B0CC-480A-8EA5-4D5C3E0515B9}"/>
          </ac:picMkLst>
        </pc:picChg>
        <pc:picChg chg="add del">
          <ac:chgData name="Narendran R" userId="8a5b2cfc735f5c3a" providerId="Windows Live" clId="Web-{963C3304-D0EE-47E1-9D5C-1DB0EA609919}" dt="2022-01-12T10:35:26.161" v="1243"/>
          <ac:picMkLst>
            <pc:docMk/>
            <pc:sldMk cId="223009917" sldId="268"/>
            <ac:picMk id="15" creationId="{23FF3D86-2916-4F9F-9752-304810CF59AE}"/>
          </ac:picMkLst>
        </pc:picChg>
        <pc:picChg chg="add">
          <ac:chgData name="Narendran R" userId="8a5b2cfc735f5c3a" providerId="Windows Live" clId="Web-{963C3304-D0EE-47E1-9D5C-1DB0EA609919}" dt="2022-01-12T10:35:26.177" v="1244"/>
          <ac:picMkLst>
            <pc:docMk/>
            <pc:sldMk cId="223009917" sldId="268"/>
            <ac:picMk id="18" creationId="{FE21E403-0B61-4473-BE57-AB0F16379674}"/>
          </ac:picMkLst>
        </pc:picChg>
        <pc:picChg chg="add del">
          <ac:chgData name="Narendran R" userId="8a5b2cfc735f5c3a" providerId="Windows Live" clId="Web-{963C3304-D0EE-47E1-9D5C-1DB0EA609919}" dt="2022-01-12T10:35:04.114" v="1239"/>
          <ac:picMkLst>
            <pc:docMk/>
            <pc:sldMk cId="223009917" sldId="268"/>
            <ac:picMk id="19" creationId="{FE21E403-0B61-4473-BE57-AB0F16379674}"/>
          </ac:picMkLst>
        </pc:picChg>
        <pc:picChg chg="add del">
          <ac:chgData name="Narendran R" userId="8a5b2cfc735f5c3a" providerId="Windows Live" clId="Web-{963C3304-D0EE-47E1-9D5C-1DB0EA609919}" dt="2022-01-12T10:35:26.161" v="1243"/>
          <ac:picMkLst>
            <pc:docMk/>
            <pc:sldMk cId="223009917" sldId="268"/>
            <ac:picMk id="21" creationId="{AB048875-14D1-4CC7-8AC3-7ABC73AAAF14}"/>
          </ac:picMkLst>
        </pc:picChg>
        <pc:cxnChg chg="add del">
          <ac:chgData name="Narendran R" userId="8a5b2cfc735f5c3a" providerId="Windows Live" clId="Web-{963C3304-D0EE-47E1-9D5C-1DB0EA609919}" dt="2022-01-12T10:35:26.177" v="1244"/>
          <ac:cxnSpMkLst>
            <pc:docMk/>
            <pc:sldMk cId="223009917" sldId="268"/>
            <ac:cxnSpMk id="12" creationId="{6FE641DB-A503-41DE-ACA6-36B41C6C2BE9}"/>
          </ac:cxnSpMkLst>
        </pc:cxnChg>
      </pc:sldChg>
      <pc:sldChg chg="new del">
        <pc:chgData name="Narendran R" userId="8a5b2cfc735f5c3a" providerId="Windows Live" clId="Web-{963C3304-D0EE-47E1-9D5C-1DB0EA609919}" dt="2022-01-12T10:33:00.205" v="1213"/>
        <pc:sldMkLst>
          <pc:docMk/>
          <pc:sldMk cId="2487082817" sldId="268"/>
        </pc:sldMkLst>
      </pc:sldChg>
    </pc:docChg>
  </pc:docChgLst>
  <pc:docChgLst>
    <pc:chgData name="Narendran R" userId="8a5b2cfc735f5c3a" providerId="Windows Live" clId="Web-{EE39AE60-8C28-4C66-BED1-B02735D5F429}"/>
    <pc:docChg chg="modSld">
      <pc:chgData name="Narendran R" userId="8a5b2cfc735f5c3a" providerId="Windows Live" clId="Web-{EE39AE60-8C28-4C66-BED1-B02735D5F429}" dt="2022-01-12T11:38:08.786" v="119"/>
      <pc:docMkLst>
        <pc:docMk/>
      </pc:docMkLst>
      <pc:sldChg chg="addSp delSp modSp modTransition addAnim delAnim modAnim">
        <pc:chgData name="Narendran R" userId="8a5b2cfc735f5c3a" providerId="Windows Live" clId="Web-{EE39AE60-8C28-4C66-BED1-B02735D5F429}" dt="2022-01-12T11:36:47.034" v="117"/>
        <pc:sldMkLst>
          <pc:docMk/>
          <pc:sldMk cId="3402371617" sldId="256"/>
        </pc:sldMkLst>
        <pc:spChg chg="add mod">
          <ac:chgData name="Narendran R" userId="8a5b2cfc735f5c3a" providerId="Windows Live" clId="Web-{EE39AE60-8C28-4C66-BED1-B02735D5F429}" dt="2022-01-12T11:32:12.139" v="101" actId="1076"/>
          <ac:spMkLst>
            <pc:docMk/>
            <pc:sldMk cId="3402371617" sldId="256"/>
            <ac:spMk id="5" creationId="{6495DB7F-3A5A-43C2-99E1-0C07B8D8AD9E}"/>
          </ac:spMkLst>
        </pc:spChg>
        <pc:spChg chg="add del">
          <ac:chgData name="Narendran R" userId="8a5b2cfc735f5c3a" providerId="Windows Live" clId="Web-{EE39AE60-8C28-4C66-BED1-B02735D5F429}" dt="2022-01-12T11:26:36.523" v="41"/>
          <ac:spMkLst>
            <pc:docMk/>
            <pc:sldMk cId="3402371617" sldId="256"/>
            <ac:spMk id="9" creationId="{6D165F6B-5C6D-456B-BE42-53E5F5F5003D}"/>
          </ac:spMkLst>
        </pc:spChg>
        <pc:spChg chg="add mod">
          <ac:chgData name="Narendran R" userId="8a5b2cfc735f5c3a" providerId="Windows Live" clId="Web-{EE39AE60-8C28-4C66-BED1-B02735D5F429}" dt="2022-01-12T11:32:19.967" v="102" actId="1076"/>
          <ac:spMkLst>
            <pc:docMk/>
            <pc:sldMk cId="3402371617" sldId="256"/>
            <ac:spMk id="16" creationId="{36D1FEA3-D8D8-499E-922E-889B9E546E98}"/>
          </ac:spMkLst>
        </pc:spChg>
        <pc:inkChg chg="add del">
          <ac:chgData name="Narendran R" userId="8a5b2cfc735f5c3a" providerId="Windows Live" clId="Web-{EE39AE60-8C28-4C66-BED1-B02735D5F429}" dt="2022-01-12T11:23:40.051" v="19"/>
          <ac:inkMkLst>
            <pc:docMk/>
            <pc:sldMk cId="3402371617" sldId="256"/>
            <ac:inkMk id="6" creationId="{9ABE728B-7682-4EE4-8D0D-8A700D47A1DC}"/>
          </ac:inkMkLst>
        </pc:inkChg>
        <pc:inkChg chg="add del">
          <ac:chgData name="Narendran R" userId="8a5b2cfc735f5c3a" providerId="Windows Live" clId="Web-{EE39AE60-8C28-4C66-BED1-B02735D5F429}" dt="2022-01-12T11:23:47.738" v="23"/>
          <ac:inkMkLst>
            <pc:docMk/>
            <pc:sldMk cId="3402371617" sldId="256"/>
            <ac:inkMk id="7" creationId="{5531870C-6956-4442-BC5E-99FB2745CD3E}"/>
          </ac:inkMkLst>
        </pc:inkChg>
        <pc:inkChg chg="add del">
          <ac:chgData name="Narendran R" userId="8a5b2cfc735f5c3a" providerId="Windows Live" clId="Web-{EE39AE60-8C28-4C66-BED1-B02735D5F429}" dt="2022-01-12T11:25:43.334" v="27"/>
          <ac:inkMkLst>
            <pc:docMk/>
            <pc:sldMk cId="3402371617" sldId="256"/>
            <ac:inkMk id="8" creationId="{76D821F7-49AB-442B-94A8-ABEFAB5BE31F}"/>
          </ac:inkMkLst>
        </pc:inkChg>
        <pc:inkChg chg="add del">
          <ac:chgData name="Narendran R" userId="8a5b2cfc735f5c3a" providerId="Windows Live" clId="Web-{EE39AE60-8C28-4C66-BED1-B02735D5F429}" dt="2022-01-12T11:25:57.678" v="30"/>
          <ac:inkMkLst>
            <pc:docMk/>
            <pc:sldMk cId="3402371617" sldId="256"/>
            <ac:inkMk id="10" creationId="{682502D0-42F2-4909-8E73-F9C8C80D5875}"/>
          </ac:inkMkLst>
        </pc:inkChg>
        <pc:inkChg chg="add del">
          <ac:chgData name="Narendran R" userId="8a5b2cfc735f5c3a" providerId="Windows Live" clId="Web-{EE39AE60-8C28-4C66-BED1-B02735D5F429}" dt="2022-01-12T11:26:09.928" v="32"/>
          <ac:inkMkLst>
            <pc:docMk/>
            <pc:sldMk cId="3402371617" sldId="256"/>
            <ac:inkMk id="11" creationId="{BB0DB198-C127-41B6-B483-E7274A5C3ABE}"/>
          </ac:inkMkLst>
        </pc:inkChg>
        <pc:inkChg chg="add del">
          <ac:chgData name="Narendran R" userId="8a5b2cfc735f5c3a" providerId="Windows Live" clId="Web-{EE39AE60-8C28-4C66-BED1-B02735D5F429}" dt="2022-01-12T11:26:27.054" v="40"/>
          <ac:inkMkLst>
            <pc:docMk/>
            <pc:sldMk cId="3402371617" sldId="256"/>
            <ac:inkMk id="12" creationId="{D1325204-80FA-40ED-9398-3EEC8F3A781A}"/>
          </ac:inkMkLst>
        </pc:inkChg>
        <pc:inkChg chg="add del">
          <ac:chgData name="Narendran R" userId="8a5b2cfc735f5c3a" providerId="Windows Live" clId="Web-{EE39AE60-8C28-4C66-BED1-B02735D5F429}" dt="2022-01-12T11:26:24.429" v="39"/>
          <ac:inkMkLst>
            <pc:docMk/>
            <pc:sldMk cId="3402371617" sldId="256"/>
            <ac:inkMk id="13" creationId="{3300F4FA-4280-4FB1-B484-D70874F4DB09}"/>
          </ac:inkMkLst>
        </pc:inkChg>
        <pc:inkChg chg="add del">
          <ac:chgData name="Narendran R" userId="8a5b2cfc735f5c3a" providerId="Windows Live" clId="Web-{EE39AE60-8C28-4C66-BED1-B02735D5F429}" dt="2022-01-12T11:26:22.663" v="38"/>
          <ac:inkMkLst>
            <pc:docMk/>
            <pc:sldMk cId="3402371617" sldId="256"/>
            <ac:inkMk id="14" creationId="{8753A595-9826-44D2-A643-58C06BA17410}"/>
          </ac:inkMkLst>
        </pc:inkChg>
        <pc:inkChg chg="add del">
          <ac:chgData name="Narendran R" userId="8a5b2cfc735f5c3a" providerId="Windows Live" clId="Web-{EE39AE60-8C28-4C66-BED1-B02735D5F429}" dt="2022-01-12T11:26:19.319" v="37"/>
          <ac:inkMkLst>
            <pc:docMk/>
            <pc:sldMk cId="3402371617" sldId="256"/>
            <ac:inkMk id="15" creationId="{CCBF2829-D9AB-4D64-8452-A80E2F5153CC}"/>
          </ac:inkMkLst>
        </pc:inkChg>
      </pc:sldChg>
      <pc:sldChg chg="modTransition modAnim">
        <pc:chgData name="Narendran R" userId="8a5b2cfc735f5c3a" providerId="Windows Live" clId="Web-{EE39AE60-8C28-4C66-BED1-B02735D5F429}" dt="2022-01-12T11:38:08.786" v="119"/>
        <pc:sldMkLst>
          <pc:docMk/>
          <pc:sldMk cId="223009917" sldId="268"/>
        </pc:sldMkLst>
      </pc:sldChg>
    </pc:docChg>
  </pc:docChgLst>
  <pc:docChgLst>
    <pc:chgData name="Narendran R" userId="8a5b2cfc735f5c3a" providerId="Windows Live" clId="Web-{EC2EA868-6FCB-49AD-8140-EC4359BEBD8E}"/>
    <pc:docChg chg="modSld">
      <pc:chgData name="Narendran R" userId="8a5b2cfc735f5c3a" providerId="Windows Live" clId="Web-{EC2EA868-6FCB-49AD-8140-EC4359BEBD8E}" dt="2022-01-12T11:40:44.265" v="1"/>
      <pc:docMkLst>
        <pc:docMk/>
      </pc:docMkLst>
      <pc:sldChg chg="modTransition">
        <pc:chgData name="Narendran R" userId="8a5b2cfc735f5c3a" providerId="Windows Live" clId="Web-{EC2EA868-6FCB-49AD-8140-EC4359BEBD8E}" dt="2022-01-12T11:40:44.265" v="1"/>
        <pc:sldMkLst>
          <pc:docMk/>
          <pc:sldMk cId="3402371617" sldId="256"/>
        </pc:sldMkLst>
      </pc:sldChg>
    </pc:docChg>
  </pc:docChgLst>
  <pc:docChgLst>
    <pc:chgData name="Narendran R" userId="8a5b2cfc735f5c3a" providerId="Windows Live" clId="Web-{BDEEBFB0-B61B-430A-A0C8-DE90AC229F5F}"/>
    <pc:docChg chg="modSld modMainMaster">
      <pc:chgData name="Narendran R" userId="8a5b2cfc735f5c3a" providerId="Windows Live" clId="Web-{BDEEBFB0-B61B-430A-A0C8-DE90AC229F5F}" dt="2022-01-12T11:49:37.841" v="4"/>
      <pc:docMkLst>
        <pc:docMk/>
      </pc:docMkLst>
      <pc:sldChg chg="modTransition">
        <pc:chgData name="Narendran R" userId="8a5b2cfc735f5c3a" providerId="Windows Live" clId="Web-{BDEEBFB0-B61B-430A-A0C8-DE90AC229F5F}" dt="2022-01-12T11:49:37.841" v="4"/>
        <pc:sldMkLst>
          <pc:docMk/>
          <pc:sldMk cId="3402371617" sldId="256"/>
        </pc:sldMkLst>
      </pc:sldChg>
      <pc:sldChg chg="modTransition">
        <pc:chgData name="Narendran R" userId="8a5b2cfc735f5c3a" providerId="Windows Live" clId="Web-{BDEEBFB0-B61B-430A-A0C8-DE90AC229F5F}" dt="2022-01-12T11:49:37.841" v="4"/>
        <pc:sldMkLst>
          <pc:docMk/>
          <pc:sldMk cId="2603494209" sldId="257"/>
        </pc:sldMkLst>
      </pc:sldChg>
      <pc:sldChg chg="modTransition">
        <pc:chgData name="Narendran R" userId="8a5b2cfc735f5c3a" providerId="Windows Live" clId="Web-{BDEEBFB0-B61B-430A-A0C8-DE90AC229F5F}" dt="2022-01-12T11:49:37.841" v="4"/>
        <pc:sldMkLst>
          <pc:docMk/>
          <pc:sldMk cId="3774964912" sldId="258"/>
        </pc:sldMkLst>
      </pc:sldChg>
      <pc:sldChg chg="modTransition">
        <pc:chgData name="Narendran R" userId="8a5b2cfc735f5c3a" providerId="Windows Live" clId="Web-{BDEEBFB0-B61B-430A-A0C8-DE90AC229F5F}" dt="2022-01-12T11:49:37.841" v="4"/>
        <pc:sldMkLst>
          <pc:docMk/>
          <pc:sldMk cId="3057678224" sldId="259"/>
        </pc:sldMkLst>
      </pc:sldChg>
      <pc:sldChg chg="modTransition">
        <pc:chgData name="Narendran R" userId="8a5b2cfc735f5c3a" providerId="Windows Live" clId="Web-{BDEEBFB0-B61B-430A-A0C8-DE90AC229F5F}" dt="2022-01-12T11:49:37.841" v="4"/>
        <pc:sldMkLst>
          <pc:docMk/>
          <pc:sldMk cId="187310778" sldId="260"/>
        </pc:sldMkLst>
      </pc:sldChg>
      <pc:sldChg chg="modTransition">
        <pc:chgData name="Narendran R" userId="8a5b2cfc735f5c3a" providerId="Windows Live" clId="Web-{BDEEBFB0-B61B-430A-A0C8-DE90AC229F5F}" dt="2022-01-12T11:49:37.841" v="4"/>
        <pc:sldMkLst>
          <pc:docMk/>
          <pc:sldMk cId="243108998" sldId="261"/>
        </pc:sldMkLst>
      </pc:sldChg>
      <pc:sldChg chg="modTransition">
        <pc:chgData name="Narendran R" userId="8a5b2cfc735f5c3a" providerId="Windows Live" clId="Web-{BDEEBFB0-B61B-430A-A0C8-DE90AC229F5F}" dt="2022-01-12T11:49:37.841" v="4"/>
        <pc:sldMkLst>
          <pc:docMk/>
          <pc:sldMk cId="2115962921" sldId="263"/>
        </pc:sldMkLst>
      </pc:sldChg>
      <pc:sldChg chg="modTransition">
        <pc:chgData name="Narendran R" userId="8a5b2cfc735f5c3a" providerId="Windows Live" clId="Web-{BDEEBFB0-B61B-430A-A0C8-DE90AC229F5F}" dt="2022-01-12T11:49:37.841" v="4"/>
        <pc:sldMkLst>
          <pc:docMk/>
          <pc:sldMk cId="4242214183" sldId="264"/>
        </pc:sldMkLst>
      </pc:sldChg>
      <pc:sldChg chg="modTransition">
        <pc:chgData name="Narendran R" userId="8a5b2cfc735f5c3a" providerId="Windows Live" clId="Web-{BDEEBFB0-B61B-430A-A0C8-DE90AC229F5F}" dt="2022-01-12T11:49:37.841" v="4"/>
        <pc:sldMkLst>
          <pc:docMk/>
          <pc:sldMk cId="40288237" sldId="265"/>
        </pc:sldMkLst>
      </pc:sldChg>
      <pc:sldChg chg="modTransition">
        <pc:chgData name="Narendran R" userId="8a5b2cfc735f5c3a" providerId="Windows Live" clId="Web-{BDEEBFB0-B61B-430A-A0C8-DE90AC229F5F}" dt="2022-01-12T11:49:37.841" v="4"/>
        <pc:sldMkLst>
          <pc:docMk/>
          <pc:sldMk cId="127648076" sldId="266"/>
        </pc:sldMkLst>
      </pc:sldChg>
      <pc:sldChg chg="modTransition">
        <pc:chgData name="Narendran R" userId="8a5b2cfc735f5c3a" providerId="Windows Live" clId="Web-{BDEEBFB0-B61B-430A-A0C8-DE90AC229F5F}" dt="2022-01-12T11:49:37.841" v="4"/>
        <pc:sldMkLst>
          <pc:docMk/>
          <pc:sldMk cId="418292065" sldId="267"/>
        </pc:sldMkLst>
      </pc:sldChg>
      <pc:sldChg chg="modTransition">
        <pc:chgData name="Narendran R" userId="8a5b2cfc735f5c3a" providerId="Windows Live" clId="Web-{BDEEBFB0-B61B-430A-A0C8-DE90AC229F5F}" dt="2022-01-12T11:49:37.841" v="4"/>
        <pc:sldMkLst>
          <pc:docMk/>
          <pc:sldMk cId="223009917" sldId="268"/>
        </pc:sldMkLst>
      </pc:sldChg>
      <pc:sldMasterChg chg="modTransition modSldLayout">
        <pc:chgData name="Narendran R" userId="8a5b2cfc735f5c3a" providerId="Windows Live" clId="Web-{BDEEBFB0-B61B-430A-A0C8-DE90AC229F5F}" dt="2022-01-12T11:49:37.841" v="4"/>
        <pc:sldMasterMkLst>
          <pc:docMk/>
          <pc:sldMasterMk cId="0" sldId="2147483648"/>
        </pc:sldMasterMkLst>
        <pc:sldLayoutChg chg="modTransition">
          <pc:chgData name="Narendran R" userId="8a5b2cfc735f5c3a" providerId="Windows Live" clId="Web-{BDEEBFB0-B61B-430A-A0C8-DE90AC229F5F}" dt="2022-01-12T11:49:37.841" v="4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Narendran R" userId="8a5b2cfc735f5c3a" providerId="Windows Live" clId="Web-{BDEEBFB0-B61B-430A-A0C8-DE90AC229F5F}" dt="2022-01-12T11:49:37.841" v="4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Narendran R" userId="8a5b2cfc735f5c3a" providerId="Windows Live" clId="Web-{BDEEBFB0-B61B-430A-A0C8-DE90AC229F5F}" dt="2022-01-12T11:49:37.841" v="4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Narendran R" userId="8a5b2cfc735f5c3a" providerId="Windows Live" clId="Web-{BDEEBFB0-B61B-430A-A0C8-DE90AC229F5F}" dt="2022-01-12T11:49:37.841" v="4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Narendran R" userId="8a5b2cfc735f5c3a" providerId="Windows Live" clId="Web-{BDEEBFB0-B61B-430A-A0C8-DE90AC229F5F}" dt="2022-01-12T11:49:37.841" v="4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Narendran R" userId="8a5b2cfc735f5c3a" providerId="Windows Live" clId="Web-{BDEEBFB0-B61B-430A-A0C8-DE90AC229F5F}" dt="2022-01-12T11:49:37.841" v="4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Narendran R" userId="8a5b2cfc735f5c3a" providerId="Windows Live" clId="Web-{BDEEBFB0-B61B-430A-A0C8-DE90AC229F5F}" dt="2022-01-12T11:49:37.841" v="4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Narendran R" userId="8a5b2cfc735f5c3a" providerId="Windows Live" clId="Web-{BDEEBFB0-B61B-430A-A0C8-DE90AC229F5F}" dt="2022-01-12T11:49:37.841" v="4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Narendran R" userId="8a5b2cfc735f5c3a" providerId="Windows Live" clId="Web-{BDEEBFB0-B61B-430A-A0C8-DE90AC229F5F}" dt="2022-01-12T11:49:37.841" v="4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Narendran R" userId="8a5b2cfc735f5c3a" providerId="Windows Live" clId="Web-{BDEEBFB0-B61B-430A-A0C8-DE90AC229F5F}" dt="2022-01-12T11:49:37.841" v="4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Narendran R" userId="8a5b2cfc735f5c3a" providerId="Windows Live" clId="Web-{BDEEBFB0-B61B-430A-A0C8-DE90AC229F5F}" dt="2022-01-12T11:49:37.841" v="4"/>
          <pc:sldLayoutMkLst>
            <pc:docMk/>
            <pc:sldMasterMk cId="0" sldId="2147483648"/>
            <pc:sldLayoutMk cId="0" sldId="2147483659"/>
          </pc:sldLayoutMkLst>
        </pc:sldLayoutChg>
        <pc:sldLayoutChg chg="modTransition">
          <pc:chgData name="Narendran R" userId="8a5b2cfc735f5c3a" providerId="Windows Live" clId="Web-{BDEEBFB0-B61B-430A-A0C8-DE90AC229F5F}" dt="2022-01-12T11:49:37.841" v="4"/>
          <pc:sldLayoutMkLst>
            <pc:docMk/>
            <pc:sldMasterMk cId="0" sldId="2147483648"/>
            <pc:sldLayoutMk cId="0" sldId="2147483660"/>
          </pc:sldLayoutMkLst>
        </pc:sldLayoutChg>
        <pc:sldLayoutChg chg="modTransition">
          <pc:chgData name="Narendran R" userId="8a5b2cfc735f5c3a" providerId="Windows Live" clId="Web-{BDEEBFB0-B61B-430A-A0C8-DE90AC229F5F}" dt="2022-01-12T11:49:37.841" v="4"/>
          <pc:sldLayoutMkLst>
            <pc:docMk/>
            <pc:sldMasterMk cId="0" sldId="2147483648"/>
            <pc:sldLayoutMk cId="0" sldId="2147483661"/>
          </pc:sldLayoutMkLst>
        </pc:sldLayoutChg>
        <pc:sldLayoutChg chg="modTransition">
          <pc:chgData name="Narendran R" userId="8a5b2cfc735f5c3a" providerId="Windows Live" clId="Web-{BDEEBFB0-B61B-430A-A0C8-DE90AC229F5F}" dt="2022-01-12T11:49:37.841" v="4"/>
          <pc:sldLayoutMkLst>
            <pc:docMk/>
            <pc:sldMasterMk cId="0" sldId="2147483648"/>
            <pc:sldLayoutMk cId="0" sldId="2147483663"/>
          </pc:sldLayoutMkLst>
        </pc:sldLayoutChg>
        <pc:sldLayoutChg chg="modTransition">
          <pc:chgData name="Narendran R" userId="8a5b2cfc735f5c3a" providerId="Windows Live" clId="Web-{BDEEBFB0-B61B-430A-A0C8-DE90AC229F5F}" dt="2022-01-12T11:49:37.841" v="4"/>
          <pc:sldLayoutMkLst>
            <pc:docMk/>
            <pc:sldMasterMk cId="0" sldId="2147483648"/>
            <pc:sldLayoutMk cId="0" sldId="2147483666"/>
          </pc:sldLayoutMkLst>
        </pc:sldLayoutChg>
        <pc:sldLayoutChg chg="modTransition">
          <pc:chgData name="Narendran R" userId="8a5b2cfc735f5c3a" providerId="Windows Live" clId="Web-{BDEEBFB0-B61B-430A-A0C8-DE90AC229F5F}" dt="2022-01-12T11:49:37.841" v="4"/>
          <pc:sldLayoutMkLst>
            <pc:docMk/>
            <pc:sldMasterMk cId="0" sldId="2147483648"/>
            <pc:sldLayoutMk cId="0" sldId="2147483667"/>
          </pc:sldLayoutMkLst>
        </pc:sldLayoutChg>
        <pc:sldLayoutChg chg="modTransition">
          <pc:chgData name="Narendran R" userId="8a5b2cfc735f5c3a" providerId="Windows Live" clId="Web-{BDEEBFB0-B61B-430A-A0C8-DE90AC229F5F}" dt="2022-01-12T11:49:37.841" v="4"/>
          <pc:sldLayoutMkLst>
            <pc:docMk/>
            <pc:sldMasterMk cId="0" sldId="2147483648"/>
            <pc:sldLayoutMk cId="0" sldId="214748366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origami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origami"/>
      </p:transition>
    </mc:Choice>
    <mc:Fallback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31">
            <a:extLst>
              <a:ext uri="{FF2B5EF4-FFF2-40B4-BE49-F238E27FC236}">
                <a16:creationId xmlns:a16="http://schemas.microsoft.com/office/drawing/2014/main" id="{A7244538-290E-40DA-A93A-14BB3E6CF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1999" cy="4543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0305" y="736739"/>
            <a:ext cx="6459914" cy="2694957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r>
              <a:rPr lang="en-US" sz="5400" dirty="0">
                <a:ea typeface="+mj-lt"/>
                <a:cs typeface="+mj-lt"/>
              </a:rPr>
              <a:t>Dragon Board</a:t>
            </a:r>
            <a:r>
              <a:rPr lang="en-US" sz="4000" dirty="0">
                <a:ea typeface="+mj-lt"/>
                <a:cs typeface="+mj-lt"/>
              </a:rPr>
              <a:t>™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015" y="3505779"/>
            <a:ext cx="5692118" cy="1011015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 b="1" i="1" u="sng" dirty="0">
                <a:solidFill>
                  <a:srgbClr val="7030A0"/>
                </a:solidFill>
                <a:latin typeface="Arial Black"/>
                <a:ea typeface="Verdana"/>
              </a:rPr>
              <a:t>410c</a:t>
            </a:r>
            <a:endParaRPr lang="en-US" b="1">
              <a:solidFill>
                <a:srgbClr val="7030A0"/>
              </a:solidFill>
              <a:latin typeface="Arial Black"/>
              <a:ea typeface="Verdana"/>
            </a:endParaRPr>
          </a:p>
        </p:txBody>
      </p:sp>
      <p:sp useBgFill="1">
        <p:nvSpPr>
          <p:cNvPr id="31" name="Rectangle 33">
            <a:extLst>
              <a:ext uri="{FF2B5EF4-FFF2-40B4-BE49-F238E27FC236}">
                <a16:creationId xmlns:a16="http://schemas.microsoft.com/office/drawing/2014/main" id="{AB1DF3B3-9DBC-445D-AE4E-A62E5A9B8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9663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Free Images : board, technology, gadget, tech, electronics ...">
            <a:extLst>
              <a:ext uri="{FF2B5EF4-FFF2-40B4-BE49-F238E27FC236}">
                <a16:creationId xmlns:a16="http://schemas.microsoft.com/office/drawing/2014/main" id="{26E40078-39C4-4B96-BF86-F2591CD7C1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82" r="9818"/>
          <a:stretch/>
        </p:blipFill>
        <p:spPr>
          <a:xfrm>
            <a:off x="-4" y="10"/>
            <a:ext cx="4654291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F51F80E8-0CAC-410E-B59A-29FDDC357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5DB7F-3A5A-43C2-99E1-0C07B8D8AD9E}"/>
              </a:ext>
            </a:extLst>
          </p:cNvPr>
          <p:cNvSpPr txBox="1"/>
          <p:nvPr/>
        </p:nvSpPr>
        <p:spPr>
          <a:xfrm>
            <a:off x="4777317" y="55181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 Presented by,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D1FEA3-D8D8-499E-922E-889B9E546E98}"/>
              </a:ext>
            </a:extLst>
          </p:cNvPr>
          <p:cNvSpPr txBox="1"/>
          <p:nvPr/>
        </p:nvSpPr>
        <p:spPr>
          <a:xfrm>
            <a:off x="6020859" y="6221942"/>
            <a:ext cx="4828116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Cambria"/>
                <a:ea typeface="Cambria"/>
              </a:rPr>
              <a:t>Narendran</a:t>
            </a:r>
            <a:r>
              <a:rPr lang="en-US" sz="2000" dirty="0">
                <a:latin typeface="Arial Black"/>
              </a:rPr>
              <a:t>  </a:t>
            </a:r>
            <a:r>
              <a:rPr lang="en-US" sz="2000" dirty="0">
                <a:latin typeface="Calibri"/>
                <a:cs typeface="Calibri"/>
              </a:rPr>
              <a:t>&amp;</a:t>
            </a:r>
            <a:r>
              <a:rPr lang="en-US" sz="2000" dirty="0">
                <a:latin typeface="Arial Black"/>
              </a:rPr>
              <a:t> </a:t>
            </a:r>
            <a:r>
              <a:rPr lang="en-US" b="1" dirty="0">
                <a:latin typeface="Cambria"/>
                <a:ea typeface="Cambria"/>
              </a:rPr>
              <a:t> </a:t>
            </a:r>
            <a:r>
              <a:rPr lang="en-US" sz="2000" b="1" dirty="0">
                <a:latin typeface="Cambria"/>
                <a:ea typeface="Cambria"/>
              </a:rPr>
              <a:t>Pooja </a:t>
            </a:r>
            <a:r>
              <a:rPr lang="en-US" sz="2000" b="1" dirty="0" err="1">
                <a:latin typeface="Cambria"/>
                <a:ea typeface="Cambria"/>
              </a:rPr>
              <a:t>Pawade</a:t>
            </a:r>
            <a:endParaRPr lang="en-US" sz="2000" b="1" dirty="0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2252-48FF-4C61-80B2-8C23235BD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36290"/>
            <a:ext cx="7351184" cy="107077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b="1" dirty="0" err="1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510E-55E4-4AE1-B40E-4E06AF14F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77060"/>
            <a:ext cx="10820400" cy="43416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Robotics</a:t>
            </a:r>
          </a:p>
          <a:p>
            <a:r>
              <a:rPr lang="en-US" dirty="0"/>
              <a:t>Cameras</a:t>
            </a:r>
          </a:p>
          <a:p>
            <a:r>
              <a:rPr lang="en-US" dirty="0"/>
              <a:t>Medical Devices</a:t>
            </a:r>
          </a:p>
          <a:p>
            <a:r>
              <a:rPr lang="en-US" dirty="0"/>
              <a:t>Vending machine </a:t>
            </a:r>
          </a:p>
          <a:p>
            <a:r>
              <a:rPr lang="en-US" dirty="0"/>
              <a:t>Smart Building</a:t>
            </a:r>
          </a:p>
          <a:p>
            <a:r>
              <a:rPr lang="en-US" dirty="0"/>
              <a:t>Digital Signage</a:t>
            </a:r>
          </a:p>
          <a:p>
            <a:r>
              <a:rPr lang="en-US" dirty="0"/>
              <a:t>Casino Gaming console</a:t>
            </a:r>
          </a:p>
        </p:txBody>
      </p:sp>
    </p:spTree>
    <p:extLst>
      <p:ext uri="{BB962C8B-B14F-4D97-AF65-F5344CB8AC3E}">
        <p14:creationId xmlns:p14="http://schemas.microsoft.com/office/powerpoint/2010/main" val="1276480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65EA-AE25-478B-873B-ABE8C22E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100" y="552707"/>
            <a:ext cx="7785100" cy="933195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C76F1-4B21-40E6-BB92-C534DAB72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61727"/>
            <a:ext cx="10820400" cy="42569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Processor, WLAN, Bluetooth, and GPS all packed into a board the size of a credit card.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All this makes it ideal for enabling embedded computing and Internet of Things (IoT) products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 It is designed to support feature-rich functionality, including multimedia, Game development etc.,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920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6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60D3E8-563C-458B-A1F2-74777475D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509" y="643464"/>
            <a:ext cx="37619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Thank you...!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D6C8A-A7A1-45BF-848E-C524B89C0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758" y="3923151"/>
            <a:ext cx="37619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6418936-0726-45DE-8231-D16D05B2D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872" y="1371735"/>
            <a:ext cx="7237592" cy="434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99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06608-0B60-4C25-865B-9930EA477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818" y="425706"/>
            <a:ext cx="6225382" cy="1293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DFCF3-6D7D-46E7-AE26-878B10324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4" y="1855894"/>
            <a:ext cx="11233149" cy="44897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Dragon-Board 410c, a product of Arrow Electronics based upon 96-Boards, is the development board based on the</a:t>
            </a:r>
            <a:r>
              <a:rPr lang="en-US" b="1" i="1" dirty="0">
                <a:ea typeface="+mn-lt"/>
                <a:cs typeface="+mn-lt"/>
              </a:rPr>
              <a:t> mid-tier Qualcomm®</a:t>
            </a:r>
            <a:r>
              <a:rPr lang="en-US" dirty="0">
                <a:ea typeface="+mn-lt"/>
                <a:cs typeface="+mn-lt"/>
              </a:rPr>
              <a:t>  APQ8016E processor.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96Boards is a 32-bit and 64-bit ARM® Open Platform hosted by Linaro™ with the intension to serve the software/ maker and embedded OEM communities</a:t>
            </a:r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Dragon-Board 410c is designed to support rapid software development, education and prototyping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942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8CC993-9A8D-4A10-9416-8277AD42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09653"/>
            <a:ext cx="3687417" cy="1110749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3600" b="1" dirty="0" err="1">
                <a:solidFill>
                  <a:schemeClr val="bg1"/>
                </a:solidFill>
              </a:rPr>
              <a:t>FRont</a:t>
            </a:r>
            <a:r>
              <a:rPr lang="en-US" sz="3600" b="1" dirty="0">
                <a:solidFill>
                  <a:schemeClr val="bg1"/>
                </a:solidFill>
              </a:rPr>
              <a:t> view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B484C5-10F6-44AB-8F0D-B24E0693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321836"/>
            <a:ext cx="3687417" cy="3148329"/>
          </a:xfrm>
        </p:spPr>
        <p:txBody>
          <a:bodyPr>
            <a:normAutofit/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4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74D93A9E-69F7-4D2C-9A2F-C2BE9DE38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569" y="860148"/>
            <a:ext cx="7054869" cy="531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14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D47B93-608C-47AC-8A62-3B448E037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45372"/>
            <a:ext cx="3687417" cy="1110749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</a:rPr>
              <a:t>Back view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0169B4-B692-4A99-9B66-78535A9C9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345649"/>
            <a:ext cx="3687417" cy="3148329"/>
          </a:xfrm>
        </p:spPr>
        <p:txBody>
          <a:bodyPr>
            <a:normAutofit/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4" name="Picture 4" descr="A picture containing text, electronics, scoreboard&#10;&#10;Description automatically generated">
            <a:extLst>
              <a:ext uri="{FF2B5EF4-FFF2-40B4-BE49-F238E27FC236}">
                <a16:creationId xmlns:a16="http://schemas.microsoft.com/office/drawing/2014/main" id="{241390C6-837C-4B0B-B55D-DC8B5B582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548" y="967305"/>
            <a:ext cx="6967557" cy="499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62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0975-4D57-43AA-AB40-06B522CC0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600" y="330455"/>
            <a:ext cx="7763933" cy="1187195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b="1" dirty="0"/>
              <a:t>SPECIFICAION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726EE-861B-42A4-9E06-06CD78B7C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050" y="1517228"/>
            <a:ext cx="11127317" cy="5283539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342900" indent="-342900">
              <a:buFont typeface="Wingdings" panose="020B0604020202020204" pitchFamily="34" charset="0"/>
              <a:buChar char="q"/>
            </a:pPr>
            <a:r>
              <a:rPr lang="en-US" sz="2600" dirty="0">
                <a:solidFill>
                  <a:srgbClr val="7030A0"/>
                </a:solidFill>
                <a:latin typeface="Verdana"/>
                <a:ea typeface="+mn-lt"/>
                <a:cs typeface="+mn-lt"/>
              </a:rPr>
              <a:t>OS Support:</a:t>
            </a:r>
            <a:endParaRPr lang="en-US" sz="2600">
              <a:solidFill>
                <a:srgbClr val="7030A0"/>
              </a:solidFill>
              <a:latin typeface="Verdana"/>
              <a:ea typeface="+mn-lt"/>
              <a:cs typeface="+mn-lt"/>
            </a:endParaRPr>
          </a:p>
          <a:p>
            <a:pPr marL="1371600" lvl="3" indent="-457200" algn="just">
              <a:lnSpc>
                <a:spcPct val="100000"/>
              </a:lnSpc>
            </a:pPr>
            <a:r>
              <a:rPr lang="en-US" sz="2000" dirty="0">
                <a:ea typeface="+mn-lt"/>
                <a:cs typeface="+mn-lt"/>
              </a:rPr>
              <a:t>Android 5.1 (Lollipop) on Linux Kernel 3.10</a:t>
            </a:r>
          </a:p>
          <a:p>
            <a:pPr marL="1371600" lvl="3" indent="-457200" algn="just">
              <a:lnSpc>
                <a:spcPct val="100000"/>
              </a:lnSpc>
            </a:pPr>
            <a:r>
              <a:rPr lang="en-US" sz="2000" dirty="0">
                <a:ea typeface="+mn-lt"/>
                <a:cs typeface="+mn-lt"/>
              </a:rPr>
              <a:t>Linux based on Debian 8.0</a:t>
            </a:r>
          </a:p>
          <a:p>
            <a:pPr marL="1371600" lvl="3" indent="-457200" algn="just">
              <a:lnSpc>
                <a:spcPct val="100000"/>
              </a:lnSpc>
            </a:pPr>
            <a:r>
              <a:rPr lang="en-US" sz="2000" dirty="0">
                <a:ea typeface="+mn-lt"/>
                <a:cs typeface="+mn-lt"/>
              </a:rPr>
              <a:t>Open Embedded</a:t>
            </a:r>
          </a:p>
          <a:p>
            <a:pPr marL="1371600" lvl="3" indent="-457200" algn="just">
              <a:lnSpc>
                <a:spcPct val="100000"/>
              </a:lnSpc>
            </a:pPr>
            <a:r>
              <a:rPr lang="en-US" sz="2000" dirty="0">
                <a:ea typeface="+mn-lt"/>
                <a:cs typeface="+mn-lt"/>
              </a:rPr>
              <a:t>Ubuntu Core</a:t>
            </a:r>
          </a:p>
          <a:p>
            <a:pPr marL="1371600" lvl="3" indent="-457200" algn="just">
              <a:lnSpc>
                <a:spcPct val="100000"/>
              </a:lnSpc>
            </a:pPr>
            <a:r>
              <a:rPr lang="en-US" sz="2000" dirty="0">
                <a:ea typeface="+mn-lt"/>
                <a:cs typeface="+mn-lt"/>
              </a:rPr>
              <a:t>Windows 10 IoT Core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Wingdings" panose="020B0604020202020204" pitchFamily="34" charset="0"/>
              <a:buChar char="q"/>
            </a:pPr>
            <a:r>
              <a:rPr lang="en-US" sz="2600" dirty="0">
                <a:solidFill>
                  <a:srgbClr val="7030A0"/>
                </a:solidFill>
                <a:latin typeface="Verdana"/>
                <a:ea typeface="+mn-lt"/>
                <a:cs typeface="+mn-lt"/>
              </a:rPr>
              <a:t>CPU: </a:t>
            </a:r>
          </a:p>
          <a:p>
            <a:pPr marL="1371600" lvl="3" indent="-457200" algn="just">
              <a:lnSpc>
                <a:spcPct val="100000"/>
              </a:lnSpc>
            </a:pPr>
            <a:r>
              <a:rPr lang="en-US" sz="2100" dirty="0">
                <a:ea typeface="+mn-lt"/>
                <a:cs typeface="+mn-lt"/>
              </a:rPr>
              <a:t>Quad-core ARM® Cortex® A53 at up to 1.2 GHz per core with both 32-bit and 64-bit support.</a:t>
            </a:r>
          </a:p>
          <a:p>
            <a:pPr marL="1371600" lvl="3" indent="-457200" algn="just">
              <a:lnSpc>
                <a:spcPct val="100000"/>
              </a:lnSpc>
            </a:pPr>
            <a:r>
              <a:rPr lang="en-US" sz="2100" dirty="0">
                <a:ea typeface="+mn-lt"/>
                <a:cs typeface="+mn-lt"/>
              </a:rPr>
              <a:t>Qualcomm Adreno 306 400MHz GPU for PC-class graphics with support for advanced APIs, including OpenGL ES.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Century Gothic" panose="020B0502020202020204"/>
              <a:ea typeface="+mn-lt"/>
              <a:cs typeface="+mn-lt"/>
            </a:endParaRPr>
          </a:p>
          <a:p>
            <a:pPr marL="342900" indent="-342900">
              <a:buFont typeface="Wingdings"/>
              <a:buChar char="q"/>
            </a:pPr>
            <a:r>
              <a:rPr lang="en-US" sz="2600" dirty="0">
                <a:solidFill>
                  <a:srgbClr val="7030A0"/>
                </a:solidFill>
                <a:latin typeface="Verdana"/>
                <a:ea typeface="+mn-lt"/>
                <a:cs typeface="+mn-lt"/>
              </a:rPr>
              <a:t>Memory/storages: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+mn-lt"/>
                <a:cs typeface="+mn-lt"/>
              </a:rPr>
              <a:t>                        </a:t>
            </a:r>
            <a:r>
              <a:rPr lang="en-US" sz="2000" dirty="0">
                <a:ea typeface="+mn-lt"/>
                <a:cs typeface="+mn-lt"/>
              </a:rPr>
              <a:t>1GB LPDDR3 533MHz / 8GB eMMC 4.5 / SD 3.0 (UHS-I)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49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CB60-BA36-4B59-BC92-F93602ED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849" y="235206"/>
            <a:ext cx="2546350" cy="816778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Continue..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87327-EBD7-4CD9-8A3B-93E14D393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133" y="1379643"/>
            <a:ext cx="10820400" cy="547404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sz="2600" dirty="0">
                <a:solidFill>
                  <a:srgbClr val="7030A0"/>
                </a:solidFill>
                <a:latin typeface="Verdana"/>
                <a:ea typeface="+mn-lt"/>
                <a:cs typeface="+mn-lt"/>
              </a:rPr>
              <a:t>Graphics: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    </a:t>
            </a:r>
            <a:r>
              <a:rPr lang="en-US" sz="2000" dirty="0">
                <a:ea typeface="+mn-lt"/>
                <a:cs typeface="+mn-lt"/>
              </a:rPr>
              <a:t>Qualcomm Adreno 306 GPU with support for advanced APIs, including OpenGL ES 3.0, OpenCL, DirectX, and content security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Wingdings"/>
              <a:buChar char="q"/>
            </a:pPr>
            <a:r>
              <a:rPr lang="en-US" sz="2600" dirty="0">
                <a:solidFill>
                  <a:srgbClr val="7030A0"/>
                </a:solidFill>
                <a:latin typeface="Verdana"/>
                <a:ea typeface="+mn-lt"/>
                <a:cs typeface="+mn-lt"/>
              </a:rPr>
              <a:t>Video: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</a:t>
            </a:r>
            <a:r>
              <a:rPr lang="en-US" sz="2000" dirty="0">
                <a:ea typeface="+mn-lt"/>
                <a:cs typeface="+mn-lt"/>
              </a:rPr>
              <a:t>1080p@30fps HD video playback and capture with H.264 (AVC), and 720p playback with H.265 (HEVC)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sz="2600" dirty="0">
                <a:solidFill>
                  <a:srgbClr val="7030A0"/>
                </a:solidFill>
                <a:latin typeface="Verdana"/>
                <a:ea typeface="+mn-lt"/>
                <a:cs typeface="+mn-lt"/>
              </a:rPr>
              <a:t>Camera Support: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I</a:t>
            </a:r>
            <a:r>
              <a:rPr lang="en-US" sz="2000" dirty="0">
                <a:ea typeface="+mn-lt"/>
                <a:cs typeface="+mn-lt"/>
              </a:rPr>
              <a:t>ntegrated ISP with support for image sensors up to 13MP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sz="2600" dirty="0">
                <a:solidFill>
                  <a:srgbClr val="7030A0"/>
                </a:solidFill>
                <a:latin typeface="Verdana"/>
                <a:ea typeface="+mn-lt"/>
                <a:cs typeface="+mn-lt"/>
              </a:rPr>
              <a:t>Audio:</a:t>
            </a:r>
          </a:p>
          <a:p>
            <a:pPr marL="0" indent="0">
              <a:buNone/>
            </a:pPr>
            <a:r>
              <a:rPr lang="en-US" dirty="0"/>
              <a:t>           </a:t>
            </a:r>
            <a:r>
              <a:rPr lang="en-US" dirty="0">
                <a:ea typeface="+mn-lt"/>
                <a:cs typeface="+mn-lt"/>
              </a:rPr>
              <a:t>    </a:t>
            </a:r>
            <a:r>
              <a:rPr lang="en-US" sz="2000" dirty="0">
                <a:ea typeface="+mn-lt"/>
                <a:cs typeface="+mn-lt"/>
              </a:rPr>
              <a:t>PCM/AAC+/MP3/WMA, ECNS, Audio+ post-processing (optional)</a:t>
            </a:r>
          </a:p>
        </p:txBody>
      </p:sp>
    </p:spTree>
    <p:extLst>
      <p:ext uri="{BB962C8B-B14F-4D97-AF65-F5344CB8AC3E}">
        <p14:creationId xmlns:p14="http://schemas.microsoft.com/office/powerpoint/2010/main" val="30576782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F869-29A2-4396-B6AA-6BB4BFC1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67" y="616206"/>
            <a:ext cx="2091267" cy="679194"/>
          </a:xfrm>
        </p:spPr>
        <p:txBody>
          <a:bodyPr/>
          <a:lstStyle/>
          <a:p>
            <a:pPr algn="l"/>
            <a:r>
              <a:rPr lang="en-US" sz="2400" b="1" dirty="0"/>
              <a:t>CONTINUE..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AB7DC-73A5-4C68-B23F-AADE0599F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31477"/>
            <a:ext cx="10820400" cy="55057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q"/>
            </a:pPr>
            <a:r>
              <a:rPr lang="en-US" sz="2600" dirty="0">
                <a:solidFill>
                  <a:srgbClr val="7030A0"/>
                </a:solidFill>
                <a:latin typeface="Verdana"/>
                <a:ea typeface="+mn-lt"/>
                <a:cs typeface="+mn-lt"/>
              </a:rPr>
              <a:t> Connectivity:</a:t>
            </a:r>
          </a:p>
          <a:p>
            <a:pPr marL="1371600" lvl="3" indent="-457200" algn="just"/>
            <a:r>
              <a:rPr lang="en-US" sz="2000" dirty="0">
                <a:ea typeface="+mn-lt"/>
                <a:cs typeface="+mn-lt"/>
              </a:rPr>
              <a:t>WLAN 802.11 b/g/n 2.4GHz</a:t>
            </a:r>
          </a:p>
          <a:p>
            <a:pPr marL="1371600" lvl="3" indent="-457200" algn="just"/>
            <a:r>
              <a:rPr lang="en-US" sz="2000" dirty="0">
                <a:ea typeface="+mn-lt"/>
                <a:cs typeface="+mn-lt"/>
              </a:rPr>
              <a:t>Bluetooth 4.1</a:t>
            </a:r>
          </a:p>
          <a:p>
            <a:pPr marL="1371600" lvl="3" indent="-457200" algn="just"/>
            <a:r>
              <a:rPr lang="en-US" sz="2000" dirty="0">
                <a:ea typeface="+mn-lt"/>
                <a:cs typeface="+mn-lt"/>
              </a:rPr>
              <a:t>GPS</a:t>
            </a:r>
          </a:p>
          <a:p>
            <a:pPr marL="1371600" lvl="3" indent="-457200" algn="just"/>
            <a:r>
              <a:rPr lang="en-US" sz="2000" dirty="0">
                <a:ea typeface="+mn-lt"/>
                <a:cs typeface="+mn-lt"/>
              </a:rPr>
              <a:t>On-board GPS antenna</a:t>
            </a:r>
          </a:p>
          <a:p>
            <a:pPr marL="1371600" lvl="3" indent="-457200" algn="just"/>
            <a:r>
              <a:rPr lang="en-US" sz="2000" dirty="0">
                <a:ea typeface="+mn-lt"/>
                <a:cs typeface="+mn-lt"/>
              </a:rPr>
              <a:t>On-Board </a:t>
            </a:r>
            <a:r>
              <a:rPr lang="en-US" sz="2000" dirty="0" err="1">
                <a:ea typeface="+mn-lt"/>
                <a:cs typeface="+mn-lt"/>
              </a:rPr>
              <a:t>Bt</a:t>
            </a:r>
            <a:r>
              <a:rPr lang="en-US" sz="2000" dirty="0">
                <a:ea typeface="+mn-lt"/>
                <a:cs typeface="+mn-lt"/>
              </a:rPr>
              <a:t> and WLAN antenna</a:t>
            </a:r>
          </a:p>
          <a:p>
            <a:pPr marL="1371600" lvl="3" indent="-457200" algn="just"/>
            <a:endParaRPr lang="en-US" sz="1900" dirty="0">
              <a:solidFill>
                <a:srgbClr val="FFFFFF"/>
              </a:solidFill>
              <a:latin typeface="Century Gothic"/>
              <a:ea typeface="+mn-lt"/>
              <a:cs typeface="+mn-lt"/>
            </a:endParaRPr>
          </a:p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sz="2600" dirty="0">
                <a:solidFill>
                  <a:srgbClr val="7030A0"/>
                </a:solidFill>
                <a:latin typeface="Verdana"/>
                <a:ea typeface="+mn-lt"/>
                <a:cs typeface="+mn-lt"/>
              </a:rPr>
              <a:t>User Interface:</a:t>
            </a:r>
            <a:endParaRPr lang="en-US">
              <a:ea typeface="+mn-lt"/>
              <a:cs typeface="+mn-lt"/>
            </a:endParaRPr>
          </a:p>
          <a:p>
            <a:pPr marL="1371600" lvl="3" indent="-457200" algn="just"/>
            <a:r>
              <a:rPr lang="en-US" sz="2000" dirty="0">
                <a:ea typeface="+mn-lt"/>
                <a:cs typeface="+mn-lt"/>
              </a:rPr>
              <a:t>Power/Reset</a:t>
            </a:r>
          </a:p>
          <a:p>
            <a:pPr marL="1371600" lvl="3" indent="-457200" algn="just"/>
            <a:r>
              <a:rPr lang="en-US" sz="2000" dirty="0">
                <a:ea typeface="+mn-lt"/>
                <a:cs typeface="+mn-lt"/>
              </a:rPr>
              <a:t>Volume Up/Down </a:t>
            </a:r>
            <a:endParaRPr lang="en-US" sz="2000">
              <a:ea typeface="+mn-lt"/>
              <a:cs typeface="+mn-lt"/>
            </a:endParaRPr>
          </a:p>
          <a:p>
            <a:pPr marL="1371600" lvl="3" indent="-457200" algn="just"/>
            <a:r>
              <a:rPr lang="en-US" sz="2000" dirty="0">
                <a:ea typeface="+mn-lt"/>
                <a:cs typeface="+mn-lt"/>
              </a:rPr>
              <a:t>6 LED Indicators:</a:t>
            </a:r>
          </a:p>
          <a:p>
            <a:pPr lvl="4">
              <a:buAutoNum type="arabicPeriod"/>
            </a:pPr>
            <a:r>
              <a:rPr lang="en-US" sz="1800" dirty="0">
                <a:ea typeface="+mn-lt"/>
                <a:cs typeface="+mn-lt"/>
              </a:rPr>
              <a:t> 4 user controllable</a:t>
            </a:r>
          </a:p>
          <a:p>
            <a:pPr lvl="4">
              <a:buAutoNum type="arabicPeriod"/>
            </a:pPr>
            <a:r>
              <a:rPr lang="en-US" sz="1800" dirty="0">
                <a:ea typeface="+mn-lt"/>
                <a:cs typeface="+mn-lt"/>
              </a:rPr>
              <a:t> 2 for radios (BT and WLAN activity)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3107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04B1-BC55-4786-9042-56E474B1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131" y="240498"/>
            <a:ext cx="2066132" cy="82868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Continue..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824E3-F5FC-4684-992B-5672BD1D5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13499"/>
            <a:ext cx="10820400" cy="554812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" panose="020B0604020202020204" pitchFamily="34" charset="0"/>
              <a:buChar char="q"/>
            </a:pPr>
            <a:r>
              <a:rPr lang="en-US" sz="2600" dirty="0">
                <a:solidFill>
                  <a:srgbClr val="7030A0"/>
                </a:solidFill>
                <a:latin typeface="Verdana"/>
                <a:ea typeface="+mn-lt"/>
                <a:cs typeface="+mn-lt"/>
              </a:rPr>
              <a:t> I/O Interface:</a:t>
            </a:r>
          </a:p>
          <a:p>
            <a:r>
              <a:rPr lang="en-US" dirty="0">
                <a:ea typeface="+mn-lt"/>
                <a:cs typeface="+mn-lt"/>
              </a:rPr>
              <a:t>One USB 2.0 micro B (device mode only)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Two USB 2.0 (host mode only)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One 40-pin Low Speed (LS) expansion connector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      </a:t>
            </a:r>
            <a:r>
              <a:rPr lang="en-US" sz="1900" dirty="0">
                <a:ea typeface="+mn-lt"/>
                <a:cs typeface="+mn-lt"/>
              </a:rPr>
              <a:t>UART, SPI, I2S, I2C x2, GPIO x12, DC power</a:t>
            </a:r>
          </a:p>
          <a:p>
            <a:r>
              <a:rPr lang="en-US" dirty="0">
                <a:ea typeface="+mn-lt"/>
                <a:cs typeface="+mn-lt"/>
              </a:rPr>
              <a:t> One 60-pin High Speed (HS) expansion connector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      </a:t>
            </a:r>
            <a:r>
              <a:rPr lang="en-US" sz="1900" dirty="0">
                <a:ea typeface="+mn-lt"/>
                <a:cs typeface="+mn-lt"/>
              </a:rPr>
              <a:t>4L-MIPI DSI, USB, I2C x2, 2L+4LMIPI CSI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 Footprint for one optional 16-pin analog expansion connector for stereo headset/ line-out, speaker and analog line-in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 The board can be made compatible with Arduino using an add-on mezzanine board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89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C104-0A1F-4280-B336-CD788C4E9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351622"/>
            <a:ext cx="1985434" cy="679196"/>
          </a:xfrm>
        </p:spPr>
        <p:txBody>
          <a:bodyPr/>
          <a:lstStyle/>
          <a:p>
            <a:pPr algn="l"/>
            <a:r>
              <a:rPr lang="en-US" sz="2400" b="1" dirty="0"/>
              <a:t>Continue..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FC151-73A1-4C87-BF34-E3D1BB50A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96060"/>
            <a:ext cx="10820400" cy="49448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q"/>
            </a:pPr>
            <a:r>
              <a:rPr lang="en-US" sz="2600" dirty="0">
                <a:solidFill>
                  <a:srgbClr val="7030A0"/>
                </a:solidFill>
                <a:latin typeface="Verdana"/>
                <a:ea typeface="+mn-lt"/>
                <a:cs typeface="+mn-lt"/>
              </a:rPr>
              <a:t> Power, Mechanical and Environment:</a:t>
            </a:r>
          </a:p>
          <a:p>
            <a:pPr lvl="1" indent="-342900">
              <a:lnSpc>
                <a:spcPct val="100000"/>
              </a:lnSpc>
            </a:pPr>
            <a:r>
              <a:rPr lang="en-US" u="sng" dirty="0">
                <a:ea typeface="+mn-lt"/>
                <a:cs typeface="+mn-lt"/>
              </a:rPr>
              <a:t>Power</a:t>
            </a:r>
            <a:r>
              <a:rPr lang="en-US" dirty="0">
                <a:ea typeface="+mn-lt"/>
                <a:cs typeface="+mn-lt"/>
              </a:rPr>
              <a:t>:  +6.5V to +18V</a:t>
            </a:r>
          </a:p>
          <a:p>
            <a:pPr lvl="1" indent="-342900">
              <a:lnSpc>
                <a:spcPct val="100000"/>
              </a:lnSpc>
            </a:pPr>
            <a:r>
              <a:rPr lang="en-US" u="sng" dirty="0">
                <a:ea typeface="+mn-lt"/>
                <a:cs typeface="+mn-lt"/>
              </a:rPr>
              <a:t>Dimensions</a:t>
            </a:r>
            <a:r>
              <a:rPr lang="en-US" dirty="0">
                <a:ea typeface="+mn-lt"/>
                <a:cs typeface="+mn-lt"/>
              </a:rPr>
              <a:t>:  54mm by 85mm meeting 96Boards™ Consumer Edition standard dimensions specifications</a:t>
            </a:r>
          </a:p>
          <a:p>
            <a:pPr lvl="1" indent="-342900">
              <a:lnSpc>
                <a:spcPct val="100000"/>
              </a:lnSpc>
            </a:pPr>
            <a:r>
              <a:rPr lang="en-US" u="sng" dirty="0">
                <a:ea typeface="+mn-lt"/>
                <a:cs typeface="+mn-lt"/>
              </a:rPr>
              <a:t>Operating Temp</a:t>
            </a:r>
            <a:r>
              <a:rPr lang="en-US" dirty="0">
                <a:ea typeface="+mn-lt"/>
                <a:cs typeface="+mn-lt"/>
              </a:rPr>
              <a:t>:   0°C to +70°C</a:t>
            </a:r>
          </a:p>
          <a:p>
            <a:pPr lvl="1" indent="-342900"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RoHS and Reach compliant</a:t>
            </a:r>
          </a:p>
          <a:p>
            <a:pPr marL="342900" lvl="1" indent="0">
              <a:lnSpc>
                <a:spcPct val="100000"/>
              </a:lnSpc>
              <a:buNone/>
            </a:pPr>
            <a:endParaRPr lang="en-US" dirty="0">
              <a:solidFill>
                <a:srgbClr val="FFFFFF"/>
              </a:solidFill>
              <a:latin typeface="Century Gothic" panose="020B0502020202020204"/>
              <a:ea typeface="+mn-lt"/>
              <a:cs typeface="+mn-lt"/>
            </a:endParaRPr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q"/>
            </a:pPr>
            <a:r>
              <a:rPr lang="en-US" sz="2800" dirty="0">
                <a:solidFill>
                  <a:srgbClr val="7030A0"/>
                </a:solidFill>
                <a:latin typeface="Verdana"/>
                <a:ea typeface="+mn-lt"/>
                <a:cs typeface="+mn-lt"/>
              </a:rPr>
              <a:t> </a:t>
            </a:r>
            <a:r>
              <a:rPr lang="en-US" sz="2600" dirty="0">
                <a:solidFill>
                  <a:srgbClr val="7030A0"/>
                </a:solidFill>
                <a:latin typeface="Verdana"/>
                <a:ea typeface="+mn-lt"/>
                <a:cs typeface="+mn-lt"/>
              </a:rPr>
              <a:t>External Storage: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US" dirty="0"/>
              <a:t>        Micro SD card slot</a:t>
            </a:r>
          </a:p>
        </p:txBody>
      </p:sp>
    </p:spTree>
    <p:extLst>
      <p:ext uri="{BB962C8B-B14F-4D97-AF65-F5344CB8AC3E}">
        <p14:creationId xmlns:p14="http://schemas.microsoft.com/office/powerpoint/2010/main" val="402882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Vapor Trail</vt:lpstr>
      <vt:lpstr>Dragon Board™</vt:lpstr>
      <vt:lpstr>Introduction</vt:lpstr>
      <vt:lpstr>FRont view</vt:lpstr>
      <vt:lpstr>Back view</vt:lpstr>
      <vt:lpstr>SPECIFICAION Features</vt:lpstr>
      <vt:lpstr>Continue..</vt:lpstr>
      <vt:lpstr>CONTINUE.. </vt:lpstr>
      <vt:lpstr>Continue..</vt:lpstr>
      <vt:lpstr>Continue..</vt:lpstr>
      <vt:lpstr>ApplicaTions</vt:lpstr>
      <vt:lpstr>Conclusion</vt:lpstr>
      <vt:lpstr>Thank you...!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649</cp:revision>
  <dcterms:created xsi:type="dcterms:W3CDTF">2022-01-12T07:29:05Z</dcterms:created>
  <dcterms:modified xsi:type="dcterms:W3CDTF">2022-01-12T11:49:47Z</dcterms:modified>
</cp:coreProperties>
</file>