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271" r:id="rId3"/>
    <p:sldId id="309" r:id="rId4"/>
    <p:sldId id="30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04F53-7BC2-4632-88B1-1D7E9582D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97018-E75F-4D27-89B5-34E0D9EBB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A5761-9BAC-48AF-B593-66C4D5F9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B7E20-EAFB-4C9F-BB7D-FCD38851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2FB96-2659-4AF6-AB8A-DB0581A4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7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FD34-5119-4D84-AE02-F993F04F6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ACD08-32CA-4F5B-A7FE-60BCA1495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775E2-2B5F-4C7B-B36D-50611512B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BD5B4-C7E0-4ACF-A739-6C2D6C3D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954F6-7DB7-4F2D-B0D1-A5203F5B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1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7865CD-4D89-4A36-9B66-9D5E1773A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257E5-E0CD-4864-AB5A-DA3FDB2AD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98579-C09A-49A7-9129-128AC4527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BD59-CA4B-434A-9043-173D7AFF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718C-0F6F-4050-8CCC-7705C7A12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1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63E2-7370-4628-A6F3-BC69B521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086C8-8318-4166-8A99-264059E52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9A419-8310-426A-805A-B42B6E9AA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9A62E-D2BE-4441-A44D-18283C88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DE28D-C6C4-4799-8682-E3E9292A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8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C27E5-2BB3-42BC-B4A2-5D39C105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A0AAE-D9FE-4A40-8300-2EB3198E6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F2D03-FF80-460D-88BA-ADFDD8AC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6F69D-F30C-474E-8C80-907611BD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E8BCB-17AC-4455-B0B0-6DE5FE33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3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B2815-418A-4A7D-85BC-4189710E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6A20E-3C5D-48AD-B2D2-7DE8D79DA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B3497-8E47-472A-B364-2BA4961CA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07286-DA4E-49B6-86F2-26F002D2C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5AAFC-1202-4C6D-AE7B-59942428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78C44-FE0F-4FFE-A287-45D00AC6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3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03AA-DDEB-4D04-BAA4-1529CD825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313A9-F171-4DF3-B451-DF9D3EB53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8A180-2547-43AA-BDEC-C9E48A5DC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D1580-15E2-4484-8FA6-2E06828BB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8A5F56-5688-4606-BA1A-23D32DE81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42F7B8-DFAF-4D65-98E6-96B872EA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5FD952-4880-463E-85AF-BE394C39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E88672-8294-46C7-925D-936D2F74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5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C772C-DAA3-447D-9F31-6D02DC7DD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2C1455-777C-4216-8CF4-697F7940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ED24C-C095-4C99-9F03-74DC0772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2EBCD-E4AD-4463-BE0F-FCBF6FF9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9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867E2-2514-4920-BC03-EC15D280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8FE9DE-E3EF-4D95-95F4-1B28EDAD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4F721-10D1-4A94-AED4-8B60C83C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1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3A302-CD26-497D-82F2-7DB84CD30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00C83-EDF1-4A86-B067-E18B0CC50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22566-C8A3-4C70-B650-912FC628B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B6D3B-C008-411C-BAAF-4854E873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FF65A-BA0A-409F-8A69-72896FEAA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96A49-7313-4F60-9419-B892ED072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14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B2F5-3688-46EA-BA2C-E83AAFEED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3C7FE-A526-421F-A28D-57AE22B29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6FF3B-56BE-48FF-8EC0-269F3859C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20362-2EB7-4A11-A1EB-7737EBCA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466B3-0889-4BA8-943E-D36F4956D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7B17F-7C9C-4CB3-8807-6CCD37A3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3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D4891-6E5A-467D-A8C7-E0D7200FD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E026A-B798-4F15-8E00-2DE55A24F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343D7-F622-4687-A7BE-9F94FCF80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10744-8844-43C8-9D02-1FBE72D3D44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D9B05-BD65-4369-8150-0E56DFA1E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F47AC-BB9A-40BD-80C6-169B72047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96F2B-206E-4DA1-A9F6-3F5FAC2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6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862150" y="875211"/>
            <a:ext cx="10711542" cy="48855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565" y="2434026"/>
            <a:ext cx="8610870" cy="238853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n-lt"/>
              </a:rPr>
              <a:t>                                 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SMART INDIA HACKATHON 2020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+mn-lt"/>
              </a:rPr>
            </a:br>
            <a:r>
              <a:rPr lang="en-US" sz="2400" dirty="0">
                <a:solidFill>
                  <a:schemeClr val="bg1"/>
                </a:solidFill>
                <a:latin typeface="+mn-lt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+mn-lt"/>
              </a:rPr>
            </a:br>
            <a:r>
              <a:rPr lang="en-US" sz="2400" dirty="0">
                <a:solidFill>
                  <a:schemeClr val="bg1"/>
                </a:solidFill>
                <a:latin typeface="+mn-lt"/>
              </a:rPr>
              <a:t>Ministry/ Organization name: 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Ministry of Women and Child Development 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+mn-lt"/>
              </a:rPr>
            </a:br>
            <a:r>
              <a:rPr lang="en-US" sz="2400" dirty="0">
                <a:solidFill>
                  <a:schemeClr val="bg1"/>
                </a:solidFill>
                <a:latin typeface="+mn-lt"/>
              </a:rPr>
              <a:t>Problem Statement 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: Book-Keeping and Accounting Software for IMO’s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+mn-lt"/>
              </a:rPr>
            </a:br>
            <a:r>
              <a:rPr lang="en-US" sz="2400" dirty="0">
                <a:solidFill>
                  <a:schemeClr val="bg1"/>
                </a:solidFill>
                <a:latin typeface="+mn-lt"/>
              </a:rPr>
              <a:t>Team Name 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: Bug Slayers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+mn-lt"/>
              </a:rPr>
            </a:br>
            <a:r>
              <a:rPr lang="en-US" sz="2400" dirty="0">
                <a:solidFill>
                  <a:schemeClr val="bg1"/>
                </a:solidFill>
                <a:latin typeface="+mn-lt"/>
              </a:rPr>
              <a:t>Team Leader Name : 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Lagan Kapoor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				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2400" dirty="0" smtClean="0">
                <a:solidFill>
                  <a:schemeClr val="bg1"/>
                </a:solidFill>
                <a:latin typeface="+mn-lt"/>
              </a:rPr>
            </a:b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College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Code : </a:t>
            </a:r>
            <a:r>
              <a:rPr lang="en-IN" sz="2400" dirty="0">
                <a:solidFill>
                  <a:schemeClr val="bg1"/>
                </a:solidFill>
                <a:latin typeface="+mn-lt"/>
              </a:rPr>
              <a:t>1-3516157399</a:t>
            </a:r>
            <a:br>
              <a:rPr lang="en-IN" sz="2400" dirty="0">
                <a:solidFill>
                  <a:schemeClr val="bg1"/>
                </a:solidFill>
                <a:latin typeface="+mn-lt"/>
              </a:rPr>
            </a:b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544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57646" y="936784"/>
            <a:ext cx="10972799" cy="49676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sng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IDEA/SOLUTION/PROTOTYPE: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When an Self Help Group needs loan, first they should have registered with any NGO’s. if it is not registered , our software provides us the user registration.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While registering the self help groups are provided with unique account id.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Using this account id, the self help groups will be verified and loan is provided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duty of </a:t>
            </a:r>
            <a:r>
              <a:rPr lang="en-IN" sz="2400" dirty="0" err="1"/>
              <a:t>Rashtriya</a:t>
            </a:r>
            <a:r>
              <a:rPr lang="en-IN" sz="2400" dirty="0"/>
              <a:t> </a:t>
            </a:r>
            <a:r>
              <a:rPr lang="en-IN" sz="2400" dirty="0" err="1"/>
              <a:t>Mahila</a:t>
            </a:r>
            <a:r>
              <a:rPr lang="en-IN" sz="2400" dirty="0"/>
              <a:t> </a:t>
            </a:r>
            <a:r>
              <a:rPr lang="en-IN" sz="2400" dirty="0" err="1"/>
              <a:t>Kosh</a:t>
            </a:r>
            <a:r>
              <a:rPr lang="en-IN" sz="2400" dirty="0"/>
              <a:t> is to provide loan and access transaction details.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Finally, we will be calculating profit/loss using interest paid to </a:t>
            </a:r>
            <a:r>
              <a:rPr lang="en-IN" sz="2400" dirty="0" err="1"/>
              <a:t>Rashtriya</a:t>
            </a:r>
            <a:r>
              <a:rPr lang="en-IN" sz="2400" dirty="0"/>
              <a:t> </a:t>
            </a:r>
            <a:r>
              <a:rPr lang="en-IN" sz="2400" dirty="0" err="1"/>
              <a:t>Mahila</a:t>
            </a:r>
            <a:r>
              <a:rPr lang="en-IN" sz="2400" dirty="0"/>
              <a:t> </a:t>
            </a:r>
            <a:r>
              <a:rPr lang="en-IN" sz="2400" dirty="0" err="1"/>
              <a:t>Kosh</a:t>
            </a:r>
            <a:r>
              <a:rPr lang="en-IN" sz="2400" dirty="0"/>
              <a:t> and interest received by self help groups.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Profit/loss = interest received – interest paid.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663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371600" y="952344"/>
            <a:ext cx="9823269" cy="489981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rPr>
              <a:t>TECHNOLOGY</a:t>
            </a:r>
            <a:r>
              <a:rPr kumimoji="0" lang="en-US" sz="2800" b="0" i="0" u="sng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rPr>
              <a:t> STACK:</a:t>
            </a:r>
            <a:endParaRPr lang="en-IN" sz="24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  <a:cs typeface="Arial" panose="020B0604020202020204" pitchFamily="34" charset="0"/>
              </a:rPr>
              <a:t> NETBEANS </a:t>
            </a:r>
            <a:r>
              <a:rPr lang="en-IN" sz="2400" dirty="0">
                <a:solidFill>
                  <a:schemeClr val="bg1"/>
                </a:solidFill>
                <a:cs typeface="Arial" panose="020B0604020202020204" pitchFamily="34" charset="0"/>
              </a:rPr>
              <a:t>: CREATING VARIOUS JFRAMES AND JPANELS</a:t>
            </a:r>
          </a:p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cs typeface="Arial" panose="020B0604020202020204" pitchFamily="34" charset="0"/>
              </a:rPr>
              <a:t>MICROSOFT ACCESS : USED FOR STORING DATABASE VALUES THROUGH JDBC-ODBC CONNECTIVITY AND RS2XML JAR FILE COMPATIBILITY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5263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028518" y="196509"/>
            <a:ext cx="9666515" cy="4264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USE CASE DIAGRAM: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812" y="698453"/>
            <a:ext cx="6949440" cy="357456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028518" y="4649411"/>
            <a:ext cx="9748340" cy="19081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DEPENDENCIES/SHOWSTOPPER:</a:t>
            </a:r>
          </a:p>
          <a:p>
            <a:pPr defTabSz="457200">
              <a:defRPr/>
            </a:pPr>
            <a:r>
              <a:rPr lang="en-IN" sz="2800" dirty="0" smtClean="0"/>
              <a:t>REQUIRES </a:t>
            </a:r>
            <a:r>
              <a:rPr lang="en-IN" sz="2800" dirty="0"/>
              <a:t>LARGE AMOUNT OF STORAGE SPACE TO STORE LARGE AMOUNT OF DATA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167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158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                                  SMART INDIA HACKATHON 2020  Ministry/ Organization name: Ministry of Women and Child Development   Problem Statement : Book-Keeping and Accounting Software for IMO’s Team Name : Bug Slayers Team Leader Name : Lagan Kapoor     College Code : 1-3516157399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Idea/Approach Details  Ministry/ Organization name:     Problem Statement : Team Name : Team Leader Name :          College Code :</dc:title>
  <dc:creator>Anuja Kanhere</dc:creator>
  <cp:lastModifiedBy>Naren Purushothaman</cp:lastModifiedBy>
  <cp:revision>6</cp:revision>
  <dcterms:created xsi:type="dcterms:W3CDTF">2019-12-18T09:24:53Z</dcterms:created>
  <dcterms:modified xsi:type="dcterms:W3CDTF">2020-02-19T18:36:02Z</dcterms:modified>
</cp:coreProperties>
</file>