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0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32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05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9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5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99160"/>
            <a:ext cx="8825658" cy="6030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>IDEA/APPROACH DETAILS-SIH 2020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2246811"/>
            <a:ext cx="8825658" cy="37098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Ministry/Organization </a:t>
            </a:r>
            <a:r>
              <a:rPr lang="en-IN" dirty="0" smtClean="0">
                <a:solidFill>
                  <a:schemeClr val="tx1"/>
                </a:solidFill>
              </a:rPr>
              <a:t>name : </a:t>
            </a:r>
            <a:r>
              <a:rPr lang="en-US" dirty="0">
                <a:solidFill>
                  <a:schemeClr val="tx1"/>
                </a:solidFill>
              </a:rPr>
              <a:t>Ministry of Women and Child </a:t>
            </a:r>
            <a:r>
              <a:rPr lang="en-US" dirty="0" smtClean="0">
                <a:solidFill>
                  <a:schemeClr val="tx1"/>
                </a:solidFill>
              </a:rPr>
              <a:t>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Problem statement : BOOK-KEEPING AND ACCOUNTING SOFTWARE FOR IMO’S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PROBLEM CODE : AS34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TEAM NAME : BUG SLAYERS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TEAM LEADER NAME : LAGAN KAPOOR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COLLEGE CODE : </a:t>
            </a:r>
            <a:r>
              <a:rPr lang="en-IN" dirty="0" smtClean="0">
                <a:solidFill>
                  <a:schemeClr val="tx1"/>
                </a:solidFill>
              </a:rPr>
              <a:t>1-3516157399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College name : </a:t>
            </a:r>
            <a:r>
              <a:rPr lang="en-IN" dirty="0" err="1" smtClean="0">
                <a:solidFill>
                  <a:schemeClr val="tx1"/>
                </a:solidFill>
              </a:rPr>
              <a:t>Rajalakshmi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nstitute </a:t>
            </a:r>
            <a:r>
              <a:rPr lang="en-IN" dirty="0" smtClean="0">
                <a:solidFill>
                  <a:schemeClr val="tx1"/>
                </a:solidFill>
              </a:rPr>
              <a:t>of </a:t>
            </a:r>
            <a:r>
              <a:rPr lang="en-IN" dirty="0" smtClean="0">
                <a:solidFill>
                  <a:schemeClr val="tx1"/>
                </a:solidFill>
              </a:rPr>
              <a:t>Technology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73" y="470263"/>
            <a:ext cx="329184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IDEA/SOLUTION/PROTOTYPE</a:t>
            </a:r>
            <a:endParaRPr lang="en-IN" b="1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431072" y="1018902"/>
            <a:ext cx="10920551" cy="53557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 an </a:t>
            </a:r>
            <a:r>
              <a:rPr lang="en-IN" sz="2400" dirty="0" smtClean="0">
                <a:solidFill>
                  <a:schemeClr val="tx1"/>
                </a:solidFill>
              </a:rPr>
              <a:t>Self </a:t>
            </a:r>
            <a:r>
              <a:rPr lang="en-IN" sz="2400" dirty="0">
                <a:solidFill>
                  <a:schemeClr val="tx1"/>
                </a:solidFill>
              </a:rPr>
              <a:t>H</a:t>
            </a:r>
            <a:r>
              <a:rPr lang="en-IN" sz="2400" dirty="0" smtClean="0">
                <a:solidFill>
                  <a:schemeClr val="tx1"/>
                </a:solidFill>
              </a:rPr>
              <a:t>elp </a:t>
            </a:r>
            <a:r>
              <a:rPr lang="en-IN" sz="2400" dirty="0">
                <a:solidFill>
                  <a:schemeClr val="tx1"/>
                </a:solidFill>
              </a:rPr>
              <a:t>G</a:t>
            </a:r>
            <a:r>
              <a:rPr lang="en-IN" sz="2400" dirty="0" smtClean="0">
                <a:solidFill>
                  <a:schemeClr val="tx1"/>
                </a:solidFill>
              </a:rPr>
              <a:t>roup </a:t>
            </a:r>
            <a:r>
              <a:rPr lang="en-IN" sz="2400" dirty="0" smtClean="0">
                <a:solidFill>
                  <a:schemeClr val="tx1"/>
                </a:solidFill>
              </a:rPr>
              <a:t>needs loan, first they should have registered with any </a:t>
            </a:r>
            <a:r>
              <a:rPr lang="en-IN" sz="2400" dirty="0" smtClean="0">
                <a:solidFill>
                  <a:schemeClr val="tx1"/>
                </a:solidFill>
              </a:rPr>
              <a:t>NGO</a:t>
            </a:r>
            <a:r>
              <a:rPr lang="en-IN" sz="2400" dirty="0" smtClean="0">
                <a:solidFill>
                  <a:schemeClr val="tx1"/>
                </a:solidFill>
              </a:rPr>
              <a:t>’s</a:t>
            </a:r>
            <a:r>
              <a:rPr lang="en-IN" sz="2400" dirty="0" smtClean="0">
                <a:solidFill>
                  <a:schemeClr val="tx1"/>
                </a:solidFill>
              </a:rPr>
              <a:t>. if it is not registered , our software provides us the user registration.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While registering the self help groups are provided with unique account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Using this account id, the self help groups will be verified and loan is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duty of </a:t>
            </a:r>
            <a:r>
              <a:rPr lang="en-IN" sz="2400" dirty="0" err="1">
                <a:solidFill>
                  <a:schemeClr val="tx1"/>
                </a:solidFill>
              </a:rPr>
              <a:t>R</a:t>
            </a:r>
            <a:r>
              <a:rPr lang="en-IN" sz="2400" dirty="0" err="1" smtClean="0">
                <a:solidFill>
                  <a:schemeClr val="tx1"/>
                </a:solidFill>
              </a:rPr>
              <a:t>ashtriya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M</a:t>
            </a:r>
            <a:r>
              <a:rPr lang="en-IN" sz="2400" dirty="0" err="1" smtClean="0">
                <a:solidFill>
                  <a:schemeClr val="tx1"/>
                </a:solidFill>
              </a:rPr>
              <a:t>ahila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K</a:t>
            </a:r>
            <a:r>
              <a:rPr lang="en-IN" sz="2400" dirty="0" err="1" smtClean="0">
                <a:solidFill>
                  <a:schemeClr val="tx1"/>
                </a:solidFill>
              </a:rPr>
              <a:t>osh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dirty="0" smtClean="0">
                <a:solidFill>
                  <a:schemeClr val="tx1"/>
                </a:solidFill>
              </a:rPr>
              <a:t>to provide loan and access transaction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Finally, we will be calculating profit/loss using interest paid to </a:t>
            </a:r>
            <a:r>
              <a:rPr lang="en-IN" sz="2400" dirty="0" err="1">
                <a:solidFill>
                  <a:schemeClr val="tx1"/>
                </a:solidFill>
              </a:rPr>
              <a:t>R</a:t>
            </a:r>
            <a:r>
              <a:rPr lang="en-IN" sz="2400" dirty="0" err="1" smtClean="0">
                <a:solidFill>
                  <a:schemeClr val="tx1"/>
                </a:solidFill>
              </a:rPr>
              <a:t>ashtriya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M</a:t>
            </a:r>
            <a:r>
              <a:rPr lang="en-IN" sz="2400" dirty="0" err="1" smtClean="0">
                <a:solidFill>
                  <a:schemeClr val="tx1"/>
                </a:solidFill>
              </a:rPr>
              <a:t>ahila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K</a:t>
            </a:r>
            <a:r>
              <a:rPr lang="en-IN" sz="2400" dirty="0" err="1" smtClean="0">
                <a:solidFill>
                  <a:schemeClr val="tx1"/>
                </a:solidFill>
              </a:rPr>
              <a:t>osh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interest received by self help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Profit/loss = interest received – interest paid.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703" y="222069"/>
            <a:ext cx="2795451" cy="3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627018"/>
            <a:ext cx="8300271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79" y="437608"/>
            <a:ext cx="257338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TECHNOLOGY STACK</a:t>
            </a:r>
            <a:endParaRPr lang="en-IN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7379" y="1018907"/>
            <a:ext cx="9653454" cy="1345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NETBEANS : CREATING VARIOUS JFRAMES AND JPANELS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MICROSOFT ACCESS : USED FOR STORING DATABASE VALUES THROUGH JDBC-ODBC CONNECTIVITY AND RS2XML JAR FILE COMPATIBILITY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379" y="3685923"/>
            <a:ext cx="2129247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SHOWSTOPPER</a:t>
            </a:r>
            <a:endParaRPr lang="en-IN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7379" y="4381875"/>
            <a:ext cx="11247124" cy="141803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REQUIRES LARGE AMOUNT OF STORAGE SPACE TO STORE LARGE AMOUNT OF DATA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9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6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194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IDEA/APPROACH DETAILS-SIH 2020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KEEPING AND ACCOUNTING SOFTWARE FOR IMO’s</dc:title>
  <dc:creator>Naren Purushothaman</dc:creator>
  <cp:lastModifiedBy>Naren Purushothaman</cp:lastModifiedBy>
  <cp:revision>19</cp:revision>
  <dcterms:created xsi:type="dcterms:W3CDTF">2020-01-17T09:47:15Z</dcterms:created>
  <dcterms:modified xsi:type="dcterms:W3CDTF">2020-01-22T04:18:54Z</dcterms:modified>
</cp:coreProperties>
</file>