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3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56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99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9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8613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9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1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8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FB35-ACE7-4EC5-9387-5ECEE726F14C}" type="datetimeFigureOut">
              <a:rPr lang="en-IN" smtClean="0"/>
              <a:t>20-07-2019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1B6A62-B871-49C4-9885-09158B2FF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78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B945-25E9-420C-BEC5-1A11FD906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BillerManagementAPI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338F9-263F-4B09-A40C-6B6149E4F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64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103B-DB3C-4ACD-BF49-CCAAA1ED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3365"/>
          </a:xfrm>
        </p:spPr>
        <p:txBody>
          <a:bodyPr/>
          <a:lstStyle/>
          <a:p>
            <a:r>
              <a:rPr lang="en-US" dirty="0"/>
              <a:t>BILLER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A6C3-B6BD-476B-98B7-A0C98C4E8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biller is an organization which generates bills on regular cycle.</a:t>
            </a:r>
          </a:p>
          <a:p>
            <a:r>
              <a:rPr lang="en-US" dirty="0"/>
              <a:t>It receives payments for rendering services to customers on postpaid basis.</a:t>
            </a:r>
          </a:p>
          <a:p>
            <a:r>
              <a:rPr lang="en-US" dirty="0"/>
              <a:t>Some examples of leading biller organizations are:</a:t>
            </a:r>
          </a:p>
          <a:p>
            <a:pPr lvl="1">
              <a:buFont typeface="+mj-lt"/>
              <a:buAutoNum type="arabicPeriod"/>
            </a:pPr>
            <a:r>
              <a:rPr lang="en-IN" dirty="0" err="1"/>
              <a:t>Jio</a:t>
            </a:r>
            <a:r>
              <a:rPr lang="en-IN" dirty="0"/>
              <a:t> Infocom Private Ltd.(Telecom)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Tata Sky Ltd.(DTH)</a:t>
            </a:r>
          </a:p>
          <a:p>
            <a:pPr lvl="1">
              <a:buFont typeface="+mj-lt"/>
              <a:buAutoNum type="arabicPeriod"/>
            </a:pPr>
            <a:r>
              <a:rPr lang="en-IN" dirty="0" err="1"/>
              <a:t>Mahanagar</a:t>
            </a:r>
            <a:r>
              <a:rPr lang="en-IN" dirty="0"/>
              <a:t> Gas Ltd.(Gas)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18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74F2-F260-475C-9C50-3C8995E7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286D9-AC7C-443C-87CF-3B5F9706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JERSEY </a:t>
            </a:r>
          </a:p>
          <a:p>
            <a:r>
              <a:rPr lang="en-IN" dirty="0"/>
              <a:t>JDBC</a:t>
            </a:r>
          </a:p>
          <a:p>
            <a:r>
              <a:rPr lang="en-IN" dirty="0"/>
              <a:t>DATABASE - ORACLE 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1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CA9D-63CE-4F3B-B2EC-7FA6C448F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D664-C55C-4B80-B017-4F850232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</a:t>
            </a:r>
          </a:p>
          <a:p>
            <a:pPr>
              <a:buFont typeface="+mj-lt"/>
              <a:buAutoNum type="arabicPeriod"/>
            </a:pPr>
            <a:r>
              <a:rPr lang="en-US" dirty="0"/>
              <a:t>Biller(</a:t>
            </a:r>
            <a:r>
              <a:rPr lang="en-US" u="sng" dirty="0"/>
              <a:t>BillerId</a:t>
            </a:r>
            <a:r>
              <a:rPr lang="en-US" dirty="0"/>
              <a:t>,</a:t>
            </a:r>
            <a:r>
              <a:rPr lang="en-US" i="1" u="sng" dirty="0"/>
              <a:t>BillerTypeId</a:t>
            </a:r>
            <a:r>
              <a:rPr lang="en-US" dirty="0"/>
              <a:t>,BillerName,Address,GSTNo,Status,RegistrationDate,DeactivationDate,Description)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BillerType</a:t>
            </a:r>
            <a:r>
              <a:rPr lang="en-US" dirty="0"/>
              <a:t> (</a:t>
            </a:r>
            <a:r>
              <a:rPr lang="en-US" u="sng" dirty="0" err="1"/>
              <a:t>BillerTypeId</a:t>
            </a:r>
            <a:r>
              <a:rPr lang="en-US" dirty="0" err="1"/>
              <a:t>,BillerCategoryName,DescriptionOfBillerType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Phone </a:t>
            </a:r>
            <a:r>
              <a:rPr lang="en-US" dirty="0" err="1"/>
              <a:t>Numbe</a:t>
            </a:r>
            <a:r>
              <a:rPr lang="en-US" dirty="0"/>
              <a:t>(</a:t>
            </a:r>
            <a:r>
              <a:rPr lang="en-US" i="1" u="sng" dirty="0" err="1"/>
              <a:t>BillerId,</a:t>
            </a:r>
            <a:r>
              <a:rPr lang="en-US" u="sng" dirty="0" err="1"/>
              <a:t>Number</a:t>
            </a:r>
            <a:r>
              <a:rPr lang="en-US" dirty="0" err="1"/>
              <a:t>,ContactDepartment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Email(</a:t>
            </a:r>
            <a:r>
              <a:rPr lang="en-US" i="1" u="sng" dirty="0" err="1"/>
              <a:t>BillerId,</a:t>
            </a:r>
            <a:r>
              <a:rPr lang="en-US" u="sng" dirty="0" err="1"/>
              <a:t>EmailAddress</a:t>
            </a:r>
            <a:r>
              <a:rPr lang="en-US" dirty="0" err="1"/>
              <a:t>,EmailDepartment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PaymentMode</a:t>
            </a:r>
            <a:r>
              <a:rPr lang="en-US" dirty="0"/>
              <a:t>(</a:t>
            </a:r>
            <a:r>
              <a:rPr lang="en-US" u="sng" dirty="0" err="1"/>
              <a:t>PaymentModeId</a:t>
            </a:r>
            <a:r>
              <a:rPr lang="en-US" dirty="0" err="1"/>
              <a:t>,PaymentTypeName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BillerPayMode</a:t>
            </a:r>
            <a:r>
              <a:rPr lang="en-US" dirty="0"/>
              <a:t>(</a:t>
            </a:r>
            <a:r>
              <a:rPr lang="en-US" i="1" u="sng" dirty="0" err="1"/>
              <a:t>BillerId,PaymentId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/>
              <a:t>City(</a:t>
            </a:r>
            <a:r>
              <a:rPr lang="en-US" u="sng" dirty="0" err="1"/>
              <a:t>CityId</a:t>
            </a:r>
            <a:r>
              <a:rPr lang="en-US" dirty="0" err="1"/>
              <a:t>,CityName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ServicableCity</a:t>
            </a:r>
            <a:r>
              <a:rPr lang="en-US" dirty="0"/>
              <a:t>(</a:t>
            </a:r>
            <a:r>
              <a:rPr lang="en-US" i="1" u="sng" dirty="0" err="1"/>
              <a:t>BillerId,CityId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22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BB0D-3204-4088-8D65-05A6A582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@GET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8801-6192-46AB-9632-B816031D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GET requests is used to retrieve resource representation/information.</a:t>
            </a:r>
          </a:p>
          <a:p>
            <a:r>
              <a:rPr lang="en-IN" dirty="0"/>
              <a:t>GET Method is idempotent.</a:t>
            </a:r>
          </a:p>
          <a:p>
            <a:r>
              <a:rPr lang="en-IN" dirty="0"/>
              <a:t>For every repeated GET request server retrieves data from cache memory. </a:t>
            </a:r>
          </a:p>
          <a:p>
            <a:r>
              <a:rPr lang="en-IN" dirty="0"/>
              <a:t>Some examples of GET API that we have implemented are: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Get all billers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Get biller by name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Get biller by 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3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842-8A41-41D7-A2CE-624C7EE4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D257-3E38-40E9-8922-CFA0472E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POST requests is used to create new resource.</a:t>
            </a:r>
          </a:p>
          <a:p>
            <a:r>
              <a:rPr lang="en-IN" dirty="0"/>
              <a:t>Every duplicate POST request creates new resource.</a:t>
            </a:r>
          </a:p>
          <a:p>
            <a:r>
              <a:rPr lang="en-IN" dirty="0"/>
              <a:t>Example of POST API that we have implemented is: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Add Biller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8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23E9-8DF2-4F1B-8462-4A21BA7E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489B-426E-4556-A531-D2FB8897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PUT requests is used to create new resource or update existing resource.</a:t>
            </a:r>
          </a:p>
          <a:p>
            <a:r>
              <a:rPr lang="en-IN" dirty="0"/>
              <a:t>PUT requests are idempotent.</a:t>
            </a:r>
          </a:p>
          <a:p>
            <a:r>
              <a:rPr lang="en-IN" dirty="0"/>
              <a:t>Examples of POST API that we have implemented are: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Update Email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Update Phone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Update State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Update City</a:t>
            </a:r>
          </a:p>
          <a:p>
            <a:pPr lvl="1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11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A36A-B551-4ECE-BB83-7F75CEC4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@DELETE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B074-1259-4BF7-B62C-A93444CE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DELETE requests is used to delete resource.</a:t>
            </a:r>
          </a:p>
          <a:p>
            <a:r>
              <a:rPr lang="en-IN" dirty="0"/>
              <a:t>DELETE requests are idempotent.</a:t>
            </a:r>
          </a:p>
          <a:p>
            <a:r>
              <a:rPr lang="en-IN" dirty="0"/>
              <a:t>Example of DELETE API that we have implemented is: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Delete Biller</a:t>
            </a:r>
          </a:p>
          <a:p>
            <a:pPr lvl="1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29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2C94-0A15-4A2C-AE1F-43D94752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86A6-8613-44CE-998A-A46395D8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 End for Biller Management System.</a:t>
            </a:r>
          </a:p>
          <a:p>
            <a:r>
              <a:rPr lang="en-IN"/>
              <a:t>Authorization </a:t>
            </a:r>
            <a:r>
              <a:rPr lang="en-IN" dirty="0"/>
              <a:t>for APIs.</a:t>
            </a:r>
          </a:p>
          <a:p>
            <a:r>
              <a:rPr lang="en-IN" dirty="0"/>
              <a:t>Implementation of Connection Pool.</a:t>
            </a:r>
          </a:p>
          <a:p>
            <a:r>
              <a:rPr lang="en-IN" dirty="0"/>
              <a:t>Clear message indicators for response.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742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305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BillerManagementAPI</vt:lpstr>
      <vt:lpstr>BILLER</vt:lpstr>
      <vt:lpstr>TECHNOLOGIES USED</vt:lpstr>
      <vt:lpstr>Database Design</vt:lpstr>
      <vt:lpstr>@GET </vt:lpstr>
      <vt:lpstr>@POST</vt:lpstr>
      <vt:lpstr>@PUT</vt:lpstr>
      <vt:lpstr>@DELETE </vt:lpstr>
      <vt:lpstr>FUTURE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BillerAPI</dc:title>
  <dc:creator>Ayush Khandelwal</dc:creator>
  <cp:lastModifiedBy>Ayush Khandelwal</cp:lastModifiedBy>
  <cp:revision>21</cp:revision>
  <dcterms:created xsi:type="dcterms:W3CDTF">2019-07-19T08:27:43Z</dcterms:created>
  <dcterms:modified xsi:type="dcterms:W3CDTF">2019-07-20T06:59:34Z</dcterms:modified>
</cp:coreProperties>
</file>