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6" r:id="rId1"/>
    <p:sldMasterId id="2147483783" r:id="rId2"/>
    <p:sldMasterId id="2147483826" r:id="rId3"/>
    <p:sldMasterId id="2147483889" r:id="rId4"/>
  </p:sldMasterIdLst>
  <p:notesMasterIdLst>
    <p:notesMasterId r:id="rId11"/>
  </p:notesMasterIdLst>
  <p:handoutMasterIdLst>
    <p:handoutMasterId r:id="rId12"/>
  </p:handoutMasterIdLst>
  <p:sldIdLst>
    <p:sldId id="279" r:id="rId5"/>
    <p:sldId id="363" r:id="rId6"/>
    <p:sldId id="370" r:id="rId7"/>
    <p:sldId id="371" r:id="rId8"/>
    <p:sldId id="372" r:id="rId9"/>
    <p:sldId id="364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613791-AD0E-4696-8A2D-E290402AED3B}">
          <p14:sldIdLst>
            <p14:sldId id="279"/>
            <p14:sldId id="363"/>
            <p14:sldId id="370"/>
            <p14:sldId id="371"/>
            <p14:sldId id="372"/>
            <p14:sldId id="364"/>
          </p14:sldIdLst>
        </p14:section>
        <p14:section name="Appendix" id="{315D85F2-A468-4C78-8B11-AB4D8E94E6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682" userDrawn="1">
          <p15:clr>
            <a:srgbClr val="A4A3A4"/>
          </p15:clr>
        </p15:guide>
        <p15:guide id="3" orient="horz" pos="903" userDrawn="1">
          <p15:clr>
            <a:srgbClr val="A4A3A4"/>
          </p15:clr>
        </p15:guide>
        <p15:guide id="4" orient="horz" pos="3858" userDrawn="1">
          <p15:clr>
            <a:srgbClr val="A4A3A4"/>
          </p15:clr>
        </p15:guide>
        <p15:guide id="5" orient="horz" pos="127" userDrawn="1">
          <p15:clr>
            <a:srgbClr val="A4A3A4"/>
          </p15:clr>
        </p15:guide>
        <p15:guide id="6" orient="horz" pos="4319" userDrawn="1">
          <p15:clr>
            <a:srgbClr val="A4A3A4"/>
          </p15:clr>
        </p15:guide>
        <p15:guide id="7" orient="horz" pos="4111" userDrawn="1">
          <p15:clr>
            <a:srgbClr val="A4A3A4"/>
          </p15:clr>
        </p15:guide>
        <p15:guide id="8" pos="2886" userDrawn="1">
          <p15:clr>
            <a:srgbClr val="A4A3A4"/>
          </p15:clr>
        </p15:guide>
        <p15:guide id="9" pos="286" userDrawn="1">
          <p15:clr>
            <a:srgbClr val="A4A3A4"/>
          </p15:clr>
        </p15:guide>
        <p15:guide id="10" pos="5473" userDrawn="1">
          <p15:clr>
            <a:srgbClr val="A4A3A4"/>
          </p15:clr>
        </p15:guide>
        <p15:guide id="11" pos="2937" userDrawn="1">
          <p15:clr>
            <a:srgbClr val="A4A3A4"/>
          </p15:clr>
        </p15:guide>
        <p15:guide id="12" pos="2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00A3AE"/>
    <a:srgbClr val="00CCFF"/>
    <a:srgbClr val="0099FF"/>
    <a:srgbClr val="74B14F"/>
    <a:srgbClr val="FF7C80"/>
    <a:srgbClr val="FF0066"/>
    <a:srgbClr val="D3602D"/>
    <a:srgbClr val="B2B2B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54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382" y="72"/>
      </p:cViewPr>
      <p:guideLst>
        <p:guide orient="horz" pos="2160"/>
        <p:guide orient="horz" pos="682"/>
        <p:guide orient="horz" pos="903"/>
        <p:guide orient="horz" pos="3858"/>
        <p:guide orient="horz" pos="127"/>
        <p:guide orient="horz" pos="4319"/>
        <p:guide orient="horz" pos="4111"/>
        <p:guide pos="2886"/>
        <p:guide pos="286"/>
        <p:guide pos="5473"/>
        <p:guide pos="2937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612" y="27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17/11/2019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17/11/2019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w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w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932782" y="777244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8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8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7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7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32"/>
            <a:ext cx="82296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42417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2417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  <a:prstGeom prst="rect">
            <a:avLst/>
          </a:prstGeom>
        </p:spPr>
        <p:txBody>
          <a:bodyPr/>
          <a:lstStyle>
            <a:lvl1pPr marL="0" indent="0" algn="l" defTabSz="995338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09" indent="-176209" algn="l" defTabSz="9953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09" indent="-188909" algn="l" defTabSz="9953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spect="1"/>
          </p:cNvSpPr>
          <p:nvPr/>
        </p:nvSpPr>
        <p:spPr>
          <a:xfrm>
            <a:off x="2888967" y="615950"/>
            <a:ext cx="5798848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111911" y="2240280"/>
            <a:ext cx="54150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111911" y="3218688"/>
            <a:ext cx="5415000" cy="645742"/>
          </a:xfrm>
        </p:spPr>
        <p:txBody>
          <a:bodyPr/>
          <a:lstStyle>
            <a:lvl1pPr marL="0" indent="0" algn="l">
              <a:buNone/>
              <a:defRPr sz="1499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199">
                <a:solidFill>
                  <a:srgbClr val="404040"/>
                </a:solidFill>
              </a:defRPr>
            </a:lvl2pPr>
            <a:lvl3pPr marL="685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0578" y="5340096"/>
            <a:ext cx="740278" cy="115696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826721D-F5E1-4F89-B5F5-3BC9DB3FF4B7}"/>
              </a:ext>
            </a:extLst>
          </p:cNvPr>
          <p:cNvSpPr>
            <a:spLocks noChangeAspect="1"/>
          </p:cNvSpPr>
          <p:nvPr userDrawn="1"/>
        </p:nvSpPr>
        <p:spPr>
          <a:xfrm>
            <a:off x="1932782" y="777244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6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8" name="Freeform 5"/>
          <p:cNvSpPr>
            <a:spLocks noChangeAspect="1"/>
          </p:cNvSpPr>
          <p:nvPr userDrawn="1"/>
        </p:nvSpPr>
        <p:spPr bwMode="gray">
          <a:xfrm rot="10800000">
            <a:off x="3277045" y="457204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557109" y="1677507"/>
            <a:ext cx="4901184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57109" y="2685128"/>
            <a:ext cx="4901184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6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/>
          </p:cNvSpPr>
          <p:nvPr/>
        </p:nvSpPr>
        <p:spPr bwMode="gray">
          <a:xfrm rot="10800000">
            <a:off x="3276418" y="457205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endParaRPr lang="en-GB" sz="1349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5431" y="1737360"/>
            <a:ext cx="4798101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5431" y="2724912"/>
            <a:ext cx="4798101" cy="645742"/>
          </a:xfrm>
        </p:spPr>
        <p:txBody>
          <a:bodyPr/>
          <a:lstStyle>
            <a:lvl1pPr marL="0" indent="0" algn="l">
              <a:buNone/>
              <a:defRPr sz="1499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199">
                <a:solidFill>
                  <a:srgbClr val="404040"/>
                </a:solidFill>
              </a:defRPr>
            </a:lvl2pPr>
            <a:lvl3pPr marL="685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0578" y="5340096"/>
            <a:ext cx="740278" cy="1156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B54766-2F87-4918-BE1D-132481FA62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064B9DE-DC56-40A9-8650-75510D28E90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3277045" y="457204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47995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3C8A0FA-8B3D-4C33-B435-DD43EA3930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49" y="2048772"/>
            <a:ext cx="3467305" cy="213892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53990" y="2240280"/>
            <a:ext cx="5156911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753990" y="3218688"/>
            <a:ext cx="5156911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99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1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43008B-81D6-4EA0-A567-27259520C33C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003462" y="5470877"/>
            <a:ext cx="987552" cy="11569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C693E6-7381-4812-A277-3D65A1E0163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32391" y="6231762"/>
            <a:ext cx="19380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The better the question.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D0F587BF-3605-4844-A30E-5E7C5095A08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926553" y="6231762"/>
            <a:ext cx="21576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The better the world works.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24ED8B8-FCDC-4E70-9C06-A3AE3388EDB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131390" y="6231762"/>
            <a:ext cx="1828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The better the answer.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7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9BDA58B3-3A39-4D95-A13D-23C1DA4DDE2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1263803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79933" tIns="39965" rIns="79933" bIns="3996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7F2DE95A-96B3-41C1-884B-0F6E824E9D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6462203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79933" tIns="39965" rIns="79933" bIns="3996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39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1264257" y="333680"/>
            <a:ext cx="742254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3468BC-E972-4C77-870D-DC0943E1454B}"/>
              </a:ext>
            </a:extLst>
          </p:cNvPr>
          <p:cNvGrpSpPr/>
          <p:nvPr/>
        </p:nvGrpSpPr>
        <p:grpSpPr bwMode="black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16" name="Parallelogram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18875EF3-B4B9-4DB1-B14E-92DA8CA7B511}"/>
                </a:ext>
              </a:extLst>
            </p:cNvPr>
            <p:cNvSpPr/>
            <p:nvPr userDrawn="1"/>
          </p:nvSpPr>
          <p:spPr bwMode="black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2"/>
                  </a:solidFill>
                </a:rPr>
                <a:t>Executive summary</a:t>
              </a:r>
            </a:p>
          </p:txBody>
        </p:sp>
        <p:sp>
          <p:nvSpPr>
            <p:cNvPr id="26" name="Parallelogram 25">
              <a:hlinkClick r:id="" action="ppaction://noaction"/>
              <a:extLst>
                <a:ext uri="{FF2B5EF4-FFF2-40B4-BE49-F238E27FC236}">
                  <a16:creationId xmlns:a16="http://schemas.microsoft.com/office/drawing/2014/main" id="{F7A4BDC9-D582-4212-AB82-0088D2895B58}"/>
                </a:ext>
              </a:extLst>
            </p:cNvPr>
            <p:cNvSpPr/>
            <p:nvPr userDrawn="1"/>
          </p:nvSpPr>
          <p:spPr bwMode="black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27" name="Parallelogram 26">
              <a:hlinkClick r:id="" action="ppaction://noaction"/>
              <a:extLst>
                <a:ext uri="{FF2B5EF4-FFF2-40B4-BE49-F238E27FC236}">
                  <a16:creationId xmlns:a16="http://schemas.microsoft.com/office/drawing/2014/main" id="{7D70E23F-5C8E-43C3-B0AC-BA19AEC5E456}"/>
                </a:ext>
              </a:extLst>
            </p:cNvPr>
            <p:cNvSpPr/>
            <p:nvPr userDrawn="1"/>
          </p:nvSpPr>
          <p:spPr bwMode="black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28" name="Parallelogram 27">
              <a:hlinkClick r:id="" action="ppaction://noaction"/>
              <a:extLst>
                <a:ext uri="{FF2B5EF4-FFF2-40B4-BE49-F238E27FC236}">
                  <a16:creationId xmlns:a16="http://schemas.microsoft.com/office/drawing/2014/main" id="{4566C1C9-E403-461A-BDC7-DC9697A7AC54}"/>
                </a:ext>
              </a:extLst>
            </p:cNvPr>
            <p:cNvSpPr/>
            <p:nvPr userDrawn="1"/>
          </p:nvSpPr>
          <p:spPr bwMode="black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29" name="Parallelogram 28">
              <a:hlinkClick r:id="" action="ppaction://noaction"/>
              <a:extLst>
                <a:ext uri="{FF2B5EF4-FFF2-40B4-BE49-F238E27FC236}">
                  <a16:creationId xmlns:a16="http://schemas.microsoft.com/office/drawing/2014/main" id="{E4AB7EDF-854C-437B-B59B-6E4EEC67A2C8}"/>
                </a:ext>
              </a:extLst>
            </p:cNvPr>
            <p:cNvSpPr/>
            <p:nvPr userDrawn="1"/>
          </p:nvSpPr>
          <p:spPr bwMode="black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0" name="Parallelogram 29">
              <a:hlinkClick r:id="" action="ppaction://noaction"/>
              <a:extLst>
                <a:ext uri="{FF2B5EF4-FFF2-40B4-BE49-F238E27FC236}">
                  <a16:creationId xmlns:a16="http://schemas.microsoft.com/office/drawing/2014/main" id="{5B596E98-EE71-45A3-9F10-8BB996BEA191}"/>
                </a:ext>
              </a:extLst>
            </p:cNvPr>
            <p:cNvSpPr/>
            <p:nvPr userDrawn="1"/>
          </p:nvSpPr>
          <p:spPr bwMode="black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31" name="Parallelogram 30">
              <a:hlinkClick r:id="" action="ppaction://noaction"/>
              <a:extLst>
                <a:ext uri="{FF2B5EF4-FFF2-40B4-BE49-F238E27FC236}">
                  <a16:creationId xmlns:a16="http://schemas.microsoft.com/office/drawing/2014/main" id="{FF4AB2F4-8773-4E89-B944-2A4E8DC49C06}"/>
                </a:ext>
              </a:extLst>
            </p:cNvPr>
            <p:cNvSpPr/>
            <p:nvPr userDrawn="1"/>
          </p:nvSpPr>
          <p:spPr bwMode="black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32" name="Parallelogram 31">
              <a:hlinkClick r:id="" action="ppaction://noaction"/>
              <a:extLst>
                <a:ext uri="{FF2B5EF4-FFF2-40B4-BE49-F238E27FC236}">
                  <a16:creationId xmlns:a16="http://schemas.microsoft.com/office/drawing/2014/main" id="{5D2DED52-FABA-4669-B831-02576D366BC8}"/>
                </a:ext>
              </a:extLst>
            </p:cNvPr>
            <p:cNvSpPr/>
            <p:nvPr userDrawn="1"/>
          </p:nvSpPr>
          <p:spPr bwMode="black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33" name="Parallelogram 32">
              <a:hlinkClick r:id="" action="ppaction://noaction"/>
              <a:extLst>
                <a:ext uri="{FF2B5EF4-FFF2-40B4-BE49-F238E27FC236}">
                  <a16:creationId xmlns:a16="http://schemas.microsoft.com/office/drawing/2014/main" id="{D78014E5-60CE-41AB-9EC7-285F18F88AAF}"/>
                </a:ext>
              </a:extLst>
            </p:cNvPr>
            <p:cNvSpPr/>
            <p:nvPr userDrawn="1"/>
          </p:nvSpPr>
          <p:spPr bwMode="black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816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ution Ess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934529-6FAE-43A3-8FC1-F1B0A4C4EFF6}"/>
              </a:ext>
            </a:extLst>
          </p:cNvPr>
          <p:cNvGrpSpPr/>
          <p:nvPr/>
        </p:nvGrpSpPr>
        <p:grpSpPr bwMode="black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25" name="Parallelogram 24">
              <a:hlinkClick r:id="rId2" action="ppaction://hlinksldjump"/>
              <a:extLst>
                <a:ext uri="{FF2B5EF4-FFF2-40B4-BE49-F238E27FC236}">
                  <a16:creationId xmlns:a16="http://schemas.microsoft.com/office/drawing/2014/main" id="{2128D40E-F5E2-47E1-A039-C8AF95AB9F1E}"/>
                </a:ext>
              </a:extLst>
            </p:cNvPr>
            <p:cNvSpPr/>
            <p:nvPr userDrawn="1"/>
          </p:nvSpPr>
          <p:spPr bwMode="black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Executive summary</a:t>
              </a:r>
            </a:p>
          </p:txBody>
        </p:sp>
        <p:sp>
          <p:nvSpPr>
            <p:cNvPr id="26" name="Parallelogram 25">
              <a:hlinkClick r:id="" action="ppaction://noaction"/>
              <a:extLst>
                <a:ext uri="{FF2B5EF4-FFF2-40B4-BE49-F238E27FC236}">
                  <a16:creationId xmlns:a16="http://schemas.microsoft.com/office/drawing/2014/main" id="{13EE9180-B36B-4A32-AED5-64423B70D62F}"/>
                </a:ext>
              </a:extLst>
            </p:cNvPr>
            <p:cNvSpPr/>
            <p:nvPr userDrawn="1"/>
          </p:nvSpPr>
          <p:spPr bwMode="black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27" name="Parallelogram 26">
              <a:hlinkClick r:id="" action="ppaction://noaction"/>
              <a:extLst>
                <a:ext uri="{FF2B5EF4-FFF2-40B4-BE49-F238E27FC236}">
                  <a16:creationId xmlns:a16="http://schemas.microsoft.com/office/drawing/2014/main" id="{FF3B39C9-E3FE-4EA8-A351-BC9B9C45D698}"/>
                </a:ext>
              </a:extLst>
            </p:cNvPr>
            <p:cNvSpPr/>
            <p:nvPr userDrawn="1"/>
          </p:nvSpPr>
          <p:spPr bwMode="black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28" name="Parallelogram 27">
              <a:hlinkClick r:id="" action="ppaction://noaction"/>
              <a:extLst>
                <a:ext uri="{FF2B5EF4-FFF2-40B4-BE49-F238E27FC236}">
                  <a16:creationId xmlns:a16="http://schemas.microsoft.com/office/drawing/2014/main" id="{0F4755D3-2946-49FB-812F-332791E62F8E}"/>
                </a:ext>
              </a:extLst>
            </p:cNvPr>
            <p:cNvSpPr/>
            <p:nvPr userDrawn="1"/>
          </p:nvSpPr>
          <p:spPr bwMode="black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29" name="Parallelogram 28">
              <a:hlinkClick r:id="" action="ppaction://noaction"/>
              <a:extLst>
                <a:ext uri="{FF2B5EF4-FFF2-40B4-BE49-F238E27FC236}">
                  <a16:creationId xmlns:a16="http://schemas.microsoft.com/office/drawing/2014/main" id="{732A3A83-D5D8-480F-BE97-898F8C72178A}"/>
                </a:ext>
              </a:extLst>
            </p:cNvPr>
            <p:cNvSpPr/>
            <p:nvPr userDrawn="1"/>
          </p:nvSpPr>
          <p:spPr bwMode="black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0" name="Parallelogram 29">
              <a:hlinkClick r:id="" action="ppaction://noaction"/>
              <a:extLst>
                <a:ext uri="{FF2B5EF4-FFF2-40B4-BE49-F238E27FC236}">
                  <a16:creationId xmlns:a16="http://schemas.microsoft.com/office/drawing/2014/main" id="{AD5D1A93-54BD-42EB-8B37-DEAE2232A097}"/>
                </a:ext>
              </a:extLst>
            </p:cNvPr>
            <p:cNvSpPr/>
            <p:nvPr userDrawn="1"/>
          </p:nvSpPr>
          <p:spPr bwMode="black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31" name="Parallelogram 30">
              <a:hlinkClick r:id="" action="ppaction://noaction"/>
              <a:extLst>
                <a:ext uri="{FF2B5EF4-FFF2-40B4-BE49-F238E27FC236}">
                  <a16:creationId xmlns:a16="http://schemas.microsoft.com/office/drawing/2014/main" id="{0703ADEB-EF43-44B5-AE0B-3E8DD4B375EE}"/>
                </a:ext>
              </a:extLst>
            </p:cNvPr>
            <p:cNvSpPr/>
            <p:nvPr userDrawn="1"/>
          </p:nvSpPr>
          <p:spPr bwMode="black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32" name="Parallelogram 31">
              <a:hlinkClick r:id="" action="ppaction://noaction"/>
              <a:extLst>
                <a:ext uri="{FF2B5EF4-FFF2-40B4-BE49-F238E27FC236}">
                  <a16:creationId xmlns:a16="http://schemas.microsoft.com/office/drawing/2014/main" id="{627EF392-915D-48E2-8838-6B31D4B24679}"/>
                </a:ext>
              </a:extLst>
            </p:cNvPr>
            <p:cNvSpPr/>
            <p:nvPr userDrawn="1"/>
          </p:nvSpPr>
          <p:spPr bwMode="black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33" name="Parallelogram 32">
              <a:hlinkClick r:id="" action="ppaction://noaction"/>
              <a:extLst>
                <a:ext uri="{FF2B5EF4-FFF2-40B4-BE49-F238E27FC236}">
                  <a16:creationId xmlns:a16="http://schemas.microsoft.com/office/drawing/2014/main" id="{623D5F64-001C-44F1-91DC-17816F188985}"/>
                </a:ext>
              </a:extLst>
            </p:cNvPr>
            <p:cNvSpPr/>
            <p:nvPr userDrawn="1"/>
          </p:nvSpPr>
          <p:spPr bwMode="black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588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lient 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CE4758-CC96-4259-8E09-C16B1040E132}"/>
              </a:ext>
            </a:extLst>
          </p:cNvPr>
          <p:cNvGrpSpPr/>
          <p:nvPr/>
        </p:nvGrpSpPr>
        <p:grpSpPr bwMode="black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25" name="Parallelogram 24">
              <a:hlinkClick r:id="rId2" action="ppaction://hlinksldjump"/>
              <a:extLst>
                <a:ext uri="{FF2B5EF4-FFF2-40B4-BE49-F238E27FC236}">
                  <a16:creationId xmlns:a16="http://schemas.microsoft.com/office/drawing/2014/main" id="{56CEB01E-930C-431B-AEFF-A134E9EE04A4}"/>
                </a:ext>
              </a:extLst>
            </p:cNvPr>
            <p:cNvSpPr/>
            <p:nvPr userDrawn="1"/>
          </p:nvSpPr>
          <p:spPr bwMode="black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Executive summary</a:t>
              </a:r>
            </a:p>
          </p:txBody>
        </p:sp>
        <p:sp>
          <p:nvSpPr>
            <p:cNvPr id="26" name="Parallelogram 25">
              <a:hlinkClick r:id="" action="ppaction://noaction"/>
              <a:extLst>
                <a:ext uri="{FF2B5EF4-FFF2-40B4-BE49-F238E27FC236}">
                  <a16:creationId xmlns:a16="http://schemas.microsoft.com/office/drawing/2014/main" id="{73CF0F8D-56AB-4E87-A32F-4E56FCED7C2A}"/>
                </a:ext>
              </a:extLst>
            </p:cNvPr>
            <p:cNvSpPr/>
            <p:nvPr userDrawn="1"/>
          </p:nvSpPr>
          <p:spPr bwMode="black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27" name="Parallelogram 26">
              <a:hlinkClick r:id="" action="ppaction://noaction"/>
              <a:extLst>
                <a:ext uri="{FF2B5EF4-FFF2-40B4-BE49-F238E27FC236}">
                  <a16:creationId xmlns:a16="http://schemas.microsoft.com/office/drawing/2014/main" id="{A40F4BA2-D596-488D-9874-B7D560A67DE3}"/>
                </a:ext>
              </a:extLst>
            </p:cNvPr>
            <p:cNvSpPr/>
            <p:nvPr userDrawn="1"/>
          </p:nvSpPr>
          <p:spPr bwMode="black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28" name="Parallelogram 27">
              <a:hlinkClick r:id="" action="ppaction://noaction"/>
              <a:extLst>
                <a:ext uri="{FF2B5EF4-FFF2-40B4-BE49-F238E27FC236}">
                  <a16:creationId xmlns:a16="http://schemas.microsoft.com/office/drawing/2014/main" id="{D02462A6-9754-4DEE-AC1A-2F6462C699EE}"/>
                </a:ext>
              </a:extLst>
            </p:cNvPr>
            <p:cNvSpPr/>
            <p:nvPr userDrawn="1"/>
          </p:nvSpPr>
          <p:spPr bwMode="black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29" name="Parallelogram 28">
              <a:hlinkClick r:id="" action="ppaction://noaction"/>
              <a:extLst>
                <a:ext uri="{FF2B5EF4-FFF2-40B4-BE49-F238E27FC236}">
                  <a16:creationId xmlns:a16="http://schemas.microsoft.com/office/drawing/2014/main" id="{DE32BA5A-1002-4173-995B-E901154DCBCD}"/>
                </a:ext>
              </a:extLst>
            </p:cNvPr>
            <p:cNvSpPr/>
            <p:nvPr userDrawn="1"/>
          </p:nvSpPr>
          <p:spPr bwMode="black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0" name="Parallelogram 29">
              <a:hlinkClick r:id="" action="ppaction://noaction"/>
              <a:extLst>
                <a:ext uri="{FF2B5EF4-FFF2-40B4-BE49-F238E27FC236}">
                  <a16:creationId xmlns:a16="http://schemas.microsoft.com/office/drawing/2014/main" id="{DCDE1ABB-A12B-49B5-A390-000E0B1A8F9D}"/>
                </a:ext>
              </a:extLst>
            </p:cNvPr>
            <p:cNvSpPr/>
            <p:nvPr userDrawn="1"/>
          </p:nvSpPr>
          <p:spPr bwMode="black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31" name="Parallelogram 30">
              <a:hlinkClick r:id="" action="ppaction://noaction"/>
              <a:extLst>
                <a:ext uri="{FF2B5EF4-FFF2-40B4-BE49-F238E27FC236}">
                  <a16:creationId xmlns:a16="http://schemas.microsoft.com/office/drawing/2014/main" id="{A8033156-A6E5-41B9-A2F6-90D13C1A7C74}"/>
                </a:ext>
              </a:extLst>
            </p:cNvPr>
            <p:cNvSpPr/>
            <p:nvPr userDrawn="1"/>
          </p:nvSpPr>
          <p:spPr bwMode="black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32" name="Parallelogram 31">
              <a:hlinkClick r:id="" action="ppaction://noaction"/>
              <a:extLst>
                <a:ext uri="{FF2B5EF4-FFF2-40B4-BE49-F238E27FC236}">
                  <a16:creationId xmlns:a16="http://schemas.microsoft.com/office/drawing/2014/main" id="{76ADF9BE-3BEC-4A7F-B509-A87D8543FDA3}"/>
                </a:ext>
              </a:extLst>
            </p:cNvPr>
            <p:cNvSpPr/>
            <p:nvPr userDrawn="1"/>
          </p:nvSpPr>
          <p:spPr bwMode="black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33" name="Parallelogram 32">
              <a:hlinkClick r:id="" action="ppaction://noaction"/>
              <a:extLst>
                <a:ext uri="{FF2B5EF4-FFF2-40B4-BE49-F238E27FC236}">
                  <a16:creationId xmlns:a16="http://schemas.microsoft.com/office/drawing/2014/main" id="{0E2F8D11-8B7B-44E4-89DB-C24F83858479}"/>
                </a:ext>
              </a:extLst>
            </p:cNvPr>
            <p:cNvSpPr/>
            <p:nvPr userDrawn="1"/>
          </p:nvSpPr>
          <p:spPr bwMode="black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757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ttle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347B7C-A511-46A3-AE28-606DD12766CC}"/>
              </a:ext>
            </a:extLst>
          </p:cNvPr>
          <p:cNvGrpSpPr/>
          <p:nvPr/>
        </p:nvGrpSpPr>
        <p:grpSpPr bwMode="black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25" name="Parallelogram 24">
              <a:hlinkClick r:id="rId2" action="ppaction://hlinksldjump"/>
              <a:extLst>
                <a:ext uri="{FF2B5EF4-FFF2-40B4-BE49-F238E27FC236}">
                  <a16:creationId xmlns:a16="http://schemas.microsoft.com/office/drawing/2014/main" id="{B56B6003-B65F-48F4-BA84-198364669F82}"/>
                </a:ext>
              </a:extLst>
            </p:cNvPr>
            <p:cNvSpPr/>
            <p:nvPr userDrawn="1"/>
          </p:nvSpPr>
          <p:spPr bwMode="black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Executive summary</a:t>
              </a:r>
            </a:p>
          </p:txBody>
        </p:sp>
        <p:sp>
          <p:nvSpPr>
            <p:cNvPr id="26" name="Parallelogram 25">
              <a:hlinkClick r:id="" action="ppaction://noaction"/>
              <a:extLst>
                <a:ext uri="{FF2B5EF4-FFF2-40B4-BE49-F238E27FC236}">
                  <a16:creationId xmlns:a16="http://schemas.microsoft.com/office/drawing/2014/main" id="{9F2AC3E7-86C2-4875-A1AC-8CB9635332D6}"/>
                </a:ext>
              </a:extLst>
            </p:cNvPr>
            <p:cNvSpPr/>
            <p:nvPr userDrawn="1"/>
          </p:nvSpPr>
          <p:spPr bwMode="black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27" name="Parallelogram 26">
              <a:hlinkClick r:id="" action="ppaction://noaction"/>
              <a:extLst>
                <a:ext uri="{FF2B5EF4-FFF2-40B4-BE49-F238E27FC236}">
                  <a16:creationId xmlns:a16="http://schemas.microsoft.com/office/drawing/2014/main" id="{5851FEA7-0ED5-4B4E-A9EC-2AE9505E843F}"/>
                </a:ext>
              </a:extLst>
            </p:cNvPr>
            <p:cNvSpPr/>
            <p:nvPr userDrawn="1"/>
          </p:nvSpPr>
          <p:spPr bwMode="black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28" name="Parallelogram 27">
              <a:hlinkClick r:id="" action="ppaction://noaction"/>
              <a:extLst>
                <a:ext uri="{FF2B5EF4-FFF2-40B4-BE49-F238E27FC236}">
                  <a16:creationId xmlns:a16="http://schemas.microsoft.com/office/drawing/2014/main" id="{0DBADD57-2D94-4A96-8BB0-CD1A658D1F4B}"/>
                </a:ext>
              </a:extLst>
            </p:cNvPr>
            <p:cNvSpPr/>
            <p:nvPr userDrawn="1"/>
          </p:nvSpPr>
          <p:spPr bwMode="black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29" name="Parallelogram 28">
              <a:hlinkClick r:id="" action="ppaction://noaction"/>
              <a:extLst>
                <a:ext uri="{FF2B5EF4-FFF2-40B4-BE49-F238E27FC236}">
                  <a16:creationId xmlns:a16="http://schemas.microsoft.com/office/drawing/2014/main" id="{F8175064-9567-4E64-AA63-577BDD35EEA6}"/>
                </a:ext>
              </a:extLst>
            </p:cNvPr>
            <p:cNvSpPr/>
            <p:nvPr userDrawn="1"/>
          </p:nvSpPr>
          <p:spPr bwMode="black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0" name="Parallelogram 29">
              <a:hlinkClick r:id="" action="ppaction://noaction"/>
              <a:extLst>
                <a:ext uri="{FF2B5EF4-FFF2-40B4-BE49-F238E27FC236}">
                  <a16:creationId xmlns:a16="http://schemas.microsoft.com/office/drawing/2014/main" id="{7501DA2E-058E-4D70-B5D3-8DE1D437164F}"/>
                </a:ext>
              </a:extLst>
            </p:cNvPr>
            <p:cNvSpPr/>
            <p:nvPr userDrawn="1"/>
          </p:nvSpPr>
          <p:spPr bwMode="black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31" name="Parallelogram 30">
              <a:hlinkClick r:id="" action="ppaction://noaction"/>
              <a:extLst>
                <a:ext uri="{FF2B5EF4-FFF2-40B4-BE49-F238E27FC236}">
                  <a16:creationId xmlns:a16="http://schemas.microsoft.com/office/drawing/2014/main" id="{DD7059A0-4F5E-4BE5-8746-A43597AC20DB}"/>
                </a:ext>
              </a:extLst>
            </p:cNvPr>
            <p:cNvSpPr/>
            <p:nvPr userDrawn="1"/>
          </p:nvSpPr>
          <p:spPr bwMode="black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32" name="Parallelogram 31">
              <a:hlinkClick r:id="" action="ppaction://noaction"/>
              <a:extLst>
                <a:ext uri="{FF2B5EF4-FFF2-40B4-BE49-F238E27FC236}">
                  <a16:creationId xmlns:a16="http://schemas.microsoft.com/office/drawing/2014/main" id="{3BE50AAC-6125-4585-B81E-DC45D12ECF67}"/>
                </a:ext>
              </a:extLst>
            </p:cNvPr>
            <p:cNvSpPr/>
            <p:nvPr userDrawn="1"/>
          </p:nvSpPr>
          <p:spPr bwMode="black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33" name="Parallelogram 32">
              <a:hlinkClick r:id="" action="ppaction://noaction"/>
              <a:extLst>
                <a:ext uri="{FF2B5EF4-FFF2-40B4-BE49-F238E27FC236}">
                  <a16:creationId xmlns:a16="http://schemas.microsoft.com/office/drawing/2014/main" id="{25211159-ACEA-4258-A771-D5CA9DBF6C4B}"/>
                </a:ext>
              </a:extLst>
            </p:cNvPr>
            <p:cNvSpPr/>
            <p:nvPr userDrawn="1"/>
          </p:nvSpPr>
          <p:spPr bwMode="black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644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les and Marketing 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3F2C62-37D1-4593-99B9-48080CC98475}"/>
              </a:ext>
            </a:extLst>
          </p:cNvPr>
          <p:cNvGrpSpPr/>
          <p:nvPr/>
        </p:nvGrpSpPr>
        <p:grpSpPr bwMode="black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25" name="Parallelogram 24">
              <a:hlinkClick r:id="rId2" action="ppaction://hlinksldjump"/>
              <a:extLst>
                <a:ext uri="{FF2B5EF4-FFF2-40B4-BE49-F238E27FC236}">
                  <a16:creationId xmlns:a16="http://schemas.microsoft.com/office/drawing/2014/main" id="{724AD3EF-97F9-4D68-91C6-8375A3A80DB0}"/>
                </a:ext>
              </a:extLst>
            </p:cNvPr>
            <p:cNvSpPr/>
            <p:nvPr userDrawn="1"/>
          </p:nvSpPr>
          <p:spPr bwMode="black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Executive summary</a:t>
              </a:r>
            </a:p>
          </p:txBody>
        </p:sp>
        <p:sp>
          <p:nvSpPr>
            <p:cNvPr id="26" name="Parallelogram 25">
              <a:hlinkClick r:id="" action="ppaction://noaction"/>
              <a:extLst>
                <a:ext uri="{FF2B5EF4-FFF2-40B4-BE49-F238E27FC236}">
                  <a16:creationId xmlns:a16="http://schemas.microsoft.com/office/drawing/2014/main" id="{8CDCFB1E-8534-4E58-AFDC-0776DF6D2259}"/>
                </a:ext>
              </a:extLst>
            </p:cNvPr>
            <p:cNvSpPr/>
            <p:nvPr userDrawn="1"/>
          </p:nvSpPr>
          <p:spPr bwMode="black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27" name="Parallelogram 26">
              <a:hlinkClick r:id="" action="ppaction://noaction"/>
              <a:extLst>
                <a:ext uri="{FF2B5EF4-FFF2-40B4-BE49-F238E27FC236}">
                  <a16:creationId xmlns:a16="http://schemas.microsoft.com/office/drawing/2014/main" id="{C32AFB46-EE5E-4A21-A276-B1BE79540145}"/>
                </a:ext>
              </a:extLst>
            </p:cNvPr>
            <p:cNvSpPr/>
            <p:nvPr userDrawn="1"/>
          </p:nvSpPr>
          <p:spPr bwMode="black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28" name="Parallelogram 27">
              <a:hlinkClick r:id="" action="ppaction://noaction"/>
              <a:extLst>
                <a:ext uri="{FF2B5EF4-FFF2-40B4-BE49-F238E27FC236}">
                  <a16:creationId xmlns:a16="http://schemas.microsoft.com/office/drawing/2014/main" id="{96D13963-80B9-4717-949F-F5B1E6CC2634}"/>
                </a:ext>
              </a:extLst>
            </p:cNvPr>
            <p:cNvSpPr/>
            <p:nvPr userDrawn="1"/>
          </p:nvSpPr>
          <p:spPr bwMode="black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29" name="Parallelogram 28">
              <a:hlinkClick r:id="" action="ppaction://noaction"/>
              <a:extLst>
                <a:ext uri="{FF2B5EF4-FFF2-40B4-BE49-F238E27FC236}">
                  <a16:creationId xmlns:a16="http://schemas.microsoft.com/office/drawing/2014/main" id="{68219B95-615D-4AA5-89FB-48E303F25F68}"/>
                </a:ext>
              </a:extLst>
            </p:cNvPr>
            <p:cNvSpPr/>
            <p:nvPr userDrawn="1"/>
          </p:nvSpPr>
          <p:spPr bwMode="black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0" name="Parallelogram 29">
              <a:hlinkClick r:id="" action="ppaction://noaction"/>
              <a:extLst>
                <a:ext uri="{FF2B5EF4-FFF2-40B4-BE49-F238E27FC236}">
                  <a16:creationId xmlns:a16="http://schemas.microsoft.com/office/drawing/2014/main" id="{94B61D97-7B04-44ED-B6E2-698D2A2F07C5}"/>
                </a:ext>
              </a:extLst>
            </p:cNvPr>
            <p:cNvSpPr/>
            <p:nvPr userDrawn="1"/>
          </p:nvSpPr>
          <p:spPr bwMode="black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31" name="Parallelogram 30">
              <a:hlinkClick r:id="" action="ppaction://noaction"/>
              <a:extLst>
                <a:ext uri="{FF2B5EF4-FFF2-40B4-BE49-F238E27FC236}">
                  <a16:creationId xmlns:a16="http://schemas.microsoft.com/office/drawing/2014/main" id="{C083686B-EC1F-43E4-97E8-3532F368870A}"/>
                </a:ext>
              </a:extLst>
            </p:cNvPr>
            <p:cNvSpPr/>
            <p:nvPr userDrawn="1"/>
          </p:nvSpPr>
          <p:spPr bwMode="black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32" name="Parallelogram 31">
              <a:hlinkClick r:id="" action="ppaction://noaction"/>
              <a:extLst>
                <a:ext uri="{FF2B5EF4-FFF2-40B4-BE49-F238E27FC236}">
                  <a16:creationId xmlns:a16="http://schemas.microsoft.com/office/drawing/2014/main" id="{2BF2217A-76AA-48C3-93AF-91AF49355105}"/>
                </a:ext>
              </a:extLst>
            </p:cNvPr>
            <p:cNvSpPr/>
            <p:nvPr userDrawn="1"/>
          </p:nvSpPr>
          <p:spPr bwMode="black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33" name="Parallelogram 32">
              <a:hlinkClick r:id="" action="ppaction://noaction"/>
              <a:extLst>
                <a:ext uri="{FF2B5EF4-FFF2-40B4-BE49-F238E27FC236}">
                  <a16:creationId xmlns:a16="http://schemas.microsoft.com/office/drawing/2014/main" id="{C518CCDF-7218-497B-BD77-81EB7368A8C8}"/>
                </a:ext>
              </a:extLst>
            </p:cNvPr>
            <p:cNvSpPr/>
            <p:nvPr userDrawn="1"/>
          </p:nvSpPr>
          <p:spPr bwMode="black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995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62DA36-8AD3-4F98-B7F6-B30CCE6FBDEF}"/>
              </a:ext>
            </a:extLst>
          </p:cNvPr>
          <p:cNvGrpSpPr/>
          <p:nvPr/>
        </p:nvGrpSpPr>
        <p:grpSpPr bwMode="black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25" name="Parallelogram 24">
              <a:hlinkClick r:id="rId2" action="ppaction://hlinksldjump"/>
              <a:extLst>
                <a:ext uri="{FF2B5EF4-FFF2-40B4-BE49-F238E27FC236}">
                  <a16:creationId xmlns:a16="http://schemas.microsoft.com/office/drawing/2014/main" id="{94DD9B10-DE1E-4167-835C-51698E7D0C8D}"/>
                </a:ext>
              </a:extLst>
            </p:cNvPr>
            <p:cNvSpPr/>
            <p:nvPr userDrawn="1"/>
          </p:nvSpPr>
          <p:spPr bwMode="black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Executive summary</a:t>
              </a:r>
            </a:p>
          </p:txBody>
        </p:sp>
        <p:sp>
          <p:nvSpPr>
            <p:cNvPr id="26" name="Parallelogram 25">
              <a:hlinkClick r:id="" action="ppaction://noaction"/>
              <a:extLst>
                <a:ext uri="{FF2B5EF4-FFF2-40B4-BE49-F238E27FC236}">
                  <a16:creationId xmlns:a16="http://schemas.microsoft.com/office/drawing/2014/main" id="{460B5870-2CEC-4D69-B752-725D34088C28}"/>
                </a:ext>
              </a:extLst>
            </p:cNvPr>
            <p:cNvSpPr/>
            <p:nvPr userDrawn="1"/>
          </p:nvSpPr>
          <p:spPr bwMode="black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27" name="Parallelogram 26">
              <a:hlinkClick r:id="" action="ppaction://noaction"/>
              <a:extLst>
                <a:ext uri="{FF2B5EF4-FFF2-40B4-BE49-F238E27FC236}">
                  <a16:creationId xmlns:a16="http://schemas.microsoft.com/office/drawing/2014/main" id="{EED07FDE-EB27-453F-B40A-C675F8C1EBE0}"/>
                </a:ext>
              </a:extLst>
            </p:cNvPr>
            <p:cNvSpPr/>
            <p:nvPr userDrawn="1"/>
          </p:nvSpPr>
          <p:spPr bwMode="black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28" name="Parallelogram 27">
              <a:hlinkClick r:id="" action="ppaction://noaction"/>
              <a:extLst>
                <a:ext uri="{FF2B5EF4-FFF2-40B4-BE49-F238E27FC236}">
                  <a16:creationId xmlns:a16="http://schemas.microsoft.com/office/drawing/2014/main" id="{0C938612-C274-4B7D-98C2-3AF3FEA302B0}"/>
                </a:ext>
              </a:extLst>
            </p:cNvPr>
            <p:cNvSpPr/>
            <p:nvPr userDrawn="1"/>
          </p:nvSpPr>
          <p:spPr bwMode="black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29" name="Parallelogram 28">
              <a:hlinkClick r:id="" action="ppaction://noaction"/>
              <a:extLst>
                <a:ext uri="{FF2B5EF4-FFF2-40B4-BE49-F238E27FC236}">
                  <a16:creationId xmlns:a16="http://schemas.microsoft.com/office/drawing/2014/main" id="{9F17DA3C-F512-4BC2-A680-6F262570EE58}"/>
                </a:ext>
              </a:extLst>
            </p:cNvPr>
            <p:cNvSpPr/>
            <p:nvPr userDrawn="1"/>
          </p:nvSpPr>
          <p:spPr bwMode="black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0" name="Parallelogram 29">
              <a:hlinkClick r:id="" action="ppaction://noaction"/>
              <a:extLst>
                <a:ext uri="{FF2B5EF4-FFF2-40B4-BE49-F238E27FC236}">
                  <a16:creationId xmlns:a16="http://schemas.microsoft.com/office/drawing/2014/main" id="{DBD624D0-A776-4A6F-A99C-DF84D96B04F5}"/>
                </a:ext>
              </a:extLst>
            </p:cNvPr>
            <p:cNvSpPr/>
            <p:nvPr userDrawn="1"/>
          </p:nvSpPr>
          <p:spPr bwMode="black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31" name="Parallelogram 30">
              <a:hlinkClick r:id="" action="ppaction://noaction"/>
              <a:extLst>
                <a:ext uri="{FF2B5EF4-FFF2-40B4-BE49-F238E27FC236}">
                  <a16:creationId xmlns:a16="http://schemas.microsoft.com/office/drawing/2014/main" id="{6E4C94D2-F984-4F80-88F6-49ACF6920921}"/>
                </a:ext>
              </a:extLst>
            </p:cNvPr>
            <p:cNvSpPr/>
            <p:nvPr userDrawn="1"/>
          </p:nvSpPr>
          <p:spPr bwMode="black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32" name="Parallelogram 31">
              <a:hlinkClick r:id="" action="ppaction://noaction"/>
              <a:extLst>
                <a:ext uri="{FF2B5EF4-FFF2-40B4-BE49-F238E27FC236}">
                  <a16:creationId xmlns:a16="http://schemas.microsoft.com/office/drawing/2014/main" id="{9CAD8AD5-554D-41B3-861A-BE852DE40DF2}"/>
                </a:ext>
              </a:extLst>
            </p:cNvPr>
            <p:cNvSpPr/>
            <p:nvPr userDrawn="1"/>
          </p:nvSpPr>
          <p:spPr bwMode="black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33" name="Parallelogram 32">
              <a:hlinkClick r:id="" action="ppaction://noaction"/>
              <a:extLst>
                <a:ext uri="{FF2B5EF4-FFF2-40B4-BE49-F238E27FC236}">
                  <a16:creationId xmlns:a16="http://schemas.microsoft.com/office/drawing/2014/main" id="{CE8BDCE7-F6C9-41A2-9AAE-EF6FA7D24DBC}"/>
                </a:ext>
              </a:extLst>
            </p:cNvPr>
            <p:cNvSpPr/>
            <p:nvPr userDrawn="1"/>
          </p:nvSpPr>
          <p:spPr bwMode="black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276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les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2D7EEB-D27E-4589-BD57-9CCB954C8DC4}"/>
              </a:ext>
            </a:extLst>
          </p:cNvPr>
          <p:cNvGrpSpPr/>
          <p:nvPr/>
        </p:nvGrpSpPr>
        <p:grpSpPr bwMode="black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25" name="Parallelogram 24">
              <a:hlinkClick r:id="rId2" action="ppaction://hlinksldjump"/>
              <a:extLst>
                <a:ext uri="{FF2B5EF4-FFF2-40B4-BE49-F238E27FC236}">
                  <a16:creationId xmlns:a16="http://schemas.microsoft.com/office/drawing/2014/main" id="{D3FFA5FD-38FA-4B07-917D-0C5EC940D858}"/>
                </a:ext>
              </a:extLst>
            </p:cNvPr>
            <p:cNvSpPr/>
            <p:nvPr userDrawn="1"/>
          </p:nvSpPr>
          <p:spPr bwMode="black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Executive summary</a:t>
              </a:r>
            </a:p>
          </p:txBody>
        </p:sp>
        <p:sp>
          <p:nvSpPr>
            <p:cNvPr id="26" name="Parallelogram 25">
              <a:hlinkClick r:id="" action="ppaction://noaction"/>
              <a:extLst>
                <a:ext uri="{FF2B5EF4-FFF2-40B4-BE49-F238E27FC236}">
                  <a16:creationId xmlns:a16="http://schemas.microsoft.com/office/drawing/2014/main" id="{E1049F1A-559E-411C-A669-F19BC8FA8A46}"/>
                </a:ext>
              </a:extLst>
            </p:cNvPr>
            <p:cNvSpPr/>
            <p:nvPr userDrawn="1"/>
          </p:nvSpPr>
          <p:spPr bwMode="black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27" name="Parallelogram 26">
              <a:hlinkClick r:id="" action="ppaction://noaction"/>
              <a:extLst>
                <a:ext uri="{FF2B5EF4-FFF2-40B4-BE49-F238E27FC236}">
                  <a16:creationId xmlns:a16="http://schemas.microsoft.com/office/drawing/2014/main" id="{99120F6F-89CE-4A11-B684-0BA6ABD93E39}"/>
                </a:ext>
              </a:extLst>
            </p:cNvPr>
            <p:cNvSpPr/>
            <p:nvPr userDrawn="1"/>
          </p:nvSpPr>
          <p:spPr bwMode="black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28" name="Parallelogram 27">
              <a:hlinkClick r:id="" action="ppaction://noaction"/>
              <a:extLst>
                <a:ext uri="{FF2B5EF4-FFF2-40B4-BE49-F238E27FC236}">
                  <a16:creationId xmlns:a16="http://schemas.microsoft.com/office/drawing/2014/main" id="{595F30EB-4B94-4C85-9D0A-35341E3AE1DB}"/>
                </a:ext>
              </a:extLst>
            </p:cNvPr>
            <p:cNvSpPr/>
            <p:nvPr userDrawn="1"/>
          </p:nvSpPr>
          <p:spPr bwMode="black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29" name="Parallelogram 28">
              <a:hlinkClick r:id="" action="ppaction://noaction"/>
              <a:extLst>
                <a:ext uri="{FF2B5EF4-FFF2-40B4-BE49-F238E27FC236}">
                  <a16:creationId xmlns:a16="http://schemas.microsoft.com/office/drawing/2014/main" id="{13003BFD-7C36-4783-941A-BD22A1BC6324}"/>
                </a:ext>
              </a:extLst>
            </p:cNvPr>
            <p:cNvSpPr/>
            <p:nvPr userDrawn="1"/>
          </p:nvSpPr>
          <p:spPr bwMode="black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0" name="Parallelogram 29">
              <a:hlinkClick r:id="" action="ppaction://noaction"/>
              <a:extLst>
                <a:ext uri="{FF2B5EF4-FFF2-40B4-BE49-F238E27FC236}">
                  <a16:creationId xmlns:a16="http://schemas.microsoft.com/office/drawing/2014/main" id="{A20B9EEF-CE4A-4869-ACF8-DF46293D64C9}"/>
                </a:ext>
              </a:extLst>
            </p:cNvPr>
            <p:cNvSpPr/>
            <p:nvPr userDrawn="1"/>
          </p:nvSpPr>
          <p:spPr bwMode="black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31" name="Parallelogram 30">
              <a:hlinkClick r:id="" action="ppaction://noaction"/>
              <a:extLst>
                <a:ext uri="{FF2B5EF4-FFF2-40B4-BE49-F238E27FC236}">
                  <a16:creationId xmlns:a16="http://schemas.microsoft.com/office/drawing/2014/main" id="{D5DBBF6B-F806-462A-8457-7C0943413CE3}"/>
                </a:ext>
              </a:extLst>
            </p:cNvPr>
            <p:cNvSpPr/>
            <p:nvPr userDrawn="1"/>
          </p:nvSpPr>
          <p:spPr bwMode="black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32" name="Parallelogram 31">
              <a:hlinkClick r:id="" action="ppaction://noaction"/>
              <a:extLst>
                <a:ext uri="{FF2B5EF4-FFF2-40B4-BE49-F238E27FC236}">
                  <a16:creationId xmlns:a16="http://schemas.microsoft.com/office/drawing/2014/main" id="{6B93062F-3401-4053-92BF-44978893739B}"/>
                </a:ext>
              </a:extLst>
            </p:cNvPr>
            <p:cNvSpPr/>
            <p:nvPr userDrawn="1"/>
          </p:nvSpPr>
          <p:spPr bwMode="black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33" name="Parallelogram 32">
              <a:hlinkClick r:id="" action="ppaction://noaction"/>
              <a:extLst>
                <a:ext uri="{FF2B5EF4-FFF2-40B4-BE49-F238E27FC236}">
                  <a16:creationId xmlns:a16="http://schemas.microsoft.com/office/drawing/2014/main" id="{710CBF80-049A-46F4-946B-6C1982F33AE0}"/>
                </a:ext>
              </a:extLst>
            </p:cNvPr>
            <p:cNvSpPr/>
            <p:nvPr userDrawn="1"/>
          </p:nvSpPr>
          <p:spPr bwMode="black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74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5" y="5879592"/>
            <a:ext cx="3780000" cy="61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777244"/>
            <a:ext cx="6753225" cy="3400425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86968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86968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358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Y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51D0A9-6B32-4F88-A6ED-1A08C889B6F6}"/>
              </a:ext>
            </a:extLst>
          </p:cNvPr>
          <p:cNvGrpSpPr/>
          <p:nvPr/>
        </p:nvGrpSpPr>
        <p:grpSpPr bwMode="black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25" name="Parallelogram 24">
              <a:hlinkClick r:id="rId2" action="ppaction://hlinksldjump"/>
              <a:extLst>
                <a:ext uri="{FF2B5EF4-FFF2-40B4-BE49-F238E27FC236}">
                  <a16:creationId xmlns:a16="http://schemas.microsoft.com/office/drawing/2014/main" id="{F65A73D0-B5E2-4FAD-89A6-C18DFA57AE4C}"/>
                </a:ext>
              </a:extLst>
            </p:cNvPr>
            <p:cNvSpPr/>
            <p:nvPr userDrawn="1"/>
          </p:nvSpPr>
          <p:spPr bwMode="black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Executive summary</a:t>
              </a:r>
            </a:p>
          </p:txBody>
        </p:sp>
        <p:sp>
          <p:nvSpPr>
            <p:cNvPr id="26" name="Parallelogram 25">
              <a:hlinkClick r:id="" action="ppaction://noaction"/>
              <a:extLst>
                <a:ext uri="{FF2B5EF4-FFF2-40B4-BE49-F238E27FC236}">
                  <a16:creationId xmlns:a16="http://schemas.microsoft.com/office/drawing/2014/main" id="{C770162D-4E8F-4536-8763-9FD835F0F469}"/>
                </a:ext>
              </a:extLst>
            </p:cNvPr>
            <p:cNvSpPr/>
            <p:nvPr userDrawn="1"/>
          </p:nvSpPr>
          <p:spPr bwMode="black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27" name="Parallelogram 26">
              <a:hlinkClick r:id="" action="ppaction://noaction"/>
              <a:extLst>
                <a:ext uri="{FF2B5EF4-FFF2-40B4-BE49-F238E27FC236}">
                  <a16:creationId xmlns:a16="http://schemas.microsoft.com/office/drawing/2014/main" id="{8FEB7092-56ED-4768-A35E-9461D3D6236D}"/>
                </a:ext>
              </a:extLst>
            </p:cNvPr>
            <p:cNvSpPr/>
            <p:nvPr userDrawn="1"/>
          </p:nvSpPr>
          <p:spPr bwMode="black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28" name="Parallelogram 27">
              <a:hlinkClick r:id="" action="ppaction://noaction"/>
              <a:extLst>
                <a:ext uri="{FF2B5EF4-FFF2-40B4-BE49-F238E27FC236}">
                  <a16:creationId xmlns:a16="http://schemas.microsoft.com/office/drawing/2014/main" id="{DBD3B10C-B57D-44B2-A3E8-9F6B7277C168}"/>
                </a:ext>
              </a:extLst>
            </p:cNvPr>
            <p:cNvSpPr/>
            <p:nvPr userDrawn="1"/>
          </p:nvSpPr>
          <p:spPr bwMode="black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29" name="Parallelogram 28">
              <a:hlinkClick r:id="" action="ppaction://noaction"/>
              <a:extLst>
                <a:ext uri="{FF2B5EF4-FFF2-40B4-BE49-F238E27FC236}">
                  <a16:creationId xmlns:a16="http://schemas.microsoft.com/office/drawing/2014/main" id="{A45903F9-1721-441F-8669-A19784FA50DD}"/>
                </a:ext>
              </a:extLst>
            </p:cNvPr>
            <p:cNvSpPr/>
            <p:nvPr userDrawn="1"/>
          </p:nvSpPr>
          <p:spPr bwMode="black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0" name="Parallelogram 29">
              <a:hlinkClick r:id="" action="ppaction://noaction"/>
              <a:extLst>
                <a:ext uri="{FF2B5EF4-FFF2-40B4-BE49-F238E27FC236}">
                  <a16:creationId xmlns:a16="http://schemas.microsoft.com/office/drawing/2014/main" id="{31CADC1E-825D-40EA-A633-95D2337DAF4B}"/>
                </a:ext>
              </a:extLst>
            </p:cNvPr>
            <p:cNvSpPr/>
            <p:nvPr userDrawn="1"/>
          </p:nvSpPr>
          <p:spPr bwMode="black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31" name="Parallelogram 30">
              <a:hlinkClick r:id="" action="ppaction://noaction"/>
              <a:extLst>
                <a:ext uri="{FF2B5EF4-FFF2-40B4-BE49-F238E27FC236}">
                  <a16:creationId xmlns:a16="http://schemas.microsoft.com/office/drawing/2014/main" id="{16B867F0-983C-4F44-AB2A-098108F6A833}"/>
                </a:ext>
              </a:extLst>
            </p:cNvPr>
            <p:cNvSpPr/>
            <p:nvPr userDrawn="1"/>
          </p:nvSpPr>
          <p:spPr bwMode="black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32" name="Parallelogram 31">
              <a:hlinkClick r:id="" action="ppaction://noaction"/>
              <a:extLst>
                <a:ext uri="{FF2B5EF4-FFF2-40B4-BE49-F238E27FC236}">
                  <a16:creationId xmlns:a16="http://schemas.microsoft.com/office/drawing/2014/main" id="{0B9B2B4F-BECD-4009-A510-6ED007EF86C1}"/>
                </a:ext>
              </a:extLst>
            </p:cNvPr>
            <p:cNvSpPr/>
            <p:nvPr userDrawn="1"/>
          </p:nvSpPr>
          <p:spPr bwMode="black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33" name="Parallelogram 32">
              <a:hlinkClick r:id="" action="ppaction://noaction"/>
              <a:extLst>
                <a:ext uri="{FF2B5EF4-FFF2-40B4-BE49-F238E27FC236}">
                  <a16:creationId xmlns:a16="http://schemas.microsoft.com/office/drawing/2014/main" id="{18D39980-C0B1-4230-A232-0255C016CA64}"/>
                </a:ext>
              </a:extLst>
            </p:cNvPr>
            <p:cNvSpPr/>
            <p:nvPr userDrawn="1"/>
          </p:nvSpPr>
          <p:spPr bwMode="black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052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EY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51D0A9-6B32-4F88-A6ED-1A08C889B6F6}"/>
              </a:ext>
            </a:extLst>
          </p:cNvPr>
          <p:cNvGrpSpPr/>
          <p:nvPr/>
        </p:nvGrpSpPr>
        <p:grpSpPr bwMode="black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25" name="Parallelogram 24">
              <a:hlinkClick r:id="rId2" action="ppaction://hlinksldjump"/>
              <a:extLst>
                <a:ext uri="{FF2B5EF4-FFF2-40B4-BE49-F238E27FC236}">
                  <a16:creationId xmlns:a16="http://schemas.microsoft.com/office/drawing/2014/main" id="{F65A73D0-B5E2-4FAD-89A6-C18DFA57AE4C}"/>
                </a:ext>
              </a:extLst>
            </p:cNvPr>
            <p:cNvSpPr/>
            <p:nvPr userDrawn="1"/>
          </p:nvSpPr>
          <p:spPr bwMode="black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Executive summary</a:t>
              </a:r>
            </a:p>
          </p:txBody>
        </p:sp>
        <p:sp>
          <p:nvSpPr>
            <p:cNvPr id="26" name="Parallelogram 25">
              <a:hlinkClick r:id="" action="ppaction://noaction"/>
              <a:extLst>
                <a:ext uri="{FF2B5EF4-FFF2-40B4-BE49-F238E27FC236}">
                  <a16:creationId xmlns:a16="http://schemas.microsoft.com/office/drawing/2014/main" id="{C770162D-4E8F-4536-8763-9FD835F0F469}"/>
                </a:ext>
              </a:extLst>
            </p:cNvPr>
            <p:cNvSpPr/>
            <p:nvPr userDrawn="1"/>
          </p:nvSpPr>
          <p:spPr bwMode="black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27" name="Parallelogram 26">
              <a:hlinkClick r:id="" action="ppaction://noaction"/>
              <a:extLst>
                <a:ext uri="{FF2B5EF4-FFF2-40B4-BE49-F238E27FC236}">
                  <a16:creationId xmlns:a16="http://schemas.microsoft.com/office/drawing/2014/main" id="{8FEB7092-56ED-4768-A35E-9461D3D6236D}"/>
                </a:ext>
              </a:extLst>
            </p:cNvPr>
            <p:cNvSpPr/>
            <p:nvPr userDrawn="1"/>
          </p:nvSpPr>
          <p:spPr bwMode="black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28" name="Parallelogram 27">
              <a:hlinkClick r:id="" action="ppaction://noaction"/>
              <a:extLst>
                <a:ext uri="{FF2B5EF4-FFF2-40B4-BE49-F238E27FC236}">
                  <a16:creationId xmlns:a16="http://schemas.microsoft.com/office/drawing/2014/main" id="{DBD3B10C-B57D-44B2-A3E8-9F6B7277C168}"/>
                </a:ext>
              </a:extLst>
            </p:cNvPr>
            <p:cNvSpPr/>
            <p:nvPr userDrawn="1"/>
          </p:nvSpPr>
          <p:spPr bwMode="black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29" name="Parallelogram 28">
              <a:hlinkClick r:id="" action="ppaction://noaction"/>
              <a:extLst>
                <a:ext uri="{FF2B5EF4-FFF2-40B4-BE49-F238E27FC236}">
                  <a16:creationId xmlns:a16="http://schemas.microsoft.com/office/drawing/2014/main" id="{A45903F9-1721-441F-8669-A19784FA50DD}"/>
                </a:ext>
              </a:extLst>
            </p:cNvPr>
            <p:cNvSpPr/>
            <p:nvPr userDrawn="1"/>
          </p:nvSpPr>
          <p:spPr bwMode="black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0" name="Parallelogram 29">
              <a:hlinkClick r:id="" action="ppaction://noaction"/>
              <a:extLst>
                <a:ext uri="{FF2B5EF4-FFF2-40B4-BE49-F238E27FC236}">
                  <a16:creationId xmlns:a16="http://schemas.microsoft.com/office/drawing/2014/main" id="{31CADC1E-825D-40EA-A633-95D2337DAF4B}"/>
                </a:ext>
              </a:extLst>
            </p:cNvPr>
            <p:cNvSpPr/>
            <p:nvPr userDrawn="1"/>
          </p:nvSpPr>
          <p:spPr bwMode="black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31" name="Parallelogram 30">
              <a:hlinkClick r:id="" action="ppaction://noaction"/>
              <a:extLst>
                <a:ext uri="{FF2B5EF4-FFF2-40B4-BE49-F238E27FC236}">
                  <a16:creationId xmlns:a16="http://schemas.microsoft.com/office/drawing/2014/main" id="{16B867F0-983C-4F44-AB2A-098108F6A833}"/>
                </a:ext>
              </a:extLst>
            </p:cNvPr>
            <p:cNvSpPr/>
            <p:nvPr userDrawn="1"/>
          </p:nvSpPr>
          <p:spPr bwMode="black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32" name="Parallelogram 31">
              <a:hlinkClick r:id="" action="ppaction://noaction"/>
              <a:extLst>
                <a:ext uri="{FF2B5EF4-FFF2-40B4-BE49-F238E27FC236}">
                  <a16:creationId xmlns:a16="http://schemas.microsoft.com/office/drawing/2014/main" id="{0B9B2B4F-BECD-4009-A510-6ED007EF86C1}"/>
                </a:ext>
              </a:extLst>
            </p:cNvPr>
            <p:cNvSpPr/>
            <p:nvPr userDrawn="1"/>
          </p:nvSpPr>
          <p:spPr bwMode="black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33" name="Parallelogram 32">
              <a:hlinkClick r:id="" action="ppaction://noaction"/>
              <a:extLst>
                <a:ext uri="{FF2B5EF4-FFF2-40B4-BE49-F238E27FC236}">
                  <a16:creationId xmlns:a16="http://schemas.microsoft.com/office/drawing/2014/main" id="{18D39980-C0B1-4230-A232-0255C016CA64}"/>
                </a:ext>
              </a:extLst>
            </p:cNvPr>
            <p:cNvSpPr/>
            <p:nvPr userDrawn="1"/>
          </p:nvSpPr>
          <p:spPr bwMode="black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1521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1264257" y="333680"/>
            <a:ext cx="7422545" cy="860400"/>
          </a:xfrm>
        </p:spPr>
        <p:txBody>
          <a:bodyPr/>
          <a:lstStyle>
            <a:lvl1pPr>
              <a:defRPr sz="134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08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1264257" y="333680"/>
            <a:ext cx="7422545" cy="860400"/>
          </a:xfrm>
        </p:spPr>
        <p:txBody>
          <a:bodyPr/>
          <a:lstStyle>
            <a:lvl1pPr>
              <a:defRPr sz="134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2FD9D6-6FFE-49E2-9EEC-3FE0D8F93614}"/>
              </a:ext>
            </a:extLst>
          </p:cNvPr>
          <p:cNvGrpSpPr/>
          <p:nvPr/>
        </p:nvGrpSpPr>
        <p:grpSpPr bwMode="black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7" name="Parallelogram 6">
              <a:hlinkClick r:id="rId2" action="ppaction://hlinksldjump"/>
              <a:extLst>
                <a:ext uri="{FF2B5EF4-FFF2-40B4-BE49-F238E27FC236}">
                  <a16:creationId xmlns:a16="http://schemas.microsoft.com/office/drawing/2014/main" id="{17B808EF-D527-4BD9-B637-7E84C3321680}"/>
                </a:ext>
              </a:extLst>
            </p:cNvPr>
            <p:cNvSpPr/>
            <p:nvPr userDrawn="1"/>
          </p:nvSpPr>
          <p:spPr bwMode="black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Executive summary</a:t>
              </a:r>
            </a:p>
          </p:txBody>
        </p:sp>
        <p:sp>
          <p:nvSpPr>
            <p:cNvPr id="8" name="Parallelogram 7">
              <a:hlinkClick r:id="" action="ppaction://noaction"/>
              <a:extLst>
                <a:ext uri="{FF2B5EF4-FFF2-40B4-BE49-F238E27FC236}">
                  <a16:creationId xmlns:a16="http://schemas.microsoft.com/office/drawing/2014/main" id="{1986A97B-88D2-4773-AAB9-3A84E35DC26E}"/>
                </a:ext>
              </a:extLst>
            </p:cNvPr>
            <p:cNvSpPr/>
            <p:nvPr userDrawn="1"/>
          </p:nvSpPr>
          <p:spPr bwMode="black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11" name="Parallelogram 10">
              <a:hlinkClick r:id="" action="ppaction://noaction"/>
              <a:extLst>
                <a:ext uri="{FF2B5EF4-FFF2-40B4-BE49-F238E27FC236}">
                  <a16:creationId xmlns:a16="http://schemas.microsoft.com/office/drawing/2014/main" id="{920D413B-4754-4533-925D-F091BC856775}"/>
                </a:ext>
              </a:extLst>
            </p:cNvPr>
            <p:cNvSpPr/>
            <p:nvPr userDrawn="1"/>
          </p:nvSpPr>
          <p:spPr bwMode="black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12" name="Parallelogram 11">
              <a:hlinkClick r:id="" action="ppaction://noaction"/>
              <a:extLst>
                <a:ext uri="{FF2B5EF4-FFF2-40B4-BE49-F238E27FC236}">
                  <a16:creationId xmlns:a16="http://schemas.microsoft.com/office/drawing/2014/main" id="{0B13D013-ECDE-434C-A87C-71DC7A41D507}"/>
                </a:ext>
              </a:extLst>
            </p:cNvPr>
            <p:cNvSpPr/>
            <p:nvPr userDrawn="1"/>
          </p:nvSpPr>
          <p:spPr bwMode="black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13" name="Parallelogram 12">
              <a:hlinkClick r:id="" action="ppaction://noaction"/>
              <a:extLst>
                <a:ext uri="{FF2B5EF4-FFF2-40B4-BE49-F238E27FC236}">
                  <a16:creationId xmlns:a16="http://schemas.microsoft.com/office/drawing/2014/main" id="{C938E479-6D3D-4C63-BE6B-3063CD802CE5}"/>
                </a:ext>
              </a:extLst>
            </p:cNvPr>
            <p:cNvSpPr/>
            <p:nvPr userDrawn="1"/>
          </p:nvSpPr>
          <p:spPr bwMode="black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14" name="Parallelogram 13">
              <a:hlinkClick r:id="" action="ppaction://noaction"/>
              <a:extLst>
                <a:ext uri="{FF2B5EF4-FFF2-40B4-BE49-F238E27FC236}">
                  <a16:creationId xmlns:a16="http://schemas.microsoft.com/office/drawing/2014/main" id="{487EE717-3843-4441-B64C-F57D06F5FABD}"/>
                </a:ext>
              </a:extLst>
            </p:cNvPr>
            <p:cNvSpPr/>
            <p:nvPr userDrawn="1"/>
          </p:nvSpPr>
          <p:spPr bwMode="black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15" name="Parallelogram 14">
              <a:hlinkClick r:id="" action="ppaction://noaction"/>
              <a:extLst>
                <a:ext uri="{FF2B5EF4-FFF2-40B4-BE49-F238E27FC236}">
                  <a16:creationId xmlns:a16="http://schemas.microsoft.com/office/drawing/2014/main" id="{E7A430E9-CBD9-4045-963F-C290E3ECC284}"/>
                </a:ext>
              </a:extLst>
            </p:cNvPr>
            <p:cNvSpPr/>
            <p:nvPr userDrawn="1"/>
          </p:nvSpPr>
          <p:spPr bwMode="black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16" name="Parallelogram 15">
              <a:hlinkClick r:id="" action="ppaction://noaction"/>
              <a:extLst>
                <a:ext uri="{FF2B5EF4-FFF2-40B4-BE49-F238E27FC236}">
                  <a16:creationId xmlns:a16="http://schemas.microsoft.com/office/drawing/2014/main" id="{8B16746D-80ED-4781-91A0-0508C01CBD85}"/>
                </a:ext>
              </a:extLst>
            </p:cNvPr>
            <p:cNvSpPr/>
            <p:nvPr userDrawn="1"/>
          </p:nvSpPr>
          <p:spPr bwMode="black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17" name="Parallelogram 16">
              <a:hlinkClick r:id="" action="ppaction://noaction"/>
              <a:extLst>
                <a:ext uri="{FF2B5EF4-FFF2-40B4-BE49-F238E27FC236}">
                  <a16:creationId xmlns:a16="http://schemas.microsoft.com/office/drawing/2014/main" id="{04C8B322-6226-4FD3-B235-6141BDAF1D3A}"/>
                </a:ext>
              </a:extLst>
            </p:cNvPr>
            <p:cNvSpPr/>
            <p:nvPr userDrawn="1"/>
          </p:nvSpPr>
          <p:spPr bwMode="black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642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 - 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977C5-6D58-4E85-946D-CACADF1303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03" b="10351"/>
          <a:stretch/>
        </p:blipFill>
        <p:spPr bwMode="gray">
          <a:xfrm>
            <a:off x="1392" y="671797"/>
            <a:ext cx="7406098" cy="493342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702D66D-38C4-4929-BE64-298CC2E53323}"/>
              </a:ext>
            </a:extLst>
          </p:cNvPr>
          <p:cNvSpPr>
            <a:spLocks noChangeAspect="1"/>
          </p:cNvSpPr>
          <p:nvPr/>
        </p:nvSpPr>
        <p:spPr bwMode="gray">
          <a:xfrm>
            <a:off x="5977781" y="1232552"/>
            <a:ext cx="2857443" cy="3811908"/>
          </a:xfrm>
          <a:prstGeom prst="ellipse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CA8FAA-6F0D-4E64-BB1D-337B0739D457}"/>
              </a:ext>
            </a:extLst>
          </p:cNvPr>
          <p:cNvSpPr/>
          <p:nvPr/>
        </p:nvSpPr>
        <p:spPr bwMode="gray">
          <a:xfrm>
            <a:off x="5975435" y="1231020"/>
            <a:ext cx="2859741" cy="381497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4" name="Grey Block Arc">
            <a:extLst>
              <a:ext uri="{FF2B5EF4-FFF2-40B4-BE49-F238E27FC236}">
                <a16:creationId xmlns:a16="http://schemas.microsoft.com/office/drawing/2014/main" id="{58F48D76-A0D9-4E06-8398-B51E5838EB6B}"/>
              </a:ext>
            </a:extLst>
          </p:cNvPr>
          <p:cNvSpPr>
            <a:spLocks noChangeAspect="1"/>
          </p:cNvSpPr>
          <p:nvPr/>
        </p:nvSpPr>
        <p:spPr bwMode="gray">
          <a:xfrm flipH="1">
            <a:off x="5823906" y="1027280"/>
            <a:ext cx="3165190" cy="4222452"/>
          </a:xfrm>
          <a:prstGeom prst="blockArc">
            <a:avLst>
              <a:gd name="adj1" fmla="val 16192156"/>
              <a:gd name="adj2" fmla="val 5411960"/>
              <a:gd name="adj3" fmla="val 11056"/>
            </a:avLst>
          </a:prstGeom>
          <a:solidFill>
            <a:srgbClr val="6464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ED134C-4755-4DAE-A68F-9D82F50D41E2}"/>
              </a:ext>
            </a:extLst>
          </p:cNvPr>
          <p:cNvGrpSpPr/>
          <p:nvPr/>
        </p:nvGrpSpPr>
        <p:grpSpPr bwMode="gray">
          <a:xfrm>
            <a:off x="6168892" y="1489094"/>
            <a:ext cx="2472830" cy="3298824"/>
            <a:chOff x="8229471" y="1781121"/>
            <a:chExt cx="3298824" cy="329882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A4BBC5F-6CE0-4F77-AD82-7E408FCC027B}"/>
                </a:ext>
              </a:extLst>
            </p:cNvPr>
            <p:cNvSpPr>
              <a:spLocks/>
            </p:cNvSpPr>
            <p:nvPr/>
          </p:nvSpPr>
          <p:spPr bwMode="gray">
            <a:xfrm>
              <a:off x="8229471" y="1781121"/>
              <a:ext cx="3298824" cy="3298824"/>
            </a:xfrm>
            <a:prstGeom prst="ellipse">
              <a:avLst/>
            </a:prstGeom>
            <a:solidFill>
              <a:srgbClr val="404040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B4FDE512-6395-4292-8DC8-05D0288EC41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722548" y="3256046"/>
              <a:ext cx="2312670" cy="1385286"/>
            </a:xfrm>
            <a:prstGeom prst="rect">
              <a:avLst/>
            </a:prstGeom>
            <a:noFill/>
          </p:spPr>
          <p:txBody>
            <a:bodyPr vert="horz" lIns="72000" tIns="72000" rIns="72000" bIns="7200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799" dirty="0"/>
                <a:t>Executive Summary</a:t>
              </a:r>
            </a:p>
          </p:txBody>
        </p:sp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30F248EE-A451-4C10-A5DB-75C0C344C654}"/>
                </a:ext>
              </a:extLst>
            </p:cNvPr>
            <p:cNvGrpSpPr>
              <a:grpSpLocks noChangeAspect="1"/>
            </p:cNvGrpSpPr>
            <p:nvPr userDrawn="1"/>
          </p:nvGrpSpPr>
          <p:grpSpPr bwMode="gray">
            <a:xfrm>
              <a:off x="9479701" y="2173232"/>
              <a:ext cx="798364" cy="1007639"/>
              <a:chOff x="-3079" y="-2"/>
              <a:chExt cx="3071" cy="3876"/>
            </a:xfrm>
            <a:solidFill>
              <a:schemeClr val="bg2"/>
            </a:solidFill>
          </p:grpSpPr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05DC733D-4B2F-445D-91CE-EE0D4D4D266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2593" y="483"/>
                <a:ext cx="807" cy="1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49" dirty="0"/>
              </a:p>
            </p:txBody>
          </p:sp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id="{67110D2D-01B3-4151-A33C-39DE840DFAE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2593" y="805"/>
                <a:ext cx="161" cy="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49" dirty="0"/>
              </a:p>
            </p:txBody>
          </p:sp>
          <p:sp>
            <p:nvSpPr>
              <p:cNvPr id="47" name="Rectangle 7">
                <a:extLst>
                  <a:ext uri="{FF2B5EF4-FFF2-40B4-BE49-F238E27FC236}">
                    <a16:creationId xmlns:a16="http://schemas.microsoft.com/office/drawing/2014/main" id="{256D1167-591B-48FA-A6CC-15DCF37AEF1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2271" y="805"/>
                <a:ext cx="163" cy="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49" dirty="0"/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id="{E3E7157B-9B47-4BC7-8A31-A4D8ECEB066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-3079" y="-2"/>
                <a:ext cx="3071" cy="3876"/>
              </a:xfrm>
              <a:custGeom>
                <a:avLst/>
                <a:gdLst>
                  <a:gd name="T0" fmla="*/ 1287 w 1297"/>
                  <a:gd name="T1" fmla="*/ 283 h 1638"/>
                  <a:gd name="T2" fmla="*/ 1014 w 1297"/>
                  <a:gd name="T3" fmla="*/ 10 h 1638"/>
                  <a:gd name="T4" fmla="*/ 990 w 1297"/>
                  <a:gd name="T5" fmla="*/ 0 h 1638"/>
                  <a:gd name="T6" fmla="*/ 102 w 1297"/>
                  <a:gd name="T7" fmla="*/ 0 h 1638"/>
                  <a:gd name="T8" fmla="*/ 0 w 1297"/>
                  <a:gd name="T9" fmla="*/ 102 h 1638"/>
                  <a:gd name="T10" fmla="*/ 0 w 1297"/>
                  <a:gd name="T11" fmla="*/ 1536 h 1638"/>
                  <a:gd name="T12" fmla="*/ 102 w 1297"/>
                  <a:gd name="T13" fmla="*/ 1638 h 1638"/>
                  <a:gd name="T14" fmla="*/ 1195 w 1297"/>
                  <a:gd name="T15" fmla="*/ 1638 h 1638"/>
                  <a:gd name="T16" fmla="*/ 1297 w 1297"/>
                  <a:gd name="T17" fmla="*/ 1536 h 1638"/>
                  <a:gd name="T18" fmla="*/ 1297 w 1297"/>
                  <a:gd name="T19" fmla="*/ 307 h 1638"/>
                  <a:gd name="T20" fmla="*/ 1287 w 1297"/>
                  <a:gd name="T21" fmla="*/ 283 h 1638"/>
                  <a:gd name="T22" fmla="*/ 1229 w 1297"/>
                  <a:gd name="T23" fmla="*/ 1536 h 1638"/>
                  <a:gd name="T24" fmla="*/ 1195 w 1297"/>
                  <a:gd name="T25" fmla="*/ 1570 h 1638"/>
                  <a:gd name="T26" fmla="*/ 102 w 1297"/>
                  <a:gd name="T27" fmla="*/ 1570 h 1638"/>
                  <a:gd name="T28" fmla="*/ 68 w 1297"/>
                  <a:gd name="T29" fmla="*/ 1536 h 1638"/>
                  <a:gd name="T30" fmla="*/ 68 w 1297"/>
                  <a:gd name="T31" fmla="*/ 102 h 1638"/>
                  <a:gd name="T32" fmla="*/ 102 w 1297"/>
                  <a:gd name="T33" fmla="*/ 68 h 1638"/>
                  <a:gd name="T34" fmla="*/ 976 w 1297"/>
                  <a:gd name="T35" fmla="*/ 68 h 1638"/>
                  <a:gd name="T36" fmla="*/ 1229 w 1297"/>
                  <a:gd name="T37" fmla="*/ 321 h 1638"/>
                  <a:gd name="T38" fmla="*/ 1229 w 1297"/>
                  <a:gd name="T39" fmla="*/ 1536 h 1638"/>
                  <a:gd name="T40" fmla="*/ 1229 w 1297"/>
                  <a:gd name="T41" fmla="*/ 1536 h 1638"/>
                  <a:gd name="T42" fmla="*/ 1229 w 1297"/>
                  <a:gd name="T43" fmla="*/ 1536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7" h="1638">
                    <a:moveTo>
                      <a:pt x="1287" y="283"/>
                    </a:moveTo>
                    <a:cubicBezTo>
                      <a:pt x="1014" y="10"/>
                      <a:pt x="1014" y="10"/>
                      <a:pt x="1014" y="10"/>
                    </a:cubicBezTo>
                    <a:cubicBezTo>
                      <a:pt x="1008" y="4"/>
                      <a:pt x="999" y="0"/>
                      <a:pt x="990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1536"/>
                      <a:pt x="0" y="1536"/>
                      <a:pt x="0" y="1536"/>
                    </a:cubicBezTo>
                    <a:cubicBezTo>
                      <a:pt x="0" y="1593"/>
                      <a:pt x="46" y="1638"/>
                      <a:pt x="102" y="1638"/>
                    </a:cubicBezTo>
                    <a:cubicBezTo>
                      <a:pt x="1195" y="1638"/>
                      <a:pt x="1195" y="1638"/>
                      <a:pt x="1195" y="1638"/>
                    </a:cubicBezTo>
                    <a:cubicBezTo>
                      <a:pt x="1251" y="1638"/>
                      <a:pt x="1297" y="1593"/>
                      <a:pt x="1297" y="1536"/>
                    </a:cubicBezTo>
                    <a:cubicBezTo>
                      <a:pt x="1297" y="307"/>
                      <a:pt x="1297" y="307"/>
                      <a:pt x="1297" y="307"/>
                    </a:cubicBezTo>
                    <a:cubicBezTo>
                      <a:pt x="1297" y="298"/>
                      <a:pt x="1293" y="289"/>
                      <a:pt x="1287" y="283"/>
                    </a:cubicBezTo>
                    <a:close/>
                    <a:moveTo>
                      <a:pt x="1229" y="1536"/>
                    </a:moveTo>
                    <a:cubicBezTo>
                      <a:pt x="1229" y="1555"/>
                      <a:pt x="1214" y="1570"/>
                      <a:pt x="1195" y="1570"/>
                    </a:cubicBezTo>
                    <a:cubicBezTo>
                      <a:pt x="102" y="1570"/>
                      <a:pt x="102" y="1570"/>
                      <a:pt x="102" y="1570"/>
                    </a:cubicBezTo>
                    <a:cubicBezTo>
                      <a:pt x="84" y="1570"/>
                      <a:pt x="68" y="1555"/>
                      <a:pt x="68" y="1536"/>
                    </a:cubicBezTo>
                    <a:cubicBezTo>
                      <a:pt x="68" y="102"/>
                      <a:pt x="68" y="102"/>
                      <a:pt x="68" y="102"/>
                    </a:cubicBezTo>
                    <a:cubicBezTo>
                      <a:pt x="68" y="84"/>
                      <a:pt x="84" y="68"/>
                      <a:pt x="102" y="68"/>
                    </a:cubicBezTo>
                    <a:cubicBezTo>
                      <a:pt x="976" y="68"/>
                      <a:pt x="976" y="68"/>
                      <a:pt x="976" y="68"/>
                    </a:cubicBezTo>
                    <a:cubicBezTo>
                      <a:pt x="1229" y="321"/>
                      <a:pt x="1229" y="321"/>
                      <a:pt x="1229" y="321"/>
                    </a:cubicBezTo>
                    <a:lnTo>
                      <a:pt x="1229" y="1536"/>
                    </a:lnTo>
                    <a:close/>
                    <a:moveTo>
                      <a:pt x="1229" y="1536"/>
                    </a:moveTo>
                    <a:cubicBezTo>
                      <a:pt x="1229" y="1536"/>
                      <a:pt x="1229" y="1536"/>
                      <a:pt x="1229" y="15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49" dirty="0"/>
              </a:p>
            </p:txBody>
          </p:sp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70F0BE34-EB6E-4B8F-A52B-88370BAEA84B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-815" y="78"/>
                <a:ext cx="403" cy="727"/>
              </a:xfrm>
              <a:custGeom>
                <a:avLst/>
                <a:gdLst>
                  <a:gd name="T0" fmla="*/ 102 w 170"/>
                  <a:gd name="T1" fmla="*/ 239 h 307"/>
                  <a:gd name="T2" fmla="*/ 68 w 170"/>
                  <a:gd name="T3" fmla="*/ 205 h 307"/>
                  <a:gd name="T4" fmla="*/ 68 w 170"/>
                  <a:gd name="T5" fmla="*/ 0 h 307"/>
                  <a:gd name="T6" fmla="*/ 0 w 170"/>
                  <a:gd name="T7" fmla="*/ 0 h 307"/>
                  <a:gd name="T8" fmla="*/ 0 w 170"/>
                  <a:gd name="T9" fmla="*/ 205 h 307"/>
                  <a:gd name="T10" fmla="*/ 102 w 170"/>
                  <a:gd name="T11" fmla="*/ 307 h 307"/>
                  <a:gd name="T12" fmla="*/ 170 w 170"/>
                  <a:gd name="T13" fmla="*/ 307 h 307"/>
                  <a:gd name="T14" fmla="*/ 170 w 170"/>
                  <a:gd name="T15" fmla="*/ 239 h 307"/>
                  <a:gd name="T16" fmla="*/ 102 w 170"/>
                  <a:gd name="T17" fmla="*/ 239 h 307"/>
                  <a:gd name="T18" fmla="*/ 102 w 170"/>
                  <a:gd name="T19" fmla="*/ 239 h 307"/>
                  <a:gd name="T20" fmla="*/ 102 w 170"/>
                  <a:gd name="T21" fmla="*/ 239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307">
                    <a:moveTo>
                      <a:pt x="102" y="239"/>
                    </a:moveTo>
                    <a:cubicBezTo>
                      <a:pt x="83" y="239"/>
                      <a:pt x="68" y="224"/>
                      <a:pt x="68" y="205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61"/>
                      <a:pt x="46" y="307"/>
                      <a:pt x="102" y="307"/>
                    </a:cubicBezTo>
                    <a:cubicBezTo>
                      <a:pt x="170" y="307"/>
                      <a:pt x="170" y="307"/>
                      <a:pt x="170" y="307"/>
                    </a:cubicBezTo>
                    <a:cubicBezTo>
                      <a:pt x="170" y="239"/>
                      <a:pt x="170" y="239"/>
                      <a:pt x="170" y="239"/>
                    </a:cubicBezTo>
                    <a:lnTo>
                      <a:pt x="102" y="239"/>
                    </a:lnTo>
                    <a:close/>
                    <a:moveTo>
                      <a:pt x="102" y="239"/>
                    </a:moveTo>
                    <a:cubicBezTo>
                      <a:pt x="102" y="239"/>
                      <a:pt x="102" y="239"/>
                      <a:pt x="102" y="2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49" dirty="0"/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28D59E8D-9C11-4AE2-8BCA-F1C8A8392FB1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-2593" y="1451"/>
                <a:ext cx="2100" cy="1940"/>
              </a:xfrm>
              <a:custGeom>
                <a:avLst/>
                <a:gdLst>
                  <a:gd name="T0" fmla="*/ 853 w 887"/>
                  <a:gd name="T1" fmla="*/ 683 h 820"/>
                  <a:gd name="T2" fmla="*/ 136 w 887"/>
                  <a:gd name="T3" fmla="*/ 683 h 820"/>
                  <a:gd name="T4" fmla="*/ 136 w 887"/>
                  <a:gd name="T5" fmla="*/ 35 h 820"/>
                  <a:gd name="T6" fmla="*/ 102 w 887"/>
                  <a:gd name="T7" fmla="*/ 0 h 820"/>
                  <a:gd name="T8" fmla="*/ 0 w 887"/>
                  <a:gd name="T9" fmla="*/ 0 h 820"/>
                  <a:gd name="T10" fmla="*/ 0 w 887"/>
                  <a:gd name="T11" fmla="*/ 69 h 820"/>
                  <a:gd name="T12" fmla="*/ 68 w 887"/>
                  <a:gd name="T13" fmla="*/ 69 h 820"/>
                  <a:gd name="T14" fmla="*/ 68 w 887"/>
                  <a:gd name="T15" fmla="*/ 717 h 820"/>
                  <a:gd name="T16" fmla="*/ 102 w 887"/>
                  <a:gd name="T17" fmla="*/ 751 h 820"/>
                  <a:gd name="T18" fmla="*/ 819 w 887"/>
                  <a:gd name="T19" fmla="*/ 751 h 820"/>
                  <a:gd name="T20" fmla="*/ 819 w 887"/>
                  <a:gd name="T21" fmla="*/ 820 h 820"/>
                  <a:gd name="T22" fmla="*/ 887 w 887"/>
                  <a:gd name="T23" fmla="*/ 820 h 820"/>
                  <a:gd name="T24" fmla="*/ 887 w 887"/>
                  <a:gd name="T25" fmla="*/ 717 h 820"/>
                  <a:gd name="T26" fmla="*/ 853 w 887"/>
                  <a:gd name="T27" fmla="*/ 683 h 820"/>
                  <a:gd name="T28" fmla="*/ 853 w 887"/>
                  <a:gd name="T29" fmla="*/ 683 h 820"/>
                  <a:gd name="T30" fmla="*/ 853 w 887"/>
                  <a:gd name="T31" fmla="*/ 683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7" h="820">
                    <a:moveTo>
                      <a:pt x="853" y="683"/>
                    </a:moveTo>
                    <a:cubicBezTo>
                      <a:pt x="136" y="683"/>
                      <a:pt x="136" y="683"/>
                      <a:pt x="136" y="683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6" y="16"/>
                      <a:pt x="121" y="0"/>
                      <a:pt x="10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8" y="717"/>
                      <a:pt x="68" y="717"/>
                      <a:pt x="68" y="717"/>
                    </a:cubicBezTo>
                    <a:cubicBezTo>
                      <a:pt x="68" y="736"/>
                      <a:pt x="83" y="751"/>
                      <a:pt x="102" y="751"/>
                    </a:cubicBezTo>
                    <a:cubicBezTo>
                      <a:pt x="819" y="751"/>
                      <a:pt x="819" y="751"/>
                      <a:pt x="819" y="751"/>
                    </a:cubicBezTo>
                    <a:cubicBezTo>
                      <a:pt x="819" y="820"/>
                      <a:pt x="819" y="820"/>
                      <a:pt x="819" y="820"/>
                    </a:cubicBezTo>
                    <a:cubicBezTo>
                      <a:pt x="887" y="820"/>
                      <a:pt x="887" y="820"/>
                      <a:pt x="887" y="820"/>
                    </a:cubicBezTo>
                    <a:cubicBezTo>
                      <a:pt x="887" y="717"/>
                      <a:pt x="887" y="717"/>
                      <a:pt x="887" y="717"/>
                    </a:cubicBezTo>
                    <a:cubicBezTo>
                      <a:pt x="887" y="698"/>
                      <a:pt x="872" y="683"/>
                      <a:pt x="853" y="683"/>
                    </a:cubicBezTo>
                    <a:close/>
                    <a:moveTo>
                      <a:pt x="853" y="683"/>
                    </a:moveTo>
                    <a:cubicBezTo>
                      <a:pt x="853" y="683"/>
                      <a:pt x="853" y="683"/>
                      <a:pt x="853" y="6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49" dirty="0"/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19976E29-8243-460B-8B7F-515CE447CB00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-2108" y="1694"/>
                <a:ext cx="483" cy="1212"/>
              </a:xfrm>
              <a:custGeom>
                <a:avLst/>
                <a:gdLst>
                  <a:gd name="T0" fmla="*/ 170 w 204"/>
                  <a:gd name="T1" fmla="*/ 0 h 512"/>
                  <a:gd name="T2" fmla="*/ 34 w 204"/>
                  <a:gd name="T3" fmla="*/ 0 h 512"/>
                  <a:gd name="T4" fmla="*/ 0 w 204"/>
                  <a:gd name="T5" fmla="*/ 34 h 512"/>
                  <a:gd name="T6" fmla="*/ 0 w 204"/>
                  <a:gd name="T7" fmla="*/ 512 h 512"/>
                  <a:gd name="T8" fmla="*/ 68 w 204"/>
                  <a:gd name="T9" fmla="*/ 512 h 512"/>
                  <a:gd name="T10" fmla="*/ 68 w 204"/>
                  <a:gd name="T11" fmla="*/ 68 h 512"/>
                  <a:gd name="T12" fmla="*/ 136 w 204"/>
                  <a:gd name="T13" fmla="*/ 68 h 512"/>
                  <a:gd name="T14" fmla="*/ 136 w 204"/>
                  <a:gd name="T15" fmla="*/ 512 h 512"/>
                  <a:gd name="T16" fmla="*/ 204 w 204"/>
                  <a:gd name="T17" fmla="*/ 512 h 512"/>
                  <a:gd name="T18" fmla="*/ 204 w 204"/>
                  <a:gd name="T19" fmla="*/ 34 h 512"/>
                  <a:gd name="T20" fmla="*/ 170 w 204"/>
                  <a:gd name="T21" fmla="*/ 0 h 512"/>
                  <a:gd name="T22" fmla="*/ 170 w 204"/>
                  <a:gd name="T23" fmla="*/ 0 h 512"/>
                  <a:gd name="T24" fmla="*/ 170 w 204"/>
                  <a:gd name="T2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512">
                    <a:moveTo>
                      <a:pt x="170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68" y="512"/>
                      <a:pt x="68" y="512"/>
                      <a:pt x="68" y="512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512"/>
                      <a:pt x="136" y="512"/>
                      <a:pt x="136" y="512"/>
                    </a:cubicBezTo>
                    <a:cubicBezTo>
                      <a:pt x="204" y="512"/>
                      <a:pt x="204" y="512"/>
                      <a:pt x="204" y="512"/>
                    </a:cubicBezTo>
                    <a:cubicBezTo>
                      <a:pt x="204" y="34"/>
                      <a:pt x="204" y="34"/>
                      <a:pt x="204" y="34"/>
                    </a:cubicBezTo>
                    <a:cubicBezTo>
                      <a:pt x="204" y="15"/>
                      <a:pt x="189" y="0"/>
                      <a:pt x="170" y="0"/>
                    </a:cubicBezTo>
                    <a:close/>
                    <a:moveTo>
                      <a:pt x="170" y="0"/>
                    </a:moveTo>
                    <a:cubicBezTo>
                      <a:pt x="170" y="0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49" dirty="0"/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151BAA30-5EAA-440D-9AFC-7C3D83E2B35F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-1786" y="1370"/>
                <a:ext cx="486" cy="1536"/>
              </a:xfrm>
              <a:custGeom>
                <a:avLst/>
                <a:gdLst>
                  <a:gd name="T0" fmla="*/ 171 w 205"/>
                  <a:gd name="T1" fmla="*/ 0 h 649"/>
                  <a:gd name="T2" fmla="*/ 34 w 205"/>
                  <a:gd name="T3" fmla="*/ 0 h 649"/>
                  <a:gd name="T4" fmla="*/ 0 w 205"/>
                  <a:gd name="T5" fmla="*/ 34 h 649"/>
                  <a:gd name="T6" fmla="*/ 0 w 205"/>
                  <a:gd name="T7" fmla="*/ 649 h 649"/>
                  <a:gd name="T8" fmla="*/ 68 w 205"/>
                  <a:gd name="T9" fmla="*/ 649 h 649"/>
                  <a:gd name="T10" fmla="*/ 68 w 205"/>
                  <a:gd name="T11" fmla="*/ 69 h 649"/>
                  <a:gd name="T12" fmla="*/ 137 w 205"/>
                  <a:gd name="T13" fmla="*/ 69 h 649"/>
                  <a:gd name="T14" fmla="*/ 137 w 205"/>
                  <a:gd name="T15" fmla="*/ 512 h 649"/>
                  <a:gd name="T16" fmla="*/ 205 w 205"/>
                  <a:gd name="T17" fmla="*/ 512 h 649"/>
                  <a:gd name="T18" fmla="*/ 205 w 205"/>
                  <a:gd name="T19" fmla="*/ 34 h 649"/>
                  <a:gd name="T20" fmla="*/ 171 w 205"/>
                  <a:gd name="T21" fmla="*/ 0 h 649"/>
                  <a:gd name="T22" fmla="*/ 171 w 205"/>
                  <a:gd name="T23" fmla="*/ 0 h 649"/>
                  <a:gd name="T24" fmla="*/ 171 w 205"/>
                  <a:gd name="T25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649">
                    <a:moveTo>
                      <a:pt x="17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68" y="649"/>
                      <a:pt x="68" y="649"/>
                      <a:pt x="68" y="64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7" y="512"/>
                      <a:pt x="137" y="512"/>
                      <a:pt x="137" y="512"/>
                    </a:cubicBezTo>
                    <a:cubicBezTo>
                      <a:pt x="205" y="512"/>
                      <a:pt x="205" y="512"/>
                      <a:pt x="205" y="512"/>
                    </a:cubicBezTo>
                    <a:cubicBezTo>
                      <a:pt x="205" y="34"/>
                      <a:pt x="205" y="34"/>
                      <a:pt x="205" y="34"/>
                    </a:cubicBezTo>
                    <a:cubicBezTo>
                      <a:pt x="205" y="16"/>
                      <a:pt x="190" y="0"/>
                      <a:pt x="171" y="0"/>
                    </a:cubicBezTo>
                    <a:close/>
                    <a:moveTo>
                      <a:pt x="171" y="0"/>
                    </a:moveTo>
                    <a:cubicBezTo>
                      <a:pt x="171" y="0"/>
                      <a:pt x="171" y="0"/>
                      <a:pt x="1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49" dirty="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D35B4573-95F5-4C4E-8D5C-5B158D2EF819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-1461" y="2179"/>
                <a:ext cx="483" cy="727"/>
              </a:xfrm>
              <a:custGeom>
                <a:avLst/>
                <a:gdLst>
                  <a:gd name="T0" fmla="*/ 170 w 204"/>
                  <a:gd name="T1" fmla="*/ 0 h 307"/>
                  <a:gd name="T2" fmla="*/ 34 w 204"/>
                  <a:gd name="T3" fmla="*/ 0 h 307"/>
                  <a:gd name="T4" fmla="*/ 0 w 204"/>
                  <a:gd name="T5" fmla="*/ 34 h 307"/>
                  <a:gd name="T6" fmla="*/ 0 w 204"/>
                  <a:gd name="T7" fmla="*/ 307 h 307"/>
                  <a:gd name="T8" fmla="*/ 68 w 204"/>
                  <a:gd name="T9" fmla="*/ 307 h 307"/>
                  <a:gd name="T10" fmla="*/ 68 w 204"/>
                  <a:gd name="T11" fmla="*/ 68 h 307"/>
                  <a:gd name="T12" fmla="*/ 136 w 204"/>
                  <a:gd name="T13" fmla="*/ 68 h 307"/>
                  <a:gd name="T14" fmla="*/ 136 w 204"/>
                  <a:gd name="T15" fmla="*/ 307 h 307"/>
                  <a:gd name="T16" fmla="*/ 204 w 204"/>
                  <a:gd name="T17" fmla="*/ 307 h 307"/>
                  <a:gd name="T18" fmla="*/ 204 w 204"/>
                  <a:gd name="T19" fmla="*/ 34 h 307"/>
                  <a:gd name="T20" fmla="*/ 170 w 204"/>
                  <a:gd name="T21" fmla="*/ 0 h 307"/>
                  <a:gd name="T22" fmla="*/ 170 w 204"/>
                  <a:gd name="T23" fmla="*/ 0 h 307"/>
                  <a:gd name="T24" fmla="*/ 170 w 204"/>
                  <a:gd name="T25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307">
                    <a:moveTo>
                      <a:pt x="170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68" y="307"/>
                      <a:pt x="68" y="307"/>
                      <a:pt x="68" y="307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7"/>
                      <a:pt x="136" y="307"/>
                      <a:pt x="136" y="307"/>
                    </a:cubicBezTo>
                    <a:cubicBezTo>
                      <a:pt x="204" y="307"/>
                      <a:pt x="204" y="307"/>
                      <a:pt x="204" y="307"/>
                    </a:cubicBezTo>
                    <a:cubicBezTo>
                      <a:pt x="204" y="34"/>
                      <a:pt x="204" y="34"/>
                      <a:pt x="204" y="34"/>
                    </a:cubicBezTo>
                    <a:cubicBezTo>
                      <a:pt x="204" y="15"/>
                      <a:pt x="189" y="0"/>
                      <a:pt x="170" y="0"/>
                    </a:cubicBezTo>
                    <a:close/>
                    <a:moveTo>
                      <a:pt x="170" y="0"/>
                    </a:moveTo>
                    <a:cubicBezTo>
                      <a:pt x="170" y="0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49" dirty="0"/>
              </a:p>
            </p:txBody>
          </p:sp>
          <p:sp>
            <p:nvSpPr>
              <p:cNvPr id="54" name="Freeform 14">
                <a:extLst>
                  <a:ext uri="{FF2B5EF4-FFF2-40B4-BE49-F238E27FC236}">
                    <a16:creationId xmlns:a16="http://schemas.microsoft.com/office/drawing/2014/main" id="{6815BA7A-13DC-4657-8080-71F6C0F6CA20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-1139" y="1855"/>
                <a:ext cx="485" cy="1051"/>
              </a:xfrm>
              <a:custGeom>
                <a:avLst/>
                <a:gdLst>
                  <a:gd name="T0" fmla="*/ 171 w 205"/>
                  <a:gd name="T1" fmla="*/ 0 h 444"/>
                  <a:gd name="T2" fmla="*/ 34 w 205"/>
                  <a:gd name="T3" fmla="*/ 0 h 444"/>
                  <a:gd name="T4" fmla="*/ 0 w 205"/>
                  <a:gd name="T5" fmla="*/ 34 h 444"/>
                  <a:gd name="T6" fmla="*/ 0 w 205"/>
                  <a:gd name="T7" fmla="*/ 444 h 444"/>
                  <a:gd name="T8" fmla="*/ 68 w 205"/>
                  <a:gd name="T9" fmla="*/ 444 h 444"/>
                  <a:gd name="T10" fmla="*/ 68 w 205"/>
                  <a:gd name="T11" fmla="*/ 68 h 444"/>
                  <a:gd name="T12" fmla="*/ 137 w 205"/>
                  <a:gd name="T13" fmla="*/ 68 h 444"/>
                  <a:gd name="T14" fmla="*/ 137 w 205"/>
                  <a:gd name="T15" fmla="*/ 444 h 444"/>
                  <a:gd name="T16" fmla="*/ 205 w 205"/>
                  <a:gd name="T17" fmla="*/ 444 h 444"/>
                  <a:gd name="T18" fmla="*/ 205 w 205"/>
                  <a:gd name="T19" fmla="*/ 34 h 444"/>
                  <a:gd name="T20" fmla="*/ 171 w 205"/>
                  <a:gd name="T21" fmla="*/ 0 h 444"/>
                  <a:gd name="T22" fmla="*/ 171 w 205"/>
                  <a:gd name="T23" fmla="*/ 0 h 444"/>
                  <a:gd name="T24" fmla="*/ 171 w 205"/>
                  <a:gd name="T25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444">
                    <a:moveTo>
                      <a:pt x="17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68" y="444"/>
                      <a:pt x="68" y="444"/>
                      <a:pt x="68" y="444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444"/>
                      <a:pt x="137" y="444"/>
                      <a:pt x="137" y="444"/>
                    </a:cubicBezTo>
                    <a:cubicBezTo>
                      <a:pt x="205" y="444"/>
                      <a:pt x="205" y="444"/>
                      <a:pt x="205" y="444"/>
                    </a:cubicBezTo>
                    <a:cubicBezTo>
                      <a:pt x="205" y="34"/>
                      <a:pt x="205" y="34"/>
                      <a:pt x="205" y="34"/>
                    </a:cubicBezTo>
                    <a:cubicBezTo>
                      <a:pt x="205" y="15"/>
                      <a:pt x="190" y="0"/>
                      <a:pt x="171" y="0"/>
                    </a:cubicBezTo>
                    <a:close/>
                    <a:moveTo>
                      <a:pt x="171" y="0"/>
                    </a:moveTo>
                    <a:cubicBezTo>
                      <a:pt x="171" y="0"/>
                      <a:pt x="171" y="0"/>
                      <a:pt x="1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49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2F6357-722E-4B25-BF9F-3C4CFFF14180}"/>
              </a:ext>
            </a:extLst>
          </p:cNvPr>
          <p:cNvGrpSpPr/>
          <p:nvPr/>
        </p:nvGrpSpPr>
        <p:grpSpPr bwMode="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58" name="Parallelogram 57">
              <a:hlinkClick r:id="rId3" action="ppaction://hlinksldjump"/>
              <a:extLst>
                <a:ext uri="{FF2B5EF4-FFF2-40B4-BE49-F238E27FC236}">
                  <a16:creationId xmlns:a16="http://schemas.microsoft.com/office/drawing/2014/main" id="{93AC0750-53FA-4351-B008-F6C47139D6EE}"/>
                </a:ext>
              </a:extLst>
            </p:cNvPr>
            <p:cNvSpPr/>
            <p:nvPr userDrawn="1"/>
          </p:nvSpPr>
          <p:spPr bwMode="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2"/>
                  </a:solidFill>
                </a:rPr>
                <a:t>Executive summary</a:t>
              </a:r>
            </a:p>
          </p:txBody>
        </p:sp>
        <p:sp>
          <p:nvSpPr>
            <p:cNvPr id="59" name="Parallelogram 58">
              <a:hlinkClick r:id="" action="ppaction://noaction"/>
              <a:extLst>
                <a:ext uri="{FF2B5EF4-FFF2-40B4-BE49-F238E27FC236}">
                  <a16:creationId xmlns:a16="http://schemas.microsoft.com/office/drawing/2014/main" id="{65E6B672-61AD-4CD9-B6C0-59631A15D837}"/>
                </a:ext>
              </a:extLst>
            </p:cNvPr>
            <p:cNvSpPr/>
            <p:nvPr userDrawn="1"/>
          </p:nvSpPr>
          <p:spPr bwMode="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60" name="Parallelogram 59">
              <a:hlinkClick r:id="" action="ppaction://noaction"/>
              <a:extLst>
                <a:ext uri="{FF2B5EF4-FFF2-40B4-BE49-F238E27FC236}">
                  <a16:creationId xmlns:a16="http://schemas.microsoft.com/office/drawing/2014/main" id="{EF206D22-681E-41E9-9AC7-A014152C6F59}"/>
                </a:ext>
              </a:extLst>
            </p:cNvPr>
            <p:cNvSpPr/>
            <p:nvPr userDrawn="1"/>
          </p:nvSpPr>
          <p:spPr bwMode="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61" name="Parallelogram 60">
              <a:hlinkClick r:id="" action="ppaction://noaction"/>
              <a:extLst>
                <a:ext uri="{FF2B5EF4-FFF2-40B4-BE49-F238E27FC236}">
                  <a16:creationId xmlns:a16="http://schemas.microsoft.com/office/drawing/2014/main" id="{0253CBE9-5C22-499F-8D5B-C1D70172B456}"/>
                </a:ext>
              </a:extLst>
            </p:cNvPr>
            <p:cNvSpPr/>
            <p:nvPr userDrawn="1"/>
          </p:nvSpPr>
          <p:spPr bwMode="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62" name="Parallelogram 61">
              <a:hlinkClick r:id="" action="ppaction://noaction"/>
              <a:extLst>
                <a:ext uri="{FF2B5EF4-FFF2-40B4-BE49-F238E27FC236}">
                  <a16:creationId xmlns:a16="http://schemas.microsoft.com/office/drawing/2014/main" id="{98D641AD-B564-4576-A09F-B4D7015C83C1}"/>
                </a:ext>
              </a:extLst>
            </p:cNvPr>
            <p:cNvSpPr/>
            <p:nvPr userDrawn="1"/>
          </p:nvSpPr>
          <p:spPr bwMode="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63" name="Parallelogram 62">
              <a:hlinkClick r:id="" action="ppaction://noaction"/>
              <a:extLst>
                <a:ext uri="{FF2B5EF4-FFF2-40B4-BE49-F238E27FC236}">
                  <a16:creationId xmlns:a16="http://schemas.microsoft.com/office/drawing/2014/main" id="{B094C673-C4B0-4619-8EC5-A4A0FCE67090}"/>
                </a:ext>
              </a:extLst>
            </p:cNvPr>
            <p:cNvSpPr/>
            <p:nvPr userDrawn="1"/>
          </p:nvSpPr>
          <p:spPr bwMode="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64" name="Parallelogram 63">
              <a:hlinkClick r:id="" action="ppaction://noaction"/>
              <a:extLst>
                <a:ext uri="{FF2B5EF4-FFF2-40B4-BE49-F238E27FC236}">
                  <a16:creationId xmlns:a16="http://schemas.microsoft.com/office/drawing/2014/main" id="{20EAAF14-0E0B-4037-8AB2-53906F557143}"/>
                </a:ext>
              </a:extLst>
            </p:cNvPr>
            <p:cNvSpPr/>
            <p:nvPr userDrawn="1"/>
          </p:nvSpPr>
          <p:spPr bwMode="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65" name="Parallelogram 64">
              <a:hlinkClick r:id="" action="ppaction://noaction"/>
              <a:extLst>
                <a:ext uri="{FF2B5EF4-FFF2-40B4-BE49-F238E27FC236}">
                  <a16:creationId xmlns:a16="http://schemas.microsoft.com/office/drawing/2014/main" id="{5CA7CBFC-CDFA-4381-940D-52F43E322DC4}"/>
                </a:ext>
              </a:extLst>
            </p:cNvPr>
            <p:cNvSpPr/>
            <p:nvPr userDrawn="1"/>
          </p:nvSpPr>
          <p:spPr bwMode="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66" name="Parallelogram 65">
              <a:hlinkClick r:id="" action="ppaction://noaction"/>
              <a:extLst>
                <a:ext uri="{FF2B5EF4-FFF2-40B4-BE49-F238E27FC236}">
                  <a16:creationId xmlns:a16="http://schemas.microsoft.com/office/drawing/2014/main" id="{AABA6B7E-C113-43E6-B9C0-AA776478FD73}"/>
                </a:ext>
              </a:extLst>
            </p:cNvPr>
            <p:cNvSpPr/>
            <p:nvPr userDrawn="1"/>
          </p:nvSpPr>
          <p:spPr bwMode="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3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olution ess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AB62A5-EADB-46B1-9712-797BFCED5E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03" b="10351"/>
          <a:stretch/>
        </p:blipFill>
        <p:spPr bwMode="gray">
          <a:xfrm>
            <a:off x="1392" y="671797"/>
            <a:ext cx="7406098" cy="493342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1B8B65-EF15-4819-8ED5-6EFF23FC52C7}"/>
              </a:ext>
            </a:extLst>
          </p:cNvPr>
          <p:cNvSpPr>
            <a:spLocks noChangeAspect="1"/>
          </p:cNvSpPr>
          <p:nvPr/>
        </p:nvSpPr>
        <p:spPr bwMode="gray">
          <a:xfrm>
            <a:off x="5977781" y="1232552"/>
            <a:ext cx="2857443" cy="3811908"/>
          </a:xfrm>
          <a:prstGeom prst="ellipse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5CB908-9F3A-428B-9A10-D7668D54B07F}"/>
              </a:ext>
            </a:extLst>
          </p:cNvPr>
          <p:cNvSpPr/>
          <p:nvPr/>
        </p:nvSpPr>
        <p:spPr bwMode="gray">
          <a:xfrm>
            <a:off x="5975435" y="1231020"/>
            <a:ext cx="2859741" cy="381497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C8E278-23AB-492E-88F5-18C1B3D1E336}"/>
              </a:ext>
            </a:extLst>
          </p:cNvPr>
          <p:cNvGrpSpPr/>
          <p:nvPr/>
        </p:nvGrpSpPr>
        <p:grpSpPr bwMode="gray">
          <a:xfrm>
            <a:off x="6168892" y="1489094"/>
            <a:ext cx="2472830" cy="3298824"/>
            <a:chOff x="8229471" y="1781121"/>
            <a:chExt cx="3298824" cy="329882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8207E8-2513-41CB-B5D7-32E2B188AC62}"/>
                </a:ext>
              </a:extLst>
            </p:cNvPr>
            <p:cNvSpPr>
              <a:spLocks/>
            </p:cNvSpPr>
            <p:nvPr/>
          </p:nvSpPr>
          <p:spPr bwMode="gray">
            <a:xfrm>
              <a:off x="8229471" y="1781121"/>
              <a:ext cx="3298824" cy="3298824"/>
            </a:xfrm>
            <a:prstGeom prst="ellipse">
              <a:avLst/>
            </a:prstGeom>
            <a:solidFill>
              <a:srgbClr val="404040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41BED1F-F482-43B9-BCFC-C921DA70E7F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722548" y="3256046"/>
              <a:ext cx="2312670" cy="1385286"/>
            </a:xfrm>
            <a:prstGeom prst="rect">
              <a:avLst/>
            </a:prstGeom>
            <a:noFill/>
          </p:spPr>
          <p:txBody>
            <a:bodyPr vert="horz" lIns="72000" tIns="72000" rIns="72000" bIns="7200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799" dirty="0"/>
                <a:t>Solution essentials</a:t>
              </a:r>
            </a:p>
          </p:txBody>
        </p:sp>
      </p:grpSp>
      <p:sp>
        <p:nvSpPr>
          <p:cNvPr id="53" name="Grey Block Arc">
            <a:extLst>
              <a:ext uri="{FF2B5EF4-FFF2-40B4-BE49-F238E27FC236}">
                <a16:creationId xmlns:a16="http://schemas.microsoft.com/office/drawing/2014/main" id="{B968957A-ED76-471D-B6DF-77BA901BA774}"/>
              </a:ext>
            </a:extLst>
          </p:cNvPr>
          <p:cNvSpPr>
            <a:spLocks noChangeAspect="1"/>
          </p:cNvSpPr>
          <p:nvPr/>
        </p:nvSpPr>
        <p:spPr bwMode="gray">
          <a:xfrm flipH="1">
            <a:off x="5823906" y="1027280"/>
            <a:ext cx="3165190" cy="4222452"/>
          </a:xfrm>
          <a:prstGeom prst="blockArc">
            <a:avLst>
              <a:gd name="adj1" fmla="val 16192156"/>
              <a:gd name="adj2" fmla="val 5411960"/>
              <a:gd name="adj3" fmla="val 11056"/>
            </a:avLst>
          </a:prstGeom>
          <a:solidFill>
            <a:srgbClr val="6464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785C6E-8406-40D4-9E70-5E16F468DF94}"/>
              </a:ext>
            </a:extLst>
          </p:cNvPr>
          <p:cNvGrpSpPr/>
          <p:nvPr/>
        </p:nvGrpSpPr>
        <p:grpSpPr bwMode="gray">
          <a:xfrm>
            <a:off x="7061720" y="1881205"/>
            <a:ext cx="705435" cy="1073148"/>
            <a:chOff x="7479769" y="2231621"/>
            <a:chExt cx="802432" cy="915052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CAE78B3E-2FB8-4049-8C9E-C758B9127A6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479769" y="2231621"/>
              <a:ext cx="802432" cy="915052"/>
            </a:xfrm>
            <a:custGeom>
              <a:avLst/>
              <a:gdLst>
                <a:gd name="T0" fmla="*/ 283 w 290"/>
                <a:gd name="T1" fmla="*/ 169 h 331"/>
                <a:gd name="T2" fmla="*/ 263 w 290"/>
                <a:gd name="T3" fmla="*/ 129 h 331"/>
                <a:gd name="T4" fmla="*/ 149 w 290"/>
                <a:gd name="T5" fmla="*/ 7 h 331"/>
                <a:gd name="T6" fmla="*/ 24 w 290"/>
                <a:gd name="T7" fmla="*/ 155 h 331"/>
                <a:gd name="T8" fmla="*/ 34 w 290"/>
                <a:gd name="T9" fmla="*/ 265 h 331"/>
                <a:gd name="T10" fmla="*/ 170 w 290"/>
                <a:gd name="T11" fmla="*/ 331 h 331"/>
                <a:gd name="T12" fmla="*/ 181 w 290"/>
                <a:gd name="T13" fmla="*/ 286 h 331"/>
                <a:gd name="T14" fmla="*/ 213 w 290"/>
                <a:gd name="T15" fmla="*/ 272 h 331"/>
                <a:gd name="T16" fmla="*/ 255 w 290"/>
                <a:gd name="T17" fmla="*/ 250 h 331"/>
                <a:gd name="T18" fmla="*/ 260 w 290"/>
                <a:gd name="T19" fmla="*/ 194 h 331"/>
                <a:gd name="T20" fmla="*/ 275 w 290"/>
                <a:gd name="T21" fmla="*/ 187 h 331"/>
                <a:gd name="T22" fmla="*/ 283 w 290"/>
                <a:gd name="T23" fmla="*/ 169 h 331"/>
                <a:gd name="T24" fmla="*/ 235 w 290"/>
                <a:gd name="T25" fmla="*/ 92 h 331"/>
                <a:gd name="T26" fmla="*/ 190 w 290"/>
                <a:gd name="T27" fmla="*/ 132 h 331"/>
                <a:gd name="T28" fmla="*/ 176 w 290"/>
                <a:gd name="T29" fmla="*/ 154 h 331"/>
                <a:gd name="T30" fmla="*/ 118 w 290"/>
                <a:gd name="T31" fmla="*/ 171 h 331"/>
                <a:gd name="T32" fmla="*/ 93 w 290"/>
                <a:gd name="T33" fmla="*/ 192 h 331"/>
                <a:gd name="T34" fmla="*/ 82 w 290"/>
                <a:gd name="T35" fmla="*/ 188 h 331"/>
                <a:gd name="T36" fmla="*/ 103 w 290"/>
                <a:gd name="T37" fmla="*/ 171 h 331"/>
                <a:gd name="T38" fmla="*/ 87 w 290"/>
                <a:gd name="T39" fmla="*/ 173 h 331"/>
                <a:gd name="T40" fmla="*/ 59 w 290"/>
                <a:gd name="T41" fmla="*/ 157 h 331"/>
                <a:gd name="T42" fmla="*/ 52 w 290"/>
                <a:gd name="T43" fmla="*/ 128 h 331"/>
                <a:gd name="T44" fmla="*/ 35 w 290"/>
                <a:gd name="T45" fmla="*/ 97 h 331"/>
                <a:gd name="T46" fmla="*/ 151 w 290"/>
                <a:gd name="T47" fmla="*/ 27 h 331"/>
                <a:gd name="T48" fmla="*/ 235 w 290"/>
                <a:gd name="T49" fmla="*/ 92 h 3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90"/>
                <a:gd name="T76" fmla="*/ 0 h 331"/>
                <a:gd name="T77" fmla="*/ 290 w 290"/>
                <a:gd name="T78" fmla="*/ 331 h 3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90" h="331">
                  <a:moveTo>
                    <a:pt x="283" y="169"/>
                  </a:moveTo>
                  <a:cubicBezTo>
                    <a:pt x="263" y="129"/>
                    <a:pt x="263" y="129"/>
                    <a:pt x="263" y="129"/>
                  </a:cubicBezTo>
                  <a:cubicBezTo>
                    <a:pt x="261" y="62"/>
                    <a:pt x="232" y="13"/>
                    <a:pt x="149" y="7"/>
                  </a:cubicBezTo>
                  <a:cubicBezTo>
                    <a:pt x="47" y="0"/>
                    <a:pt x="0" y="86"/>
                    <a:pt x="24" y="155"/>
                  </a:cubicBezTo>
                  <a:cubicBezTo>
                    <a:pt x="51" y="237"/>
                    <a:pt x="34" y="265"/>
                    <a:pt x="34" y="265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70" y="331"/>
                    <a:pt x="176" y="309"/>
                    <a:pt x="181" y="286"/>
                  </a:cubicBezTo>
                  <a:cubicBezTo>
                    <a:pt x="187" y="264"/>
                    <a:pt x="196" y="271"/>
                    <a:pt x="213" y="272"/>
                  </a:cubicBezTo>
                  <a:cubicBezTo>
                    <a:pt x="231" y="272"/>
                    <a:pt x="253" y="276"/>
                    <a:pt x="255" y="250"/>
                  </a:cubicBezTo>
                  <a:cubicBezTo>
                    <a:pt x="256" y="225"/>
                    <a:pt x="259" y="202"/>
                    <a:pt x="260" y="194"/>
                  </a:cubicBezTo>
                  <a:cubicBezTo>
                    <a:pt x="260" y="192"/>
                    <a:pt x="262" y="192"/>
                    <a:pt x="275" y="187"/>
                  </a:cubicBezTo>
                  <a:cubicBezTo>
                    <a:pt x="290" y="181"/>
                    <a:pt x="283" y="169"/>
                    <a:pt x="283" y="169"/>
                  </a:cubicBezTo>
                  <a:close/>
                  <a:moveTo>
                    <a:pt x="235" y="92"/>
                  </a:moveTo>
                  <a:cubicBezTo>
                    <a:pt x="234" y="97"/>
                    <a:pt x="236" y="128"/>
                    <a:pt x="190" y="132"/>
                  </a:cubicBezTo>
                  <a:cubicBezTo>
                    <a:pt x="190" y="132"/>
                    <a:pt x="189" y="143"/>
                    <a:pt x="176" y="154"/>
                  </a:cubicBezTo>
                  <a:cubicBezTo>
                    <a:pt x="158" y="170"/>
                    <a:pt x="131" y="173"/>
                    <a:pt x="118" y="171"/>
                  </a:cubicBezTo>
                  <a:cubicBezTo>
                    <a:pt x="118" y="171"/>
                    <a:pt x="100" y="187"/>
                    <a:pt x="93" y="192"/>
                  </a:cubicBezTo>
                  <a:cubicBezTo>
                    <a:pt x="82" y="188"/>
                    <a:pt x="82" y="188"/>
                    <a:pt x="82" y="188"/>
                  </a:cubicBezTo>
                  <a:cubicBezTo>
                    <a:pt x="103" y="171"/>
                    <a:pt x="103" y="171"/>
                    <a:pt x="103" y="171"/>
                  </a:cubicBezTo>
                  <a:cubicBezTo>
                    <a:pt x="103" y="171"/>
                    <a:pt x="97" y="173"/>
                    <a:pt x="87" y="173"/>
                  </a:cubicBezTo>
                  <a:cubicBezTo>
                    <a:pt x="73" y="172"/>
                    <a:pt x="65" y="164"/>
                    <a:pt x="59" y="157"/>
                  </a:cubicBezTo>
                  <a:cubicBezTo>
                    <a:pt x="52" y="146"/>
                    <a:pt x="51" y="136"/>
                    <a:pt x="52" y="128"/>
                  </a:cubicBezTo>
                  <a:cubicBezTo>
                    <a:pt x="52" y="128"/>
                    <a:pt x="32" y="120"/>
                    <a:pt x="35" y="97"/>
                  </a:cubicBezTo>
                  <a:cubicBezTo>
                    <a:pt x="39" y="65"/>
                    <a:pt x="77" y="23"/>
                    <a:pt x="151" y="27"/>
                  </a:cubicBezTo>
                  <a:cubicBezTo>
                    <a:pt x="237" y="32"/>
                    <a:pt x="235" y="87"/>
                    <a:pt x="235" y="92"/>
                  </a:cubicBezTo>
                  <a:close/>
                </a:path>
              </a:pathLst>
            </a:custGeom>
            <a:noFill/>
            <a:ln w="28575">
              <a:solidFill>
                <a:schemeClr val="bg2"/>
              </a:solidFill>
            </a:ln>
            <a:extLst/>
          </p:spPr>
          <p:txBody>
            <a:bodyPr/>
            <a:lstStyle/>
            <a:p>
              <a:endParaRPr lang="en-GB" sz="1349" dirty="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673A3A3B-767B-45A7-BC5E-7C477CF5B02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683602" y="2376908"/>
              <a:ext cx="321841" cy="258860"/>
            </a:xfrm>
            <a:custGeom>
              <a:avLst/>
              <a:gdLst>
                <a:gd name="T0" fmla="*/ 243 w 405"/>
                <a:gd name="T1" fmla="*/ 326 h 326"/>
                <a:gd name="T2" fmla="*/ 157 w 405"/>
                <a:gd name="T3" fmla="*/ 306 h 326"/>
                <a:gd name="T4" fmla="*/ 157 w 405"/>
                <a:gd name="T5" fmla="*/ 294 h 326"/>
                <a:gd name="T6" fmla="*/ 243 w 405"/>
                <a:gd name="T7" fmla="*/ 274 h 326"/>
                <a:gd name="T8" fmla="*/ 157 w 405"/>
                <a:gd name="T9" fmla="*/ 294 h 326"/>
                <a:gd name="T10" fmla="*/ 95 w 405"/>
                <a:gd name="T11" fmla="*/ 110 h 326"/>
                <a:gd name="T12" fmla="*/ 157 w 405"/>
                <a:gd name="T13" fmla="*/ 262 h 326"/>
                <a:gd name="T14" fmla="*/ 177 w 405"/>
                <a:gd name="T15" fmla="*/ 261 h 326"/>
                <a:gd name="T16" fmla="*/ 165 w 405"/>
                <a:gd name="T17" fmla="*/ 76 h 326"/>
                <a:gd name="T18" fmla="*/ 174 w 405"/>
                <a:gd name="T19" fmla="*/ 84 h 326"/>
                <a:gd name="T20" fmla="*/ 201 w 405"/>
                <a:gd name="T21" fmla="*/ 109 h 326"/>
                <a:gd name="T22" fmla="*/ 229 w 405"/>
                <a:gd name="T23" fmla="*/ 84 h 326"/>
                <a:gd name="T24" fmla="*/ 238 w 405"/>
                <a:gd name="T25" fmla="*/ 76 h 326"/>
                <a:gd name="T26" fmla="*/ 227 w 405"/>
                <a:gd name="T27" fmla="*/ 262 h 326"/>
                <a:gd name="T28" fmla="*/ 271 w 405"/>
                <a:gd name="T29" fmla="*/ 195 h 326"/>
                <a:gd name="T30" fmla="*/ 201 w 405"/>
                <a:gd name="T31" fmla="*/ 3 h 326"/>
                <a:gd name="T32" fmla="*/ 228 w 405"/>
                <a:gd name="T33" fmla="*/ 108 h 326"/>
                <a:gd name="T34" fmla="*/ 175 w 405"/>
                <a:gd name="T35" fmla="*/ 108 h 326"/>
                <a:gd name="T36" fmla="*/ 189 w 405"/>
                <a:gd name="T37" fmla="*/ 262 h 326"/>
                <a:gd name="T38" fmla="*/ 59 w 405"/>
                <a:gd name="T39" fmla="*/ 100 h 326"/>
                <a:gd name="T40" fmla="*/ 0 w 405"/>
                <a:gd name="T41" fmla="*/ 112 h 326"/>
                <a:gd name="T42" fmla="*/ 59 w 405"/>
                <a:gd name="T43" fmla="*/ 100 h 326"/>
                <a:gd name="T44" fmla="*/ 346 w 405"/>
                <a:gd name="T45" fmla="*/ 112 h 326"/>
                <a:gd name="T46" fmla="*/ 405 w 405"/>
                <a:gd name="T47" fmla="*/ 100 h 326"/>
                <a:gd name="T48" fmla="*/ 24 w 405"/>
                <a:gd name="T49" fmla="*/ 202 h 326"/>
                <a:gd name="T50" fmla="*/ 81 w 405"/>
                <a:gd name="T51" fmla="*/ 184 h 326"/>
                <a:gd name="T52" fmla="*/ 24 w 405"/>
                <a:gd name="T53" fmla="*/ 202 h 326"/>
                <a:gd name="T54" fmla="*/ 374 w 405"/>
                <a:gd name="T55" fmla="*/ 0 h 326"/>
                <a:gd name="T56" fmla="*/ 330 w 405"/>
                <a:gd name="T57" fmla="*/ 40 h 326"/>
                <a:gd name="T58" fmla="*/ 24 w 405"/>
                <a:gd name="T59" fmla="*/ 11 h 326"/>
                <a:gd name="T60" fmla="*/ 81 w 405"/>
                <a:gd name="T61" fmla="*/ 29 h 326"/>
                <a:gd name="T62" fmla="*/ 24 w 405"/>
                <a:gd name="T63" fmla="*/ 11 h 326"/>
                <a:gd name="T64" fmla="*/ 374 w 405"/>
                <a:gd name="T65" fmla="*/ 213 h 326"/>
                <a:gd name="T66" fmla="*/ 330 w 405"/>
                <a:gd name="T67" fmla="*/ 173 h 32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05"/>
                <a:gd name="T103" fmla="*/ 0 h 326"/>
                <a:gd name="T104" fmla="*/ 405 w 405"/>
                <a:gd name="T105" fmla="*/ 326 h 32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05" h="326">
                  <a:moveTo>
                    <a:pt x="157" y="326"/>
                  </a:moveTo>
                  <a:cubicBezTo>
                    <a:pt x="243" y="326"/>
                    <a:pt x="243" y="326"/>
                    <a:pt x="243" y="326"/>
                  </a:cubicBezTo>
                  <a:cubicBezTo>
                    <a:pt x="243" y="306"/>
                    <a:pt x="243" y="306"/>
                    <a:pt x="243" y="306"/>
                  </a:cubicBezTo>
                  <a:cubicBezTo>
                    <a:pt x="157" y="306"/>
                    <a:pt x="157" y="306"/>
                    <a:pt x="157" y="306"/>
                  </a:cubicBezTo>
                  <a:lnTo>
                    <a:pt x="157" y="326"/>
                  </a:lnTo>
                  <a:close/>
                  <a:moveTo>
                    <a:pt x="157" y="294"/>
                  </a:moveTo>
                  <a:cubicBezTo>
                    <a:pt x="243" y="294"/>
                    <a:pt x="243" y="294"/>
                    <a:pt x="243" y="294"/>
                  </a:cubicBezTo>
                  <a:cubicBezTo>
                    <a:pt x="243" y="274"/>
                    <a:pt x="243" y="274"/>
                    <a:pt x="243" y="274"/>
                  </a:cubicBezTo>
                  <a:cubicBezTo>
                    <a:pt x="157" y="274"/>
                    <a:pt x="157" y="274"/>
                    <a:pt x="157" y="274"/>
                  </a:cubicBezTo>
                  <a:lnTo>
                    <a:pt x="157" y="294"/>
                  </a:lnTo>
                  <a:close/>
                  <a:moveTo>
                    <a:pt x="201" y="3"/>
                  </a:moveTo>
                  <a:cubicBezTo>
                    <a:pt x="143" y="3"/>
                    <a:pt x="95" y="51"/>
                    <a:pt x="95" y="110"/>
                  </a:cubicBezTo>
                  <a:cubicBezTo>
                    <a:pt x="95" y="146"/>
                    <a:pt x="115" y="168"/>
                    <a:pt x="135" y="195"/>
                  </a:cubicBezTo>
                  <a:cubicBezTo>
                    <a:pt x="149" y="213"/>
                    <a:pt x="151" y="237"/>
                    <a:pt x="157" y="262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77" y="261"/>
                    <a:pt x="177" y="261"/>
                    <a:pt x="177" y="261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60" y="79"/>
                    <a:pt x="162" y="76"/>
                    <a:pt x="165" y="76"/>
                  </a:cubicBezTo>
                  <a:cubicBezTo>
                    <a:pt x="168" y="75"/>
                    <a:pt x="171" y="77"/>
                    <a:pt x="172" y="80"/>
                  </a:cubicBezTo>
                  <a:cubicBezTo>
                    <a:pt x="172" y="80"/>
                    <a:pt x="172" y="81"/>
                    <a:pt x="174" y="84"/>
                  </a:cubicBezTo>
                  <a:cubicBezTo>
                    <a:pt x="175" y="87"/>
                    <a:pt x="177" y="91"/>
                    <a:pt x="179" y="95"/>
                  </a:cubicBezTo>
                  <a:cubicBezTo>
                    <a:pt x="185" y="103"/>
                    <a:pt x="192" y="109"/>
                    <a:pt x="201" y="109"/>
                  </a:cubicBezTo>
                  <a:cubicBezTo>
                    <a:pt x="208" y="109"/>
                    <a:pt x="213" y="106"/>
                    <a:pt x="218" y="101"/>
                  </a:cubicBezTo>
                  <a:cubicBezTo>
                    <a:pt x="223" y="95"/>
                    <a:pt x="227" y="89"/>
                    <a:pt x="229" y="84"/>
                  </a:cubicBezTo>
                  <a:cubicBezTo>
                    <a:pt x="230" y="81"/>
                    <a:pt x="231" y="80"/>
                    <a:pt x="231" y="80"/>
                  </a:cubicBezTo>
                  <a:cubicBezTo>
                    <a:pt x="232" y="77"/>
                    <a:pt x="235" y="75"/>
                    <a:pt x="238" y="76"/>
                  </a:cubicBezTo>
                  <a:cubicBezTo>
                    <a:pt x="241" y="76"/>
                    <a:pt x="243" y="79"/>
                    <a:pt x="243" y="82"/>
                  </a:cubicBezTo>
                  <a:cubicBezTo>
                    <a:pt x="227" y="262"/>
                    <a:pt x="227" y="262"/>
                    <a:pt x="227" y="262"/>
                  </a:cubicBezTo>
                  <a:cubicBezTo>
                    <a:pt x="243" y="262"/>
                    <a:pt x="243" y="262"/>
                    <a:pt x="243" y="262"/>
                  </a:cubicBezTo>
                  <a:cubicBezTo>
                    <a:pt x="252" y="233"/>
                    <a:pt x="260" y="208"/>
                    <a:pt x="271" y="195"/>
                  </a:cubicBezTo>
                  <a:cubicBezTo>
                    <a:pt x="293" y="168"/>
                    <a:pt x="308" y="142"/>
                    <a:pt x="308" y="110"/>
                  </a:cubicBezTo>
                  <a:cubicBezTo>
                    <a:pt x="308" y="51"/>
                    <a:pt x="260" y="3"/>
                    <a:pt x="201" y="3"/>
                  </a:cubicBezTo>
                  <a:close/>
                  <a:moveTo>
                    <a:pt x="214" y="262"/>
                  </a:moveTo>
                  <a:cubicBezTo>
                    <a:pt x="228" y="108"/>
                    <a:pt x="228" y="108"/>
                    <a:pt x="228" y="108"/>
                  </a:cubicBezTo>
                  <a:cubicBezTo>
                    <a:pt x="222" y="115"/>
                    <a:pt x="213" y="121"/>
                    <a:pt x="201" y="121"/>
                  </a:cubicBezTo>
                  <a:cubicBezTo>
                    <a:pt x="189" y="121"/>
                    <a:pt x="181" y="115"/>
                    <a:pt x="175" y="108"/>
                  </a:cubicBezTo>
                  <a:cubicBezTo>
                    <a:pt x="189" y="260"/>
                    <a:pt x="189" y="260"/>
                    <a:pt x="189" y="260"/>
                  </a:cubicBezTo>
                  <a:cubicBezTo>
                    <a:pt x="189" y="260"/>
                    <a:pt x="189" y="261"/>
                    <a:pt x="189" y="262"/>
                  </a:cubicBezTo>
                  <a:lnTo>
                    <a:pt x="214" y="262"/>
                  </a:lnTo>
                  <a:close/>
                  <a:moveTo>
                    <a:pt x="5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9" y="112"/>
                    <a:pt x="59" y="112"/>
                    <a:pt x="59" y="112"/>
                  </a:cubicBezTo>
                  <a:lnTo>
                    <a:pt x="59" y="100"/>
                  </a:lnTo>
                  <a:close/>
                  <a:moveTo>
                    <a:pt x="346" y="100"/>
                  </a:moveTo>
                  <a:cubicBezTo>
                    <a:pt x="346" y="112"/>
                    <a:pt x="346" y="112"/>
                    <a:pt x="346" y="112"/>
                  </a:cubicBezTo>
                  <a:cubicBezTo>
                    <a:pt x="405" y="112"/>
                    <a:pt x="405" y="112"/>
                    <a:pt x="405" y="112"/>
                  </a:cubicBezTo>
                  <a:cubicBezTo>
                    <a:pt x="405" y="100"/>
                    <a:pt x="405" y="100"/>
                    <a:pt x="405" y="100"/>
                  </a:cubicBezTo>
                  <a:lnTo>
                    <a:pt x="346" y="100"/>
                  </a:lnTo>
                  <a:close/>
                  <a:moveTo>
                    <a:pt x="24" y="202"/>
                  </a:moveTo>
                  <a:cubicBezTo>
                    <a:pt x="30" y="213"/>
                    <a:pt x="30" y="213"/>
                    <a:pt x="30" y="213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75" y="173"/>
                    <a:pt x="75" y="173"/>
                    <a:pt x="75" y="173"/>
                  </a:cubicBezTo>
                  <a:lnTo>
                    <a:pt x="24" y="202"/>
                  </a:lnTo>
                  <a:close/>
                  <a:moveTo>
                    <a:pt x="380" y="11"/>
                  </a:moveTo>
                  <a:cubicBezTo>
                    <a:pt x="374" y="0"/>
                    <a:pt x="374" y="0"/>
                    <a:pt x="374" y="0"/>
                  </a:cubicBezTo>
                  <a:cubicBezTo>
                    <a:pt x="324" y="29"/>
                    <a:pt x="324" y="29"/>
                    <a:pt x="324" y="29"/>
                  </a:cubicBezTo>
                  <a:cubicBezTo>
                    <a:pt x="330" y="40"/>
                    <a:pt x="330" y="40"/>
                    <a:pt x="330" y="40"/>
                  </a:cubicBezTo>
                  <a:lnTo>
                    <a:pt x="380" y="11"/>
                  </a:lnTo>
                  <a:close/>
                  <a:moveTo>
                    <a:pt x="24" y="11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24" y="11"/>
                  </a:lnTo>
                  <a:close/>
                  <a:moveTo>
                    <a:pt x="324" y="184"/>
                  </a:moveTo>
                  <a:cubicBezTo>
                    <a:pt x="374" y="213"/>
                    <a:pt x="374" y="213"/>
                    <a:pt x="374" y="213"/>
                  </a:cubicBezTo>
                  <a:cubicBezTo>
                    <a:pt x="380" y="202"/>
                    <a:pt x="380" y="202"/>
                    <a:pt x="380" y="202"/>
                  </a:cubicBezTo>
                  <a:cubicBezTo>
                    <a:pt x="330" y="173"/>
                    <a:pt x="330" y="173"/>
                    <a:pt x="330" y="173"/>
                  </a:cubicBezTo>
                  <a:lnTo>
                    <a:pt x="324" y="184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</a:ln>
            <a:extLst/>
          </p:spPr>
          <p:txBody>
            <a:bodyPr/>
            <a:lstStyle/>
            <a:p>
              <a:endParaRPr lang="en-GB" sz="1349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CFA18F-BE25-45D3-8595-242E8206993C}"/>
              </a:ext>
            </a:extLst>
          </p:cNvPr>
          <p:cNvGrpSpPr/>
          <p:nvPr/>
        </p:nvGrpSpPr>
        <p:grpSpPr bwMode="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34" name="Parallelogram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B30B66F2-BBFB-4C08-8614-BC8E19F0D5F1}"/>
                </a:ext>
              </a:extLst>
            </p:cNvPr>
            <p:cNvSpPr/>
            <p:nvPr userDrawn="1"/>
          </p:nvSpPr>
          <p:spPr bwMode="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1"/>
                  </a:solidFill>
                </a:rPr>
                <a:t>Executive summary</a:t>
              </a:r>
            </a:p>
          </p:txBody>
        </p:sp>
        <p:sp>
          <p:nvSpPr>
            <p:cNvPr id="35" name="Parallelogram 34">
              <a:hlinkClick r:id="" action="ppaction://noaction"/>
              <a:extLst>
                <a:ext uri="{FF2B5EF4-FFF2-40B4-BE49-F238E27FC236}">
                  <a16:creationId xmlns:a16="http://schemas.microsoft.com/office/drawing/2014/main" id="{5C40116E-8A6E-497E-9CDC-96AD64C6DA27}"/>
                </a:ext>
              </a:extLst>
            </p:cNvPr>
            <p:cNvSpPr/>
            <p:nvPr userDrawn="1"/>
          </p:nvSpPr>
          <p:spPr bwMode="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36" name="Parallelogram 35">
              <a:hlinkClick r:id="" action="ppaction://noaction"/>
              <a:extLst>
                <a:ext uri="{FF2B5EF4-FFF2-40B4-BE49-F238E27FC236}">
                  <a16:creationId xmlns:a16="http://schemas.microsoft.com/office/drawing/2014/main" id="{8A0A5A07-A8C4-48CB-A7F6-24F49D9FBB26}"/>
                </a:ext>
              </a:extLst>
            </p:cNvPr>
            <p:cNvSpPr/>
            <p:nvPr userDrawn="1"/>
          </p:nvSpPr>
          <p:spPr bwMode="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37" name="Parallelogram 36">
              <a:hlinkClick r:id="" action="ppaction://noaction"/>
              <a:extLst>
                <a:ext uri="{FF2B5EF4-FFF2-40B4-BE49-F238E27FC236}">
                  <a16:creationId xmlns:a16="http://schemas.microsoft.com/office/drawing/2014/main" id="{3706098C-5258-4DB1-80CD-7A66107BA2DD}"/>
                </a:ext>
              </a:extLst>
            </p:cNvPr>
            <p:cNvSpPr/>
            <p:nvPr userDrawn="1"/>
          </p:nvSpPr>
          <p:spPr bwMode="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38" name="Parallelogram 37">
              <a:hlinkClick r:id="" action="ppaction://noaction"/>
              <a:extLst>
                <a:ext uri="{FF2B5EF4-FFF2-40B4-BE49-F238E27FC236}">
                  <a16:creationId xmlns:a16="http://schemas.microsoft.com/office/drawing/2014/main" id="{C7B24BD3-6631-4891-BEF5-BF39A20E8D08}"/>
                </a:ext>
              </a:extLst>
            </p:cNvPr>
            <p:cNvSpPr/>
            <p:nvPr userDrawn="1"/>
          </p:nvSpPr>
          <p:spPr bwMode="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9" name="Parallelogram 38">
              <a:hlinkClick r:id="" action="ppaction://noaction"/>
              <a:extLst>
                <a:ext uri="{FF2B5EF4-FFF2-40B4-BE49-F238E27FC236}">
                  <a16:creationId xmlns:a16="http://schemas.microsoft.com/office/drawing/2014/main" id="{056472B7-9C1A-4CD6-93A1-38D6AA0ABC98}"/>
                </a:ext>
              </a:extLst>
            </p:cNvPr>
            <p:cNvSpPr/>
            <p:nvPr userDrawn="1"/>
          </p:nvSpPr>
          <p:spPr bwMode="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40" name="Parallelogram 39">
              <a:hlinkClick r:id="" action="ppaction://noaction"/>
              <a:extLst>
                <a:ext uri="{FF2B5EF4-FFF2-40B4-BE49-F238E27FC236}">
                  <a16:creationId xmlns:a16="http://schemas.microsoft.com/office/drawing/2014/main" id="{0A4B8FCB-98B7-4143-A5D5-14F66C1EA3C0}"/>
                </a:ext>
              </a:extLst>
            </p:cNvPr>
            <p:cNvSpPr/>
            <p:nvPr userDrawn="1"/>
          </p:nvSpPr>
          <p:spPr bwMode="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41" name="Parallelogram 40">
              <a:hlinkClick r:id="" action="ppaction://noaction"/>
              <a:extLst>
                <a:ext uri="{FF2B5EF4-FFF2-40B4-BE49-F238E27FC236}">
                  <a16:creationId xmlns:a16="http://schemas.microsoft.com/office/drawing/2014/main" id="{6D82443F-070A-4C8D-8F0A-528308BE675E}"/>
                </a:ext>
              </a:extLst>
            </p:cNvPr>
            <p:cNvSpPr/>
            <p:nvPr userDrawn="1"/>
          </p:nvSpPr>
          <p:spPr bwMode="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47" name="Parallelogram 46">
              <a:hlinkClick r:id="" action="ppaction://noaction"/>
              <a:extLst>
                <a:ext uri="{FF2B5EF4-FFF2-40B4-BE49-F238E27FC236}">
                  <a16:creationId xmlns:a16="http://schemas.microsoft.com/office/drawing/2014/main" id="{F216B1C9-EA8E-4D05-808A-85DAF1F8AFD2}"/>
                </a:ext>
              </a:extLst>
            </p:cNvPr>
            <p:cNvSpPr/>
            <p:nvPr userDrawn="1"/>
          </p:nvSpPr>
          <p:spPr bwMode="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3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Client 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D1D2ADE-6976-4617-8F38-68B19AB8E1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03" b="10351"/>
          <a:stretch/>
        </p:blipFill>
        <p:spPr bwMode="gray">
          <a:xfrm>
            <a:off x="1392" y="671797"/>
            <a:ext cx="7406098" cy="493342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9D6C89-5153-40D8-BE60-0EDB0BB0C47B}"/>
              </a:ext>
            </a:extLst>
          </p:cNvPr>
          <p:cNvSpPr>
            <a:spLocks noChangeAspect="1"/>
          </p:cNvSpPr>
          <p:nvPr/>
        </p:nvSpPr>
        <p:spPr bwMode="gray">
          <a:xfrm>
            <a:off x="5977781" y="1232552"/>
            <a:ext cx="2857443" cy="3811908"/>
          </a:xfrm>
          <a:prstGeom prst="ellipse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83523DA-3F72-4980-B493-002310776649}"/>
              </a:ext>
            </a:extLst>
          </p:cNvPr>
          <p:cNvSpPr/>
          <p:nvPr/>
        </p:nvSpPr>
        <p:spPr bwMode="gray">
          <a:xfrm>
            <a:off x="5975435" y="1231020"/>
            <a:ext cx="2859741" cy="381497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198DCA-31C6-4EBB-8F97-7F39244FD0A9}"/>
              </a:ext>
            </a:extLst>
          </p:cNvPr>
          <p:cNvGrpSpPr/>
          <p:nvPr/>
        </p:nvGrpSpPr>
        <p:grpSpPr bwMode="gray">
          <a:xfrm>
            <a:off x="6168892" y="1489094"/>
            <a:ext cx="2472830" cy="3298824"/>
            <a:chOff x="8229471" y="1781121"/>
            <a:chExt cx="3298824" cy="329882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32CD8F6-234E-4D34-8680-DA7E6D5E8B8B}"/>
                </a:ext>
              </a:extLst>
            </p:cNvPr>
            <p:cNvSpPr>
              <a:spLocks/>
            </p:cNvSpPr>
            <p:nvPr/>
          </p:nvSpPr>
          <p:spPr bwMode="gray">
            <a:xfrm>
              <a:off x="8229471" y="1781121"/>
              <a:ext cx="3298824" cy="3298824"/>
            </a:xfrm>
            <a:prstGeom prst="ellipse">
              <a:avLst/>
            </a:prstGeom>
            <a:solidFill>
              <a:srgbClr val="404040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229F9615-E29A-4477-BD4C-B7EEE923D3F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722548" y="3256046"/>
              <a:ext cx="2312670" cy="1385286"/>
            </a:xfrm>
            <a:prstGeom prst="rect">
              <a:avLst/>
            </a:prstGeom>
            <a:noFill/>
          </p:spPr>
          <p:txBody>
            <a:bodyPr vert="horz" lIns="72000" tIns="72000" rIns="72000" bIns="7200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799" dirty="0"/>
                <a:t>Client credentials</a:t>
              </a:r>
            </a:p>
          </p:txBody>
        </p:sp>
      </p:grpSp>
      <p:sp>
        <p:nvSpPr>
          <p:cNvPr id="72" name="Grey Block Arc">
            <a:extLst>
              <a:ext uri="{FF2B5EF4-FFF2-40B4-BE49-F238E27FC236}">
                <a16:creationId xmlns:a16="http://schemas.microsoft.com/office/drawing/2014/main" id="{2FCAD7E7-53C8-412C-B038-7D27C5FFBC86}"/>
              </a:ext>
            </a:extLst>
          </p:cNvPr>
          <p:cNvSpPr>
            <a:spLocks noChangeAspect="1"/>
          </p:cNvSpPr>
          <p:nvPr/>
        </p:nvSpPr>
        <p:spPr bwMode="gray">
          <a:xfrm flipH="1">
            <a:off x="5823906" y="1027280"/>
            <a:ext cx="3165190" cy="4222452"/>
          </a:xfrm>
          <a:prstGeom prst="blockArc">
            <a:avLst>
              <a:gd name="adj1" fmla="val 16192156"/>
              <a:gd name="adj2" fmla="val 5411960"/>
              <a:gd name="adj3" fmla="val 11056"/>
            </a:avLst>
          </a:prstGeom>
          <a:solidFill>
            <a:srgbClr val="6464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76" name="Group 59">
            <a:extLst>
              <a:ext uri="{FF2B5EF4-FFF2-40B4-BE49-F238E27FC236}">
                <a16:creationId xmlns:a16="http://schemas.microsoft.com/office/drawing/2014/main" id="{C115D23A-06A2-438B-90B4-285B49A5857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061718" y="1881205"/>
            <a:ext cx="754236" cy="1006172"/>
            <a:chOff x="-3944" y="767"/>
            <a:chExt cx="1311" cy="1311"/>
          </a:xfrm>
          <a:solidFill>
            <a:schemeClr val="bg2"/>
          </a:solidFill>
        </p:grpSpPr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BA6DE42D-CF09-4386-985B-F92BDF465BA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288" y="986"/>
              <a:ext cx="655" cy="655"/>
            </a:xfrm>
            <a:custGeom>
              <a:avLst/>
              <a:gdLst>
                <a:gd name="T0" fmla="*/ 699 w 819"/>
                <a:gd name="T1" fmla="*/ 307 h 819"/>
                <a:gd name="T2" fmla="*/ 748 w 819"/>
                <a:gd name="T3" fmla="*/ 217 h 819"/>
                <a:gd name="T4" fmla="*/ 651 w 819"/>
                <a:gd name="T5" fmla="*/ 72 h 819"/>
                <a:gd name="T6" fmla="*/ 542 w 819"/>
                <a:gd name="T7" fmla="*/ 133 h 819"/>
                <a:gd name="T8" fmla="*/ 512 w 819"/>
                <a:gd name="T9" fmla="*/ 34 h 819"/>
                <a:gd name="T10" fmla="*/ 342 w 819"/>
                <a:gd name="T11" fmla="*/ 0 h 819"/>
                <a:gd name="T12" fmla="*/ 307 w 819"/>
                <a:gd name="T13" fmla="*/ 120 h 819"/>
                <a:gd name="T14" fmla="*/ 217 w 819"/>
                <a:gd name="T15" fmla="*/ 72 h 819"/>
                <a:gd name="T16" fmla="*/ 72 w 819"/>
                <a:gd name="T17" fmla="*/ 168 h 819"/>
                <a:gd name="T18" fmla="*/ 133 w 819"/>
                <a:gd name="T19" fmla="*/ 277 h 819"/>
                <a:gd name="T20" fmla="*/ 34 w 819"/>
                <a:gd name="T21" fmla="*/ 307 h 819"/>
                <a:gd name="T22" fmla="*/ 0 w 819"/>
                <a:gd name="T23" fmla="*/ 478 h 819"/>
                <a:gd name="T24" fmla="*/ 120 w 819"/>
                <a:gd name="T25" fmla="*/ 512 h 819"/>
                <a:gd name="T26" fmla="*/ 72 w 819"/>
                <a:gd name="T27" fmla="*/ 603 h 819"/>
                <a:gd name="T28" fmla="*/ 168 w 819"/>
                <a:gd name="T29" fmla="*/ 748 h 819"/>
                <a:gd name="T30" fmla="*/ 278 w 819"/>
                <a:gd name="T31" fmla="*/ 687 h 819"/>
                <a:gd name="T32" fmla="*/ 307 w 819"/>
                <a:gd name="T33" fmla="*/ 785 h 819"/>
                <a:gd name="T34" fmla="*/ 478 w 819"/>
                <a:gd name="T35" fmla="*/ 819 h 819"/>
                <a:gd name="T36" fmla="*/ 512 w 819"/>
                <a:gd name="T37" fmla="*/ 699 h 819"/>
                <a:gd name="T38" fmla="*/ 603 w 819"/>
                <a:gd name="T39" fmla="*/ 748 h 819"/>
                <a:gd name="T40" fmla="*/ 748 w 819"/>
                <a:gd name="T41" fmla="*/ 651 h 819"/>
                <a:gd name="T42" fmla="*/ 687 w 819"/>
                <a:gd name="T43" fmla="*/ 542 h 819"/>
                <a:gd name="T44" fmla="*/ 785 w 819"/>
                <a:gd name="T45" fmla="*/ 512 h 819"/>
                <a:gd name="T46" fmla="*/ 819 w 819"/>
                <a:gd name="T47" fmla="*/ 341 h 819"/>
                <a:gd name="T48" fmla="*/ 751 w 819"/>
                <a:gd name="T49" fmla="*/ 444 h 819"/>
                <a:gd name="T50" fmla="*/ 641 w 819"/>
                <a:gd name="T51" fmla="*/ 469 h 819"/>
                <a:gd name="T52" fmla="*/ 621 w 819"/>
                <a:gd name="T53" fmla="*/ 572 h 819"/>
                <a:gd name="T54" fmla="*/ 627 w 819"/>
                <a:gd name="T55" fmla="*/ 675 h 819"/>
                <a:gd name="T56" fmla="*/ 531 w 819"/>
                <a:gd name="T57" fmla="*/ 615 h 819"/>
                <a:gd name="T58" fmla="*/ 444 w 819"/>
                <a:gd name="T59" fmla="*/ 674 h 819"/>
                <a:gd name="T60" fmla="*/ 376 w 819"/>
                <a:gd name="T61" fmla="*/ 751 h 819"/>
                <a:gd name="T62" fmla="*/ 350 w 819"/>
                <a:gd name="T63" fmla="*/ 641 h 819"/>
                <a:gd name="T64" fmla="*/ 247 w 819"/>
                <a:gd name="T65" fmla="*/ 621 h 819"/>
                <a:gd name="T66" fmla="*/ 144 w 819"/>
                <a:gd name="T67" fmla="*/ 627 h 819"/>
                <a:gd name="T68" fmla="*/ 204 w 819"/>
                <a:gd name="T69" fmla="*/ 531 h 819"/>
                <a:gd name="T70" fmla="*/ 146 w 819"/>
                <a:gd name="T71" fmla="*/ 444 h 819"/>
                <a:gd name="T72" fmla="*/ 68 w 819"/>
                <a:gd name="T73" fmla="*/ 376 h 819"/>
                <a:gd name="T74" fmla="*/ 179 w 819"/>
                <a:gd name="T75" fmla="*/ 350 h 819"/>
                <a:gd name="T76" fmla="*/ 199 w 819"/>
                <a:gd name="T77" fmla="*/ 247 h 819"/>
                <a:gd name="T78" fmla="*/ 192 w 819"/>
                <a:gd name="T79" fmla="*/ 144 h 819"/>
                <a:gd name="T80" fmla="*/ 289 w 819"/>
                <a:gd name="T81" fmla="*/ 204 h 819"/>
                <a:gd name="T82" fmla="*/ 376 w 819"/>
                <a:gd name="T83" fmla="*/ 146 h 819"/>
                <a:gd name="T84" fmla="*/ 444 w 819"/>
                <a:gd name="T85" fmla="*/ 68 h 819"/>
                <a:gd name="T86" fmla="*/ 470 w 819"/>
                <a:gd name="T87" fmla="*/ 179 h 819"/>
                <a:gd name="T88" fmla="*/ 572 w 819"/>
                <a:gd name="T89" fmla="*/ 199 h 819"/>
                <a:gd name="T90" fmla="*/ 675 w 819"/>
                <a:gd name="T91" fmla="*/ 192 h 819"/>
                <a:gd name="T92" fmla="*/ 615 w 819"/>
                <a:gd name="T93" fmla="*/ 288 h 819"/>
                <a:gd name="T94" fmla="*/ 674 w 819"/>
                <a:gd name="T95" fmla="*/ 376 h 819"/>
                <a:gd name="T96" fmla="*/ 751 w 819"/>
                <a:gd name="T97" fmla="*/ 444 h 819"/>
                <a:gd name="T98" fmla="*/ 751 w 819"/>
                <a:gd name="T99" fmla="*/ 444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9" h="819">
                  <a:moveTo>
                    <a:pt x="785" y="307"/>
                  </a:moveTo>
                  <a:cubicBezTo>
                    <a:pt x="699" y="307"/>
                    <a:pt x="699" y="307"/>
                    <a:pt x="699" y="307"/>
                  </a:cubicBezTo>
                  <a:cubicBezTo>
                    <a:pt x="696" y="297"/>
                    <a:pt x="691" y="287"/>
                    <a:pt x="687" y="277"/>
                  </a:cubicBezTo>
                  <a:cubicBezTo>
                    <a:pt x="748" y="217"/>
                    <a:pt x="748" y="217"/>
                    <a:pt x="748" y="217"/>
                  </a:cubicBezTo>
                  <a:cubicBezTo>
                    <a:pt x="761" y="203"/>
                    <a:pt x="761" y="182"/>
                    <a:pt x="748" y="168"/>
                  </a:cubicBezTo>
                  <a:cubicBezTo>
                    <a:pt x="651" y="72"/>
                    <a:pt x="651" y="72"/>
                    <a:pt x="651" y="72"/>
                  </a:cubicBezTo>
                  <a:cubicBezTo>
                    <a:pt x="638" y="58"/>
                    <a:pt x="616" y="58"/>
                    <a:pt x="603" y="72"/>
                  </a:cubicBezTo>
                  <a:cubicBezTo>
                    <a:pt x="542" y="133"/>
                    <a:pt x="542" y="133"/>
                    <a:pt x="542" y="133"/>
                  </a:cubicBezTo>
                  <a:cubicBezTo>
                    <a:pt x="532" y="128"/>
                    <a:pt x="522" y="124"/>
                    <a:pt x="512" y="120"/>
                  </a:cubicBezTo>
                  <a:cubicBezTo>
                    <a:pt x="512" y="34"/>
                    <a:pt x="512" y="34"/>
                    <a:pt x="512" y="34"/>
                  </a:cubicBezTo>
                  <a:cubicBezTo>
                    <a:pt x="512" y="15"/>
                    <a:pt x="497" y="0"/>
                    <a:pt x="478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23" y="0"/>
                    <a:pt x="307" y="15"/>
                    <a:pt x="307" y="34"/>
                  </a:cubicBezTo>
                  <a:cubicBezTo>
                    <a:pt x="307" y="120"/>
                    <a:pt x="307" y="120"/>
                    <a:pt x="307" y="120"/>
                  </a:cubicBezTo>
                  <a:cubicBezTo>
                    <a:pt x="297" y="124"/>
                    <a:pt x="287" y="128"/>
                    <a:pt x="278" y="133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03" y="58"/>
                    <a:pt x="182" y="58"/>
                    <a:pt x="168" y="72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59" y="182"/>
                    <a:pt x="59" y="203"/>
                    <a:pt x="72" y="217"/>
                  </a:cubicBezTo>
                  <a:cubicBezTo>
                    <a:pt x="133" y="277"/>
                    <a:pt x="133" y="277"/>
                    <a:pt x="133" y="277"/>
                  </a:cubicBezTo>
                  <a:cubicBezTo>
                    <a:pt x="128" y="287"/>
                    <a:pt x="124" y="297"/>
                    <a:pt x="120" y="307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15" y="307"/>
                    <a:pt x="0" y="323"/>
                    <a:pt x="0" y="341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97"/>
                    <a:pt x="15" y="512"/>
                    <a:pt x="34" y="512"/>
                  </a:cubicBezTo>
                  <a:cubicBezTo>
                    <a:pt x="120" y="512"/>
                    <a:pt x="120" y="512"/>
                    <a:pt x="120" y="512"/>
                  </a:cubicBezTo>
                  <a:cubicBezTo>
                    <a:pt x="124" y="522"/>
                    <a:pt x="128" y="532"/>
                    <a:pt x="133" y="542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59" y="616"/>
                    <a:pt x="59" y="638"/>
                    <a:pt x="72" y="651"/>
                  </a:cubicBezTo>
                  <a:cubicBezTo>
                    <a:pt x="168" y="748"/>
                    <a:pt x="168" y="748"/>
                    <a:pt x="168" y="748"/>
                  </a:cubicBezTo>
                  <a:cubicBezTo>
                    <a:pt x="182" y="761"/>
                    <a:pt x="203" y="761"/>
                    <a:pt x="217" y="748"/>
                  </a:cubicBezTo>
                  <a:cubicBezTo>
                    <a:pt x="278" y="687"/>
                    <a:pt x="278" y="687"/>
                    <a:pt x="278" y="687"/>
                  </a:cubicBezTo>
                  <a:cubicBezTo>
                    <a:pt x="287" y="691"/>
                    <a:pt x="297" y="695"/>
                    <a:pt x="307" y="699"/>
                  </a:cubicBezTo>
                  <a:cubicBezTo>
                    <a:pt x="307" y="785"/>
                    <a:pt x="307" y="785"/>
                    <a:pt x="307" y="785"/>
                  </a:cubicBezTo>
                  <a:cubicBezTo>
                    <a:pt x="307" y="804"/>
                    <a:pt x="323" y="819"/>
                    <a:pt x="342" y="819"/>
                  </a:cubicBezTo>
                  <a:cubicBezTo>
                    <a:pt x="478" y="819"/>
                    <a:pt x="478" y="819"/>
                    <a:pt x="478" y="819"/>
                  </a:cubicBezTo>
                  <a:cubicBezTo>
                    <a:pt x="497" y="819"/>
                    <a:pt x="512" y="804"/>
                    <a:pt x="512" y="785"/>
                  </a:cubicBezTo>
                  <a:cubicBezTo>
                    <a:pt x="512" y="699"/>
                    <a:pt x="512" y="699"/>
                    <a:pt x="512" y="699"/>
                  </a:cubicBezTo>
                  <a:cubicBezTo>
                    <a:pt x="522" y="695"/>
                    <a:pt x="532" y="691"/>
                    <a:pt x="542" y="687"/>
                  </a:cubicBezTo>
                  <a:cubicBezTo>
                    <a:pt x="603" y="748"/>
                    <a:pt x="603" y="748"/>
                    <a:pt x="603" y="748"/>
                  </a:cubicBezTo>
                  <a:cubicBezTo>
                    <a:pt x="616" y="761"/>
                    <a:pt x="638" y="761"/>
                    <a:pt x="651" y="748"/>
                  </a:cubicBezTo>
                  <a:cubicBezTo>
                    <a:pt x="748" y="651"/>
                    <a:pt x="748" y="651"/>
                    <a:pt x="748" y="651"/>
                  </a:cubicBezTo>
                  <a:cubicBezTo>
                    <a:pt x="761" y="638"/>
                    <a:pt x="761" y="616"/>
                    <a:pt x="748" y="603"/>
                  </a:cubicBezTo>
                  <a:cubicBezTo>
                    <a:pt x="687" y="542"/>
                    <a:pt x="687" y="542"/>
                    <a:pt x="687" y="542"/>
                  </a:cubicBezTo>
                  <a:cubicBezTo>
                    <a:pt x="691" y="532"/>
                    <a:pt x="696" y="522"/>
                    <a:pt x="699" y="512"/>
                  </a:cubicBezTo>
                  <a:cubicBezTo>
                    <a:pt x="785" y="512"/>
                    <a:pt x="785" y="512"/>
                    <a:pt x="785" y="512"/>
                  </a:cubicBezTo>
                  <a:cubicBezTo>
                    <a:pt x="804" y="512"/>
                    <a:pt x="819" y="497"/>
                    <a:pt x="819" y="478"/>
                  </a:cubicBezTo>
                  <a:cubicBezTo>
                    <a:pt x="819" y="341"/>
                    <a:pt x="819" y="341"/>
                    <a:pt x="819" y="341"/>
                  </a:cubicBezTo>
                  <a:cubicBezTo>
                    <a:pt x="819" y="323"/>
                    <a:pt x="804" y="307"/>
                    <a:pt x="785" y="307"/>
                  </a:cubicBezTo>
                  <a:close/>
                  <a:moveTo>
                    <a:pt x="751" y="444"/>
                  </a:moveTo>
                  <a:cubicBezTo>
                    <a:pt x="674" y="444"/>
                    <a:pt x="674" y="444"/>
                    <a:pt x="674" y="444"/>
                  </a:cubicBezTo>
                  <a:cubicBezTo>
                    <a:pt x="658" y="444"/>
                    <a:pt x="645" y="454"/>
                    <a:pt x="641" y="469"/>
                  </a:cubicBezTo>
                  <a:cubicBezTo>
                    <a:pt x="635" y="491"/>
                    <a:pt x="627" y="512"/>
                    <a:pt x="615" y="531"/>
                  </a:cubicBezTo>
                  <a:cubicBezTo>
                    <a:pt x="608" y="544"/>
                    <a:pt x="610" y="561"/>
                    <a:pt x="621" y="572"/>
                  </a:cubicBezTo>
                  <a:cubicBezTo>
                    <a:pt x="675" y="627"/>
                    <a:pt x="675" y="627"/>
                    <a:pt x="675" y="627"/>
                  </a:cubicBezTo>
                  <a:cubicBezTo>
                    <a:pt x="627" y="675"/>
                    <a:pt x="627" y="675"/>
                    <a:pt x="627" y="675"/>
                  </a:cubicBezTo>
                  <a:cubicBezTo>
                    <a:pt x="572" y="621"/>
                    <a:pt x="572" y="621"/>
                    <a:pt x="572" y="621"/>
                  </a:cubicBezTo>
                  <a:cubicBezTo>
                    <a:pt x="561" y="610"/>
                    <a:pt x="544" y="607"/>
                    <a:pt x="531" y="615"/>
                  </a:cubicBezTo>
                  <a:cubicBezTo>
                    <a:pt x="512" y="627"/>
                    <a:pt x="491" y="635"/>
                    <a:pt x="470" y="641"/>
                  </a:cubicBezTo>
                  <a:cubicBezTo>
                    <a:pt x="454" y="645"/>
                    <a:pt x="444" y="658"/>
                    <a:pt x="444" y="674"/>
                  </a:cubicBezTo>
                  <a:cubicBezTo>
                    <a:pt x="444" y="751"/>
                    <a:pt x="444" y="751"/>
                    <a:pt x="444" y="751"/>
                  </a:cubicBezTo>
                  <a:cubicBezTo>
                    <a:pt x="376" y="751"/>
                    <a:pt x="376" y="751"/>
                    <a:pt x="376" y="751"/>
                  </a:cubicBezTo>
                  <a:cubicBezTo>
                    <a:pt x="376" y="674"/>
                    <a:pt x="376" y="674"/>
                    <a:pt x="376" y="674"/>
                  </a:cubicBezTo>
                  <a:cubicBezTo>
                    <a:pt x="376" y="658"/>
                    <a:pt x="365" y="645"/>
                    <a:pt x="350" y="641"/>
                  </a:cubicBezTo>
                  <a:cubicBezTo>
                    <a:pt x="329" y="635"/>
                    <a:pt x="308" y="627"/>
                    <a:pt x="289" y="615"/>
                  </a:cubicBezTo>
                  <a:cubicBezTo>
                    <a:pt x="275" y="607"/>
                    <a:pt x="258" y="610"/>
                    <a:pt x="247" y="621"/>
                  </a:cubicBezTo>
                  <a:cubicBezTo>
                    <a:pt x="193" y="675"/>
                    <a:pt x="193" y="675"/>
                    <a:pt x="193" y="675"/>
                  </a:cubicBezTo>
                  <a:cubicBezTo>
                    <a:pt x="144" y="627"/>
                    <a:pt x="144" y="627"/>
                    <a:pt x="144" y="627"/>
                  </a:cubicBezTo>
                  <a:cubicBezTo>
                    <a:pt x="199" y="572"/>
                    <a:pt x="199" y="572"/>
                    <a:pt x="199" y="572"/>
                  </a:cubicBezTo>
                  <a:cubicBezTo>
                    <a:pt x="210" y="561"/>
                    <a:pt x="212" y="544"/>
                    <a:pt x="204" y="531"/>
                  </a:cubicBezTo>
                  <a:cubicBezTo>
                    <a:pt x="193" y="512"/>
                    <a:pt x="184" y="491"/>
                    <a:pt x="179" y="469"/>
                  </a:cubicBezTo>
                  <a:cubicBezTo>
                    <a:pt x="175" y="454"/>
                    <a:pt x="161" y="444"/>
                    <a:pt x="146" y="444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146" y="376"/>
                    <a:pt x="146" y="376"/>
                    <a:pt x="146" y="376"/>
                  </a:cubicBezTo>
                  <a:cubicBezTo>
                    <a:pt x="161" y="376"/>
                    <a:pt x="175" y="365"/>
                    <a:pt x="179" y="350"/>
                  </a:cubicBezTo>
                  <a:cubicBezTo>
                    <a:pt x="184" y="328"/>
                    <a:pt x="193" y="308"/>
                    <a:pt x="204" y="289"/>
                  </a:cubicBezTo>
                  <a:cubicBezTo>
                    <a:pt x="212" y="275"/>
                    <a:pt x="210" y="258"/>
                    <a:pt x="199" y="247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247" y="199"/>
                    <a:pt x="247" y="199"/>
                    <a:pt x="247" y="199"/>
                  </a:cubicBezTo>
                  <a:cubicBezTo>
                    <a:pt x="258" y="210"/>
                    <a:pt x="275" y="212"/>
                    <a:pt x="289" y="204"/>
                  </a:cubicBezTo>
                  <a:cubicBezTo>
                    <a:pt x="308" y="193"/>
                    <a:pt x="329" y="184"/>
                    <a:pt x="350" y="179"/>
                  </a:cubicBezTo>
                  <a:cubicBezTo>
                    <a:pt x="365" y="175"/>
                    <a:pt x="376" y="161"/>
                    <a:pt x="376" y="146"/>
                  </a:cubicBezTo>
                  <a:cubicBezTo>
                    <a:pt x="376" y="68"/>
                    <a:pt x="376" y="68"/>
                    <a:pt x="376" y="68"/>
                  </a:cubicBezTo>
                  <a:cubicBezTo>
                    <a:pt x="444" y="68"/>
                    <a:pt x="444" y="68"/>
                    <a:pt x="444" y="68"/>
                  </a:cubicBezTo>
                  <a:cubicBezTo>
                    <a:pt x="444" y="145"/>
                    <a:pt x="444" y="145"/>
                    <a:pt x="444" y="145"/>
                  </a:cubicBezTo>
                  <a:cubicBezTo>
                    <a:pt x="444" y="161"/>
                    <a:pt x="454" y="175"/>
                    <a:pt x="470" y="179"/>
                  </a:cubicBezTo>
                  <a:cubicBezTo>
                    <a:pt x="491" y="184"/>
                    <a:pt x="512" y="193"/>
                    <a:pt x="531" y="204"/>
                  </a:cubicBezTo>
                  <a:cubicBezTo>
                    <a:pt x="544" y="212"/>
                    <a:pt x="561" y="210"/>
                    <a:pt x="572" y="199"/>
                  </a:cubicBezTo>
                  <a:cubicBezTo>
                    <a:pt x="627" y="144"/>
                    <a:pt x="627" y="144"/>
                    <a:pt x="627" y="144"/>
                  </a:cubicBezTo>
                  <a:cubicBezTo>
                    <a:pt x="675" y="192"/>
                    <a:pt x="675" y="192"/>
                    <a:pt x="675" y="192"/>
                  </a:cubicBezTo>
                  <a:cubicBezTo>
                    <a:pt x="621" y="247"/>
                    <a:pt x="621" y="247"/>
                    <a:pt x="621" y="247"/>
                  </a:cubicBezTo>
                  <a:cubicBezTo>
                    <a:pt x="610" y="258"/>
                    <a:pt x="608" y="275"/>
                    <a:pt x="615" y="288"/>
                  </a:cubicBezTo>
                  <a:cubicBezTo>
                    <a:pt x="627" y="308"/>
                    <a:pt x="635" y="328"/>
                    <a:pt x="641" y="350"/>
                  </a:cubicBezTo>
                  <a:cubicBezTo>
                    <a:pt x="645" y="365"/>
                    <a:pt x="658" y="376"/>
                    <a:pt x="674" y="376"/>
                  </a:cubicBezTo>
                  <a:cubicBezTo>
                    <a:pt x="751" y="376"/>
                    <a:pt x="751" y="376"/>
                    <a:pt x="751" y="376"/>
                  </a:cubicBezTo>
                  <a:lnTo>
                    <a:pt x="751" y="444"/>
                  </a:lnTo>
                  <a:close/>
                  <a:moveTo>
                    <a:pt x="751" y="444"/>
                  </a:moveTo>
                  <a:cubicBezTo>
                    <a:pt x="751" y="444"/>
                    <a:pt x="751" y="444"/>
                    <a:pt x="751" y="4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3652C1DE-650F-4BEC-81EF-E9032274312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070" y="1204"/>
              <a:ext cx="219" cy="219"/>
            </a:xfrm>
            <a:custGeom>
              <a:avLst/>
              <a:gdLst>
                <a:gd name="T0" fmla="*/ 137 w 273"/>
                <a:gd name="T1" fmla="*/ 0 h 273"/>
                <a:gd name="T2" fmla="*/ 0 w 273"/>
                <a:gd name="T3" fmla="*/ 137 h 273"/>
                <a:gd name="T4" fmla="*/ 137 w 273"/>
                <a:gd name="T5" fmla="*/ 273 h 273"/>
                <a:gd name="T6" fmla="*/ 273 w 273"/>
                <a:gd name="T7" fmla="*/ 137 h 273"/>
                <a:gd name="T8" fmla="*/ 137 w 273"/>
                <a:gd name="T9" fmla="*/ 0 h 273"/>
                <a:gd name="T10" fmla="*/ 137 w 273"/>
                <a:gd name="T11" fmla="*/ 205 h 273"/>
                <a:gd name="T12" fmla="*/ 69 w 273"/>
                <a:gd name="T13" fmla="*/ 137 h 273"/>
                <a:gd name="T14" fmla="*/ 137 w 273"/>
                <a:gd name="T15" fmla="*/ 68 h 273"/>
                <a:gd name="T16" fmla="*/ 205 w 273"/>
                <a:gd name="T17" fmla="*/ 137 h 273"/>
                <a:gd name="T18" fmla="*/ 137 w 273"/>
                <a:gd name="T19" fmla="*/ 205 h 273"/>
                <a:gd name="T20" fmla="*/ 137 w 273"/>
                <a:gd name="T21" fmla="*/ 205 h 273"/>
                <a:gd name="T22" fmla="*/ 137 w 273"/>
                <a:gd name="T23" fmla="*/ 20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273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3"/>
                    <a:pt x="137" y="273"/>
                  </a:cubicBezTo>
                  <a:cubicBezTo>
                    <a:pt x="212" y="273"/>
                    <a:pt x="273" y="212"/>
                    <a:pt x="273" y="137"/>
                  </a:cubicBezTo>
                  <a:cubicBezTo>
                    <a:pt x="273" y="61"/>
                    <a:pt x="212" y="0"/>
                    <a:pt x="137" y="0"/>
                  </a:cubicBezTo>
                  <a:close/>
                  <a:moveTo>
                    <a:pt x="137" y="205"/>
                  </a:moveTo>
                  <a:cubicBezTo>
                    <a:pt x="99" y="205"/>
                    <a:pt x="69" y="174"/>
                    <a:pt x="69" y="137"/>
                  </a:cubicBezTo>
                  <a:cubicBezTo>
                    <a:pt x="69" y="99"/>
                    <a:pt x="99" y="68"/>
                    <a:pt x="137" y="68"/>
                  </a:cubicBezTo>
                  <a:cubicBezTo>
                    <a:pt x="175" y="68"/>
                    <a:pt x="205" y="99"/>
                    <a:pt x="205" y="137"/>
                  </a:cubicBezTo>
                  <a:cubicBezTo>
                    <a:pt x="205" y="174"/>
                    <a:pt x="175" y="205"/>
                    <a:pt x="137" y="205"/>
                  </a:cubicBezTo>
                  <a:close/>
                  <a:moveTo>
                    <a:pt x="137" y="205"/>
                  </a:moveTo>
                  <a:cubicBezTo>
                    <a:pt x="137" y="205"/>
                    <a:pt x="137" y="205"/>
                    <a:pt x="137" y="20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9" name="Freeform 62">
              <a:extLst>
                <a:ext uri="{FF2B5EF4-FFF2-40B4-BE49-F238E27FC236}">
                  <a16:creationId xmlns:a16="http://schemas.microsoft.com/office/drawing/2014/main" id="{FC2C1D54-1BD8-405E-9E01-19522E0032F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944" y="767"/>
              <a:ext cx="1311" cy="930"/>
            </a:xfrm>
            <a:custGeom>
              <a:avLst/>
              <a:gdLst>
                <a:gd name="T0" fmla="*/ 1468 w 1638"/>
                <a:gd name="T1" fmla="*/ 0 h 1161"/>
                <a:gd name="T2" fmla="*/ 171 w 1638"/>
                <a:gd name="T3" fmla="*/ 0 h 1161"/>
                <a:gd name="T4" fmla="*/ 0 w 1638"/>
                <a:gd name="T5" fmla="*/ 171 h 1161"/>
                <a:gd name="T6" fmla="*/ 0 w 1638"/>
                <a:gd name="T7" fmla="*/ 1161 h 1161"/>
                <a:gd name="T8" fmla="*/ 68 w 1638"/>
                <a:gd name="T9" fmla="*/ 1161 h 1161"/>
                <a:gd name="T10" fmla="*/ 68 w 1638"/>
                <a:gd name="T11" fmla="*/ 171 h 1161"/>
                <a:gd name="T12" fmla="*/ 171 w 1638"/>
                <a:gd name="T13" fmla="*/ 68 h 1161"/>
                <a:gd name="T14" fmla="*/ 1468 w 1638"/>
                <a:gd name="T15" fmla="*/ 68 h 1161"/>
                <a:gd name="T16" fmla="*/ 1570 w 1638"/>
                <a:gd name="T17" fmla="*/ 171 h 1161"/>
                <a:gd name="T18" fmla="*/ 1570 w 1638"/>
                <a:gd name="T19" fmla="*/ 307 h 1161"/>
                <a:gd name="T20" fmla="*/ 1638 w 1638"/>
                <a:gd name="T21" fmla="*/ 307 h 1161"/>
                <a:gd name="T22" fmla="*/ 1638 w 1638"/>
                <a:gd name="T23" fmla="*/ 171 h 1161"/>
                <a:gd name="T24" fmla="*/ 1468 w 1638"/>
                <a:gd name="T25" fmla="*/ 0 h 1161"/>
                <a:gd name="T26" fmla="*/ 1468 w 1638"/>
                <a:gd name="T27" fmla="*/ 0 h 1161"/>
                <a:gd name="T28" fmla="*/ 1468 w 1638"/>
                <a:gd name="T29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8" h="1161">
                  <a:moveTo>
                    <a:pt x="1468" y="0"/>
                  </a:moveTo>
                  <a:cubicBezTo>
                    <a:pt x="171" y="0"/>
                    <a:pt x="171" y="0"/>
                    <a:pt x="171" y="0"/>
                  </a:cubicBezTo>
                  <a:cubicBezTo>
                    <a:pt x="76" y="0"/>
                    <a:pt x="0" y="76"/>
                    <a:pt x="0" y="171"/>
                  </a:cubicBezTo>
                  <a:cubicBezTo>
                    <a:pt x="0" y="1161"/>
                    <a:pt x="0" y="1161"/>
                    <a:pt x="0" y="1161"/>
                  </a:cubicBezTo>
                  <a:cubicBezTo>
                    <a:pt x="68" y="1161"/>
                    <a:pt x="68" y="1161"/>
                    <a:pt x="68" y="116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14"/>
                    <a:pt x="114" y="68"/>
                    <a:pt x="171" y="68"/>
                  </a:cubicBezTo>
                  <a:cubicBezTo>
                    <a:pt x="1468" y="68"/>
                    <a:pt x="1468" y="68"/>
                    <a:pt x="1468" y="68"/>
                  </a:cubicBezTo>
                  <a:cubicBezTo>
                    <a:pt x="1524" y="68"/>
                    <a:pt x="1570" y="114"/>
                    <a:pt x="1570" y="171"/>
                  </a:cubicBezTo>
                  <a:cubicBezTo>
                    <a:pt x="1570" y="307"/>
                    <a:pt x="1570" y="307"/>
                    <a:pt x="1570" y="307"/>
                  </a:cubicBezTo>
                  <a:cubicBezTo>
                    <a:pt x="1638" y="307"/>
                    <a:pt x="1638" y="307"/>
                    <a:pt x="1638" y="307"/>
                  </a:cubicBezTo>
                  <a:cubicBezTo>
                    <a:pt x="1638" y="171"/>
                    <a:pt x="1638" y="171"/>
                    <a:pt x="1638" y="171"/>
                  </a:cubicBezTo>
                  <a:cubicBezTo>
                    <a:pt x="1638" y="76"/>
                    <a:pt x="1562" y="0"/>
                    <a:pt x="1468" y="0"/>
                  </a:cubicBezTo>
                  <a:close/>
                  <a:moveTo>
                    <a:pt x="1468" y="0"/>
                  </a:moveTo>
                  <a:cubicBezTo>
                    <a:pt x="1468" y="0"/>
                    <a:pt x="1468" y="0"/>
                    <a:pt x="146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0" name="Freeform 63">
              <a:extLst>
                <a:ext uri="{FF2B5EF4-FFF2-40B4-BE49-F238E27FC236}">
                  <a16:creationId xmlns:a16="http://schemas.microsoft.com/office/drawing/2014/main" id="{17A7EAD8-8511-4F18-87EB-6A26B35011C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315" y="1587"/>
              <a:ext cx="682" cy="491"/>
            </a:xfrm>
            <a:custGeom>
              <a:avLst/>
              <a:gdLst>
                <a:gd name="T0" fmla="*/ 785 w 853"/>
                <a:gd name="T1" fmla="*/ 0 h 614"/>
                <a:gd name="T2" fmla="*/ 785 w 853"/>
                <a:gd name="T3" fmla="*/ 444 h 614"/>
                <a:gd name="T4" fmla="*/ 683 w 853"/>
                <a:gd name="T5" fmla="*/ 546 h 614"/>
                <a:gd name="T6" fmla="*/ 0 w 853"/>
                <a:gd name="T7" fmla="*/ 546 h 614"/>
                <a:gd name="T8" fmla="*/ 0 w 853"/>
                <a:gd name="T9" fmla="*/ 614 h 614"/>
                <a:gd name="T10" fmla="*/ 683 w 853"/>
                <a:gd name="T11" fmla="*/ 614 h 614"/>
                <a:gd name="T12" fmla="*/ 853 w 853"/>
                <a:gd name="T13" fmla="*/ 444 h 614"/>
                <a:gd name="T14" fmla="*/ 853 w 853"/>
                <a:gd name="T15" fmla="*/ 0 h 614"/>
                <a:gd name="T16" fmla="*/ 785 w 853"/>
                <a:gd name="T17" fmla="*/ 0 h 614"/>
                <a:gd name="T18" fmla="*/ 785 w 853"/>
                <a:gd name="T19" fmla="*/ 0 h 614"/>
                <a:gd name="T20" fmla="*/ 785 w 853"/>
                <a:gd name="T21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3" h="614">
                  <a:moveTo>
                    <a:pt x="785" y="0"/>
                  </a:moveTo>
                  <a:cubicBezTo>
                    <a:pt x="785" y="444"/>
                    <a:pt x="785" y="444"/>
                    <a:pt x="785" y="444"/>
                  </a:cubicBezTo>
                  <a:cubicBezTo>
                    <a:pt x="785" y="500"/>
                    <a:pt x="739" y="546"/>
                    <a:pt x="683" y="546"/>
                  </a:cubicBezTo>
                  <a:cubicBezTo>
                    <a:pt x="0" y="546"/>
                    <a:pt x="0" y="546"/>
                    <a:pt x="0" y="546"/>
                  </a:cubicBezTo>
                  <a:cubicBezTo>
                    <a:pt x="0" y="614"/>
                    <a:pt x="0" y="614"/>
                    <a:pt x="0" y="614"/>
                  </a:cubicBezTo>
                  <a:cubicBezTo>
                    <a:pt x="683" y="614"/>
                    <a:pt x="683" y="614"/>
                    <a:pt x="683" y="614"/>
                  </a:cubicBezTo>
                  <a:cubicBezTo>
                    <a:pt x="777" y="614"/>
                    <a:pt x="853" y="538"/>
                    <a:pt x="853" y="444"/>
                  </a:cubicBezTo>
                  <a:cubicBezTo>
                    <a:pt x="853" y="0"/>
                    <a:pt x="853" y="0"/>
                    <a:pt x="853" y="0"/>
                  </a:cubicBezTo>
                  <a:lnTo>
                    <a:pt x="785" y="0"/>
                  </a:lnTo>
                  <a:close/>
                  <a:moveTo>
                    <a:pt x="785" y="0"/>
                  </a:moveTo>
                  <a:cubicBezTo>
                    <a:pt x="785" y="0"/>
                    <a:pt x="785" y="0"/>
                    <a:pt x="78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F3186D2E-639C-471C-8BF4-AA17478CA4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3834" y="986"/>
              <a:ext cx="628" cy="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2" name="Rectangle 65">
              <a:extLst>
                <a:ext uri="{FF2B5EF4-FFF2-40B4-BE49-F238E27FC236}">
                  <a16:creationId xmlns:a16="http://schemas.microsoft.com/office/drawing/2014/main" id="{9EA07A86-07BF-4AFB-8CDB-F9A1897BB9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3807" y="877"/>
              <a:ext cx="55" cy="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03696D09-FF2F-433A-ABEB-060202B27F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3698" y="877"/>
              <a:ext cx="54" cy="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4" name="Rectangle 67">
              <a:extLst>
                <a:ext uri="{FF2B5EF4-FFF2-40B4-BE49-F238E27FC236}">
                  <a16:creationId xmlns:a16="http://schemas.microsoft.com/office/drawing/2014/main" id="{9720E9F2-6C17-4A8A-8236-BE722D3C6B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2824" y="877"/>
              <a:ext cx="55" cy="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5" name="Freeform 68">
              <a:extLst>
                <a:ext uri="{FF2B5EF4-FFF2-40B4-BE49-F238E27FC236}">
                  <a16:creationId xmlns:a16="http://schemas.microsoft.com/office/drawing/2014/main" id="{9827FF6A-289B-4732-AD2B-EDF5BA2B632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834" y="1314"/>
              <a:ext cx="327" cy="410"/>
            </a:xfrm>
            <a:custGeom>
              <a:avLst/>
              <a:gdLst>
                <a:gd name="T0" fmla="*/ 408 w 409"/>
                <a:gd name="T1" fmla="*/ 162 h 512"/>
                <a:gd name="T2" fmla="*/ 204 w 409"/>
                <a:gd name="T3" fmla="*/ 0 h 512"/>
                <a:gd name="T4" fmla="*/ 1 w 409"/>
                <a:gd name="T5" fmla="*/ 162 h 512"/>
                <a:gd name="T6" fmla="*/ 0 w 409"/>
                <a:gd name="T7" fmla="*/ 170 h 512"/>
                <a:gd name="T8" fmla="*/ 0 w 409"/>
                <a:gd name="T9" fmla="*/ 238 h 512"/>
                <a:gd name="T10" fmla="*/ 204 w 409"/>
                <a:gd name="T11" fmla="*/ 512 h 512"/>
                <a:gd name="T12" fmla="*/ 409 w 409"/>
                <a:gd name="T13" fmla="*/ 238 h 512"/>
                <a:gd name="T14" fmla="*/ 409 w 409"/>
                <a:gd name="T15" fmla="*/ 170 h 512"/>
                <a:gd name="T16" fmla="*/ 408 w 409"/>
                <a:gd name="T17" fmla="*/ 162 h 512"/>
                <a:gd name="T18" fmla="*/ 341 w 409"/>
                <a:gd name="T19" fmla="*/ 238 h 512"/>
                <a:gd name="T20" fmla="*/ 204 w 409"/>
                <a:gd name="T21" fmla="*/ 443 h 512"/>
                <a:gd name="T22" fmla="*/ 68 w 409"/>
                <a:gd name="T23" fmla="*/ 238 h 512"/>
                <a:gd name="T24" fmla="*/ 68 w 409"/>
                <a:gd name="T25" fmla="*/ 175 h 512"/>
                <a:gd name="T26" fmla="*/ 204 w 409"/>
                <a:gd name="T27" fmla="*/ 68 h 512"/>
                <a:gd name="T28" fmla="*/ 341 w 409"/>
                <a:gd name="T29" fmla="*/ 175 h 512"/>
                <a:gd name="T30" fmla="*/ 341 w 409"/>
                <a:gd name="T31" fmla="*/ 238 h 512"/>
                <a:gd name="T32" fmla="*/ 341 w 409"/>
                <a:gd name="T33" fmla="*/ 238 h 512"/>
                <a:gd name="T34" fmla="*/ 341 w 409"/>
                <a:gd name="T35" fmla="*/ 23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9" h="512">
                  <a:moveTo>
                    <a:pt x="408" y="162"/>
                  </a:moveTo>
                  <a:cubicBezTo>
                    <a:pt x="385" y="68"/>
                    <a:pt x="301" y="1"/>
                    <a:pt x="204" y="0"/>
                  </a:cubicBezTo>
                  <a:cubicBezTo>
                    <a:pt x="107" y="1"/>
                    <a:pt x="24" y="68"/>
                    <a:pt x="1" y="162"/>
                  </a:cubicBezTo>
                  <a:cubicBezTo>
                    <a:pt x="0" y="165"/>
                    <a:pt x="0" y="168"/>
                    <a:pt x="0" y="170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391"/>
                    <a:pt x="90" y="512"/>
                    <a:pt x="204" y="512"/>
                  </a:cubicBezTo>
                  <a:cubicBezTo>
                    <a:pt x="319" y="512"/>
                    <a:pt x="409" y="391"/>
                    <a:pt x="409" y="238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09" y="168"/>
                    <a:pt x="409" y="165"/>
                    <a:pt x="408" y="162"/>
                  </a:cubicBezTo>
                  <a:close/>
                  <a:moveTo>
                    <a:pt x="341" y="238"/>
                  </a:moveTo>
                  <a:cubicBezTo>
                    <a:pt x="341" y="351"/>
                    <a:pt x="280" y="443"/>
                    <a:pt x="204" y="443"/>
                  </a:cubicBezTo>
                  <a:cubicBezTo>
                    <a:pt x="129" y="443"/>
                    <a:pt x="68" y="351"/>
                    <a:pt x="68" y="238"/>
                  </a:cubicBezTo>
                  <a:cubicBezTo>
                    <a:pt x="68" y="175"/>
                    <a:pt x="68" y="175"/>
                    <a:pt x="68" y="175"/>
                  </a:cubicBezTo>
                  <a:cubicBezTo>
                    <a:pt x="85" y="113"/>
                    <a:pt x="140" y="70"/>
                    <a:pt x="204" y="68"/>
                  </a:cubicBezTo>
                  <a:cubicBezTo>
                    <a:pt x="268" y="70"/>
                    <a:pt x="324" y="113"/>
                    <a:pt x="341" y="175"/>
                  </a:cubicBezTo>
                  <a:lnTo>
                    <a:pt x="341" y="238"/>
                  </a:lnTo>
                  <a:close/>
                  <a:moveTo>
                    <a:pt x="341" y="238"/>
                  </a:moveTo>
                  <a:cubicBezTo>
                    <a:pt x="341" y="238"/>
                    <a:pt x="341" y="238"/>
                    <a:pt x="341" y="2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6" name="Freeform 69">
              <a:extLst>
                <a:ext uri="{FF2B5EF4-FFF2-40B4-BE49-F238E27FC236}">
                  <a16:creationId xmlns:a16="http://schemas.microsoft.com/office/drawing/2014/main" id="{A33C77D4-1EEE-4F55-A72F-3C125EBBA98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644" y="1668"/>
              <a:ext cx="247" cy="410"/>
            </a:xfrm>
            <a:custGeom>
              <a:avLst/>
              <a:gdLst>
                <a:gd name="T0" fmla="*/ 137 w 308"/>
                <a:gd name="T1" fmla="*/ 69 h 512"/>
                <a:gd name="T2" fmla="*/ 129 w 308"/>
                <a:gd name="T3" fmla="*/ 69 h 512"/>
                <a:gd name="T4" fmla="*/ 69 w 308"/>
                <a:gd name="T5" fmla="*/ 0 h 512"/>
                <a:gd name="T6" fmla="*/ 0 w 308"/>
                <a:gd name="T7" fmla="*/ 0 h 512"/>
                <a:gd name="T8" fmla="*/ 0 w 308"/>
                <a:gd name="T9" fmla="*/ 8 h 512"/>
                <a:gd name="T10" fmla="*/ 137 w 308"/>
                <a:gd name="T11" fmla="*/ 137 h 512"/>
                <a:gd name="T12" fmla="*/ 239 w 308"/>
                <a:gd name="T13" fmla="*/ 239 h 512"/>
                <a:gd name="T14" fmla="*/ 239 w 308"/>
                <a:gd name="T15" fmla="*/ 512 h 512"/>
                <a:gd name="T16" fmla="*/ 308 w 308"/>
                <a:gd name="T17" fmla="*/ 512 h 512"/>
                <a:gd name="T18" fmla="*/ 308 w 308"/>
                <a:gd name="T19" fmla="*/ 239 h 512"/>
                <a:gd name="T20" fmla="*/ 137 w 308"/>
                <a:gd name="T21" fmla="*/ 69 h 512"/>
                <a:gd name="T22" fmla="*/ 137 w 308"/>
                <a:gd name="T23" fmla="*/ 69 h 512"/>
                <a:gd name="T24" fmla="*/ 137 w 308"/>
                <a:gd name="T25" fmla="*/ 6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512">
                  <a:moveTo>
                    <a:pt x="137" y="69"/>
                  </a:moveTo>
                  <a:cubicBezTo>
                    <a:pt x="134" y="69"/>
                    <a:pt x="131" y="69"/>
                    <a:pt x="129" y="69"/>
                  </a:cubicBezTo>
                  <a:cubicBezTo>
                    <a:pt x="93" y="66"/>
                    <a:pt x="66" y="36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1"/>
                    <a:pt x="64" y="139"/>
                    <a:pt x="137" y="137"/>
                  </a:cubicBezTo>
                  <a:cubicBezTo>
                    <a:pt x="194" y="137"/>
                    <a:pt x="239" y="183"/>
                    <a:pt x="239" y="239"/>
                  </a:cubicBezTo>
                  <a:cubicBezTo>
                    <a:pt x="239" y="512"/>
                    <a:pt x="239" y="512"/>
                    <a:pt x="239" y="512"/>
                  </a:cubicBezTo>
                  <a:cubicBezTo>
                    <a:pt x="308" y="512"/>
                    <a:pt x="308" y="512"/>
                    <a:pt x="308" y="512"/>
                  </a:cubicBezTo>
                  <a:cubicBezTo>
                    <a:pt x="308" y="239"/>
                    <a:pt x="308" y="239"/>
                    <a:pt x="308" y="239"/>
                  </a:cubicBezTo>
                  <a:cubicBezTo>
                    <a:pt x="308" y="145"/>
                    <a:pt x="231" y="69"/>
                    <a:pt x="137" y="69"/>
                  </a:cubicBezTo>
                  <a:close/>
                  <a:moveTo>
                    <a:pt x="137" y="69"/>
                  </a:moveTo>
                  <a:cubicBezTo>
                    <a:pt x="137" y="69"/>
                    <a:pt x="137" y="69"/>
                    <a:pt x="137" y="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7" name="Freeform 70">
              <a:extLst>
                <a:ext uri="{FF2B5EF4-FFF2-40B4-BE49-F238E27FC236}">
                  <a16:creationId xmlns:a16="http://schemas.microsoft.com/office/drawing/2014/main" id="{CB5BBD75-A305-4CDE-B7C4-D18647DA784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944" y="1668"/>
              <a:ext cx="248" cy="410"/>
            </a:xfrm>
            <a:custGeom>
              <a:avLst/>
              <a:gdLst>
                <a:gd name="T0" fmla="*/ 307 w 309"/>
                <a:gd name="T1" fmla="*/ 0 h 512"/>
                <a:gd name="T2" fmla="*/ 239 w 309"/>
                <a:gd name="T3" fmla="*/ 0 h 512"/>
                <a:gd name="T4" fmla="*/ 239 w 309"/>
                <a:gd name="T5" fmla="*/ 9 h 512"/>
                <a:gd name="T6" fmla="*/ 171 w 309"/>
                <a:gd name="T7" fmla="*/ 69 h 512"/>
                <a:gd name="T8" fmla="*/ 0 w 309"/>
                <a:gd name="T9" fmla="*/ 239 h 512"/>
                <a:gd name="T10" fmla="*/ 0 w 309"/>
                <a:gd name="T11" fmla="*/ 512 h 512"/>
                <a:gd name="T12" fmla="*/ 68 w 309"/>
                <a:gd name="T13" fmla="*/ 512 h 512"/>
                <a:gd name="T14" fmla="*/ 68 w 309"/>
                <a:gd name="T15" fmla="*/ 239 h 512"/>
                <a:gd name="T16" fmla="*/ 171 w 309"/>
                <a:gd name="T17" fmla="*/ 137 h 512"/>
                <a:gd name="T18" fmla="*/ 178 w 309"/>
                <a:gd name="T19" fmla="*/ 137 h 512"/>
                <a:gd name="T20" fmla="*/ 307 w 309"/>
                <a:gd name="T21" fmla="*/ 0 h 512"/>
                <a:gd name="T22" fmla="*/ 307 w 309"/>
                <a:gd name="T23" fmla="*/ 0 h 512"/>
                <a:gd name="T24" fmla="*/ 307 w 309"/>
                <a:gd name="T2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512">
                  <a:moveTo>
                    <a:pt x="307" y="0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39" y="3"/>
                    <a:pt x="239" y="6"/>
                    <a:pt x="239" y="9"/>
                  </a:cubicBezTo>
                  <a:cubicBezTo>
                    <a:pt x="237" y="44"/>
                    <a:pt x="206" y="71"/>
                    <a:pt x="171" y="69"/>
                  </a:cubicBezTo>
                  <a:cubicBezTo>
                    <a:pt x="76" y="69"/>
                    <a:pt x="0" y="145"/>
                    <a:pt x="0" y="239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183"/>
                    <a:pt x="114" y="137"/>
                    <a:pt x="171" y="137"/>
                  </a:cubicBezTo>
                  <a:cubicBezTo>
                    <a:pt x="173" y="137"/>
                    <a:pt x="176" y="137"/>
                    <a:pt x="178" y="137"/>
                  </a:cubicBezTo>
                  <a:cubicBezTo>
                    <a:pt x="252" y="135"/>
                    <a:pt x="309" y="74"/>
                    <a:pt x="307" y="0"/>
                  </a:cubicBezTo>
                  <a:close/>
                  <a:moveTo>
                    <a:pt x="307" y="0"/>
                  </a:move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8" name="Rectangle 71">
              <a:extLst>
                <a:ext uri="{FF2B5EF4-FFF2-40B4-BE49-F238E27FC236}">
                  <a16:creationId xmlns:a16="http://schemas.microsoft.com/office/drawing/2014/main" id="{1D596C70-C4D7-4255-992D-A3B0520FFB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3834" y="1887"/>
              <a:ext cx="54" cy="1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9" name="Rectangle 72">
              <a:extLst>
                <a:ext uri="{FF2B5EF4-FFF2-40B4-BE49-F238E27FC236}">
                  <a16:creationId xmlns:a16="http://schemas.microsoft.com/office/drawing/2014/main" id="{2AB5F23F-44EF-4AFE-B2E3-08CEFD4741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3561" y="1887"/>
              <a:ext cx="54" cy="1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90" name="Freeform 73">
              <a:extLst>
                <a:ext uri="{FF2B5EF4-FFF2-40B4-BE49-F238E27FC236}">
                  <a16:creationId xmlns:a16="http://schemas.microsoft.com/office/drawing/2014/main" id="{8FFAFC45-F3D4-46F8-8A89-D4B7AB1C9F6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261" y="1778"/>
              <a:ext cx="492" cy="164"/>
            </a:xfrm>
            <a:custGeom>
              <a:avLst/>
              <a:gdLst>
                <a:gd name="T0" fmla="*/ 581 w 615"/>
                <a:gd name="T1" fmla="*/ 0 h 205"/>
                <a:gd name="T2" fmla="*/ 34 w 615"/>
                <a:gd name="T3" fmla="*/ 0 h 205"/>
                <a:gd name="T4" fmla="*/ 0 w 615"/>
                <a:gd name="T5" fmla="*/ 34 h 205"/>
                <a:gd name="T6" fmla="*/ 0 w 615"/>
                <a:gd name="T7" fmla="*/ 171 h 205"/>
                <a:gd name="T8" fmla="*/ 34 w 615"/>
                <a:gd name="T9" fmla="*/ 205 h 205"/>
                <a:gd name="T10" fmla="*/ 581 w 615"/>
                <a:gd name="T11" fmla="*/ 205 h 205"/>
                <a:gd name="T12" fmla="*/ 615 w 615"/>
                <a:gd name="T13" fmla="*/ 171 h 205"/>
                <a:gd name="T14" fmla="*/ 615 w 615"/>
                <a:gd name="T15" fmla="*/ 34 h 205"/>
                <a:gd name="T16" fmla="*/ 581 w 615"/>
                <a:gd name="T17" fmla="*/ 0 h 205"/>
                <a:gd name="T18" fmla="*/ 546 w 615"/>
                <a:gd name="T19" fmla="*/ 136 h 205"/>
                <a:gd name="T20" fmla="*/ 69 w 615"/>
                <a:gd name="T21" fmla="*/ 136 h 205"/>
                <a:gd name="T22" fmla="*/ 69 w 615"/>
                <a:gd name="T23" fmla="*/ 68 h 205"/>
                <a:gd name="T24" fmla="*/ 546 w 615"/>
                <a:gd name="T25" fmla="*/ 68 h 205"/>
                <a:gd name="T26" fmla="*/ 546 w 615"/>
                <a:gd name="T27" fmla="*/ 136 h 205"/>
                <a:gd name="T28" fmla="*/ 546 w 615"/>
                <a:gd name="T29" fmla="*/ 136 h 205"/>
                <a:gd name="T30" fmla="*/ 546 w 615"/>
                <a:gd name="T31" fmla="*/ 1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5" h="205">
                  <a:moveTo>
                    <a:pt x="581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89"/>
                    <a:pt x="16" y="205"/>
                    <a:pt x="34" y="205"/>
                  </a:cubicBezTo>
                  <a:cubicBezTo>
                    <a:pt x="581" y="205"/>
                    <a:pt x="581" y="205"/>
                    <a:pt x="581" y="205"/>
                  </a:cubicBezTo>
                  <a:cubicBezTo>
                    <a:pt x="599" y="205"/>
                    <a:pt x="615" y="189"/>
                    <a:pt x="615" y="171"/>
                  </a:cubicBezTo>
                  <a:cubicBezTo>
                    <a:pt x="615" y="34"/>
                    <a:pt x="615" y="34"/>
                    <a:pt x="615" y="34"/>
                  </a:cubicBezTo>
                  <a:cubicBezTo>
                    <a:pt x="615" y="15"/>
                    <a:pt x="599" y="0"/>
                    <a:pt x="581" y="0"/>
                  </a:cubicBezTo>
                  <a:close/>
                  <a:moveTo>
                    <a:pt x="546" y="136"/>
                  </a:moveTo>
                  <a:cubicBezTo>
                    <a:pt x="69" y="136"/>
                    <a:pt x="69" y="136"/>
                    <a:pt x="69" y="136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546" y="68"/>
                    <a:pt x="546" y="68"/>
                    <a:pt x="546" y="68"/>
                  </a:cubicBezTo>
                  <a:lnTo>
                    <a:pt x="546" y="136"/>
                  </a:lnTo>
                  <a:close/>
                  <a:moveTo>
                    <a:pt x="546" y="136"/>
                  </a:moveTo>
                  <a:cubicBezTo>
                    <a:pt x="546" y="136"/>
                    <a:pt x="546" y="136"/>
                    <a:pt x="546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91" name="Rectangle 74">
              <a:extLst>
                <a:ext uri="{FF2B5EF4-FFF2-40B4-BE49-F238E27FC236}">
                  <a16:creationId xmlns:a16="http://schemas.microsoft.com/office/drawing/2014/main" id="{F92C5A6F-7C3E-4A0D-8830-F3E2C3B453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3725" y="1095"/>
              <a:ext cx="410" cy="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92" name="Rectangle 75">
              <a:extLst>
                <a:ext uri="{FF2B5EF4-FFF2-40B4-BE49-F238E27FC236}">
                  <a16:creationId xmlns:a16="http://schemas.microsoft.com/office/drawing/2014/main" id="{6FF6B5CE-3224-4656-8DA8-E1481E6A3A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3507" y="1204"/>
              <a:ext cx="137" cy="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93" name="Rectangle 76">
              <a:extLst>
                <a:ext uri="{FF2B5EF4-FFF2-40B4-BE49-F238E27FC236}">
                  <a16:creationId xmlns:a16="http://schemas.microsoft.com/office/drawing/2014/main" id="{796E95C0-F34D-4127-A272-2AAEF85EE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3616" y="1204"/>
              <a:ext cx="55" cy="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6AC2DC-EB60-40C4-89A7-A8AD22FE2FFC}"/>
              </a:ext>
            </a:extLst>
          </p:cNvPr>
          <p:cNvGrpSpPr/>
          <p:nvPr/>
        </p:nvGrpSpPr>
        <p:grpSpPr bwMode="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43" name="Parallelogram 42">
              <a:hlinkClick r:id="rId3" action="ppaction://hlinksldjump"/>
              <a:extLst>
                <a:ext uri="{FF2B5EF4-FFF2-40B4-BE49-F238E27FC236}">
                  <a16:creationId xmlns:a16="http://schemas.microsoft.com/office/drawing/2014/main" id="{C3662D7A-140F-45C4-9B9C-C7B45C157A80}"/>
                </a:ext>
              </a:extLst>
            </p:cNvPr>
            <p:cNvSpPr/>
            <p:nvPr userDrawn="1"/>
          </p:nvSpPr>
          <p:spPr bwMode="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1"/>
                  </a:solidFill>
                </a:rPr>
                <a:t>Executive summary</a:t>
              </a:r>
            </a:p>
          </p:txBody>
        </p:sp>
        <p:sp>
          <p:nvSpPr>
            <p:cNvPr id="44" name="Parallelogram 43">
              <a:hlinkClick r:id="" action="ppaction://noaction"/>
              <a:extLst>
                <a:ext uri="{FF2B5EF4-FFF2-40B4-BE49-F238E27FC236}">
                  <a16:creationId xmlns:a16="http://schemas.microsoft.com/office/drawing/2014/main" id="{DAC7920E-AA99-4170-A183-D43B45ED598D}"/>
                </a:ext>
              </a:extLst>
            </p:cNvPr>
            <p:cNvSpPr/>
            <p:nvPr userDrawn="1"/>
          </p:nvSpPr>
          <p:spPr bwMode="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45" name="Parallelogram 44">
              <a:hlinkClick r:id="" action="ppaction://noaction"/>
              <a:extLst>
                <a:ext uri="{FF2B5EF4-FFF2-40B4-BE49-F238E27FC236}">
                  <a16:creationId xmlns:a16="http://schemas.microsoft.com/office/drawing/2014/main" id="{E07CC015-A088-4EFE-9A59-1D937B0E1B61}"/>
                </a:ext>
              </a:extLst>
            </p:cNvPr>
            <p:cNvSpPr/>
            <p:nvPr userDrawn="1"/>
          </p:nvSpPr>
          <p:spPr bwMode="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46" name="Parallelogram 45">
              <a:hlinkClick r:id="" action="ppaction://noaction"/>
              <a:extLst>
                <a:ext uri="{FF2B5EF4-FFF2-40B4-BE49-F238E27FC236}">
                  <a16:creationId xmlns:a16="http://schemas.microsoft.com/office/drawing/2014/main" id="{07DEC68E-E77E-4460-B11F-D96A1BDEBF0B}"/>
                </a:ext>
              </a:extLst>
            </p:cNvPr>
            <p:cNvSpPr/>
            <p:nvPr userDrawn="1"/>
          </p:nvSpPr>
          <p:spPr bwMode="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47" name="Parallelogram 46">
              <a:hlinkClick r:id="" action="ppaction://noaction"/>
              <a:extLst>
                <a:ext uri="{FF2B5EF4-FFF2-40B4-BE49-F238E27FC236}">
                  <a16:creationId xmlns:a16="http://schemas.microsoft.com/office/drawing/2014/main" id="{BE2DB8C5-01CE-40DD-A478-8F89D9433B06}"/>
                </a:ext>
              </a:extLst>
            </p:cNvPr>
            <p:cNvSpPr/>
            <p:nvPr userDrawn="1"/>
          </p:nvSpPr>
          <p:spPr bwMode="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48" name="Parallelogram 47">
              <a:hlinkClick r:id="" action="ppaction://noaction"/>
              <a:extLst>
                <a:ext uri="{FF2B5EF4-FFF2-40B4-BE49-F238E27FC236}">
                  <a16:creationId xmlns:a16="http://schemas.microsoft.com/office/drawing/2014/main" id="{1BBD4FEB-9E94-4530-8BB9-BCC678D7187E}"/>
                </a:ext>
              </a:extLst>
            </p:cNvPr>
            <p:cNvSpPr/>
            <p:nvPr userDrawn="1"/>
          </p:nvSpPr>
          <p:spPr bwMode="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49" name="Parallelogram 48">
              <a:hlinkClick r:id="" action="ppaction://noaction"/>
              <a:extLst>
                <a:ext uri="{FF2B5EF4-FFF2-40B4-BE49-F238E27FC236}">
                  <a16:creationId xmlns:a16="http://schemas.microsoft.com/office/drawing/2014/main" id="{0EA43591-8D12-4EF3-A1B2-4DC7EB729DC9}"/>
                </a:ext>
              </a:extLst>
            </p:cNvPr>
            <p:cNvSpPr/>
            <p:nvPr userDrawn="1"/>
          </p:nvSpPr>
          <p:spPr bwMode="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50" name="Parallelogram 49">
              <a:hlinkClick r:id="" action="ppaction://noaction"/>
              <a:extLst>
                <a:ext uri="{FF2B5EF4-FFF2-40B4-BE49-F238E27FC236}">
                  <a16:creationId xmlns:a16="http://schemas.microsoft.com/office/drawing/2014/main" id="{508B49FF-DC09-48BC-8187-6DEC820BF0FE}"/>
                </a:ext>
              </a:extLst>
            </p:cNvPr>
            <p:cNvSpPr/>
            <p:nvPr userDrawn="1"/>
          </p:nvSpPr>
          <p:spPr bwMode="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59" name="Parallelogram 58">
              <a:hlinkClick r:id="" action="ppaction://noaction"/>
              <a:extLst>
                <a:ext uri="{FF2B5EF4-FFF2-40B4-BE49-F238E27FC236}">
                  <a16:creationId xmlns:a16="http://schemas.microsoft.com/office/drawing/2014/main" id="{E6BD3A8D-8B07-432F-8D40-CF713AF45EC3}"/>
                </a:ext>
              </a:extLst>
            </p:cNvPr>
            <p:cNvSpPr/>
            <p:nvPr userDrawn="1"/>
          </p:nvSpPr>
          <p:spPr bwMode="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8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2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Battle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2771D63-7086-4FB9-8DB6-6959D1F51A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03" b="10351"/>
          <a:stretch/>
        </p:blipFill>
        <p:spPr bwMode="gray">
          <a:xfrm>
            <a:off x="1392" y="671797"/>
            <a:ext cx="7406098" cy="493342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976A89-7186-4811-87AA-A7EE2F638E5D}"/>
              </a:ext>
            </a:extLst>
          </p:cNvPr>
          <p:cNvSpPr>
            <a:spLocks noChangeAspect="1"/>
          </p:cNvSpPr>
          <p:nvPr/>
        </p:nvSpPr>
        <p:spPr bwMode="gray">
          <a:xfrm>
            <a:off x="5977781" y="1232552"/>
            <a:ext cx="2857443" cy="3811908"/>
          </a:xfrm>
          <a:prstGeom prst="ellipse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363F87-46C5-4231-9095-569071F3C082}"/>
              </a:ext>
            </a:extLst>
          </p:cNvPr>
          <p:cNvSpPr/>
          <p:nvPr/>
        </p:nvSpPr>
        <p:spPr bwMode="gray">
          <a:xfrm>
            <a:off x="5975435" y="1231020"/>
            <a:ext cx="2859741" cy="381497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43AD47D-389D-4110-A37F-9B15959DBCD8}"/>
              </a:ext>
            </a:extLst>
          </p:cNvPr>
          <p:cNvGrpSpPr/>
          <p:nvPr/>
        </p:nvGrpSpPr>
        <p:grpSpPr bwMode="gray">
          <a:xfrm>
            <a:off x="6168892" y="1489094"/>
            <a:ext cx="2472830" cy="3298824"/>
            <a:chOff x="8229471" y="1781121"/>
            <a:chExt cx="3298824" cy="329882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B073430-2B72-4BE6-938F-139ADCF066DE}"/>
                </a:ext>
              </a:extLst>
            </p:cNvPr>
            <p:cNvSpPr>
              <a:spLocks/>
            </p:cNvSpPr>
            <p:nvPr/>
          </p:nvSpPr>
          <p:spPr bwMode="gray">
            <a:xfrm>
              <a:off x="8229471" y="1781121"/>
              <a:ext cx="3298824" cy="3298824"/>
            </a:xfrm>
            <a:prstGeom prst="ellipse">
              <a:avLst/>
            </a:prstGeom>
            <a:solidFill>
              <a:srgbClr val="404040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B3378C7E-D854-47ED-AB50-01FC38DE388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606915" y="3256046"/>
              <a:ext cx="2543937" cy="1385286"/>
            </a:xfrm>
            <a:prstGeom prst="rect">
              <a:avLst/>
            </a:prstGeom>
            <a:noFill/>
          </p:spPr>
          <p:txBody>
            <a:bodyPr vert="horz" lIns="72000" tIns="72000" rIns="72000" bIns="7200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IN" sz="1799" dirty="0"/>
                <a:t>Battle cards and competitive intelligence</a:t>
              </a:r>
            </a:p>
          </p:txBody>
        </p:sp>
      </p:grpSp>
      <p:sp>
        <p:nvSpPr>
          <p:cNvPr id="45" name="Grey Block Arc">
            <a:extLst>
              <a:ext uri="{FF2B5EF4-FFF2-40B4-BE49-F238E27FC236}">
                <a16:creationId xmlns:a16="http://schemas.microsoft.com/office/drawing/2014/main" id="{972397AF-29DA-426C-B681-862A416C285D}"/>
              </a:ext>
            </a:extLst>
          </p:cNvPr>
          <p:cNvSpPr>
            <a:spLocks noChangeAspect="1"/>
          </p:cNvSpPr>
          <p:nvPr/>
        </p:nvSpPr>
        <p:spPr bwMode="gray">
          <a:xfrm flipH="1">
            <a:off x="5823906" y="1027280"/>
            <a:ext cx="3165190" cy="4222452"/>
          </a:xfrm>
          <a:prstGeom prst="blockArc">
            <a:avLst>
              <a:gd name="adj1" fmla="val 16192156"/>
              <a:gd name="adj2" fmla="val 5411960"/>
              <a:gd name="adj3" fmla="val 11056"/>
            </a:avLst>
          </a:prstGeom>
          <a:solidFill>
            <a:srgbClr val="6464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1278C61-985A-4DCF-A7AB-D5DE99DBE8F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971492" y="1741793"/>
            <a:ext cx="847319" cy="1130347"/>
            <a:chOff x="8373" y="460"/>
            <a:chExt cx="3876" cy="3876"/>
          </a:xfrm>
          <a:solidFill>
            <a:schemeClr val="bg2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E5A101AD-0F31-4CBB-AB6A-8FEDDE5BE1D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373" y="460"/>
              <a:ext cx="3554" cy="3554"/>
            </a:xfrm>
            <a:custGeom>
              <a:avLst/>
              <a:gdLst>
                <a:gd name="T0" fmla="*/ 1331 w 1502"/>
                <a:gd name="T1" fmla="*/ 137 h 1502"/>
                <a:gd name="T2" fmla="*/ 1024 w 1502"/>
                <a:gd name="T3" fmla="*/ 137 h 1502"/>
                <a:gd name="T4" fmla="*/ 1024 w 1502"/>
                <a:gd name="T5" fmla="*/ 102 h 1502"/>
                <a:gd name="T6" fmla="*/ 922 w 1502"/>
                <a:gd name="T7" fmla="*/ 0 h 1502"/>
                <a:gd name="T8" fmla="*/ 717 w 1502"/>
                <a:gd name="T9" fmla="*/ 0 h 1502"/>
                <a:gd name="T10" fmla="*/ 614 w 1502"/>
                <a:gd name="T11" fmla="*/ 102 h 1502"/>
                <a:gd name="T12" fmla="*/ 614 w 1502"/>
                <a:gd name="T13" fmla="*/ 137 h 1502"/>
                <a:gd name="T14" fmla="*/ 307 w 1502"/>
                <a:gd name="T15" fmla="*/ 137 h 1502"/>
                <a:gd name="T16" fmla="*/ 137 w 1502"/>
                <a:gd name="T17" fmla="*/ 307 h 1502"/>
                <a:gd name="T18" fmla="*/ 137 w 1502"/>
                <a:gd name="T19" fmla="*/ 614 h 1502"/>
                <a:gd name="T20" fmla="*/ 102 w 1502"/>
                <a:gd name="T21" fmla="*/ 614 h 1502"/>
                <a:gd name="T22" fmla="*/ 0 w 1502"/>
                <a:gd name="T23" fmla="*/ 717 h 1502"/>
                <a:gd name="T24" fmla="*/ 0 w 1502"/>
                <a:gd name="T25" fmla="*/ 922 h 1502"/>
                <a:gd name="T26" fmla="*/ 102 w 1502"/>
                <a:gd name="T27" fmla="*/ 1024 h 1502"/>
                <a:gd name="T28" fmla="*/ 137 w 1502"/>
                <a:gd name="T29" fmla="*/ 1024 h 1502"/>
                <a:gd name="T30" fmla="*/ 137 w 1502"/>
                <a:gd name="T31" fmla="*/ 1331 h 1502"/>
                <a:gd name="T32" fmla="*/ 307 w 1502"/>
                <a:gd name="T33" fmla="*/ 1502 h 1502"/>
                <a:gd name="T34" fmla="*/ 649 w 1502"/>
                <a:gd name="T35" fmla="*/ 1502 h 1502"/>
                <a:gd name="T36" fmla="*/ 683 w 1502"/>
                <a:gd name="T37" fmla="*/ 1468 h 1502"/>
                <a:gd name="T38" fmla="*/ 683 w 1502"/>
                <a:gd name="T39" fmla="*/ 1399 h 1502"/>
                <a:gd name="T40" fmla="*/ 717 w 1502"/>
                <a:gd name="T41" fmla="*/ 1365 h 1502"/>
                <a:gd name="T42" fmla="*/ 922 w 1502"/>
                <a:gd name="T43" fmla="*/ 1365 h 1502"/>
                <a:gd name="T44" fmla="*/ 922 w 1502"/>
                <a:gd name="T45" fmla="*/ 1297 h 1502"/>
                <a:gd name="T46" fmla="*/ 717 w 1502"/>
                <a:gd name="T47" fmla="*/ 1297 h 1502"/>
                <a:gd name="T48" fmla="*/ 614 w 1502"/>
                <a:gd name="T49" fmla="*/ 1399 h 1502"/>
                <a:gd name="T50" fmla="*/ 614 w 1502"/>
                <a:gd name="T51" fmla="*/ 1434 h 1502"/>
                <a:gd name="T52" fmla="*/ 307 w 1502"/>
                <a:gd name="T53" fmla="*/ 1434 h 1502"/>
                <a:gd name="T54" fmla="*/ 205 w 1502"/>
                <a:gd name="T55" fmla="*/ 1331 h 1502"/>
                <a:gd name="T56" fmla="*/ 205 w 1502"/>
                <a:gd name="T57" fmla="*/ 990 h 1502"/>
                <a:gd name="T58" fmla="*/ 171 w 1502"/>
                <a:gd name="T59" fmla="*/ 956 h 1502"/>
                <a:gd name="T60" fmla="*/ 102 w 1502"/>
                <a:gd name="T61" fmla="*/ 956 h 1502"/>
                <a:gd name="T62" fmla="*/ 68 w 1502"/>
                <a:gd name="T63" fmla="*/ 922 h 1502"/>
                <a:gd name="T64" fmla="*/ 68 w 1502"/>
                <a:gd name="T65" fmla="*/ 717 h 1502"/>
                <a:gd name="T66" fmla="*/ 102 w 1502"/>
                <a:gd name="T67" fmla="*/ 683 h 1502"/>
                <a:gd name="T68" fmla="*/ 171 w 1502"/>
                <a:gd name="T69" fmla="*/ 683 h 1502"/>
                <a:gd name="T70" fmla="*/ 205 w 1502"/>
                <a:gd name="T71" fmla="*/ 649 h 1502"/>
                <a:gd name="T72" fmla="*/ 205 w 1502"/>
                <a:gd name="T73" fmla="*/ 307 h 1502"/>
                <a:gd name="T74" fmla="*/ 307 w 1502"/>
                <a:gd name="T75" fmla="*/ 205 h 1502"/>
                <a:gd name="T76" fmla="*/ 649 w 1502"/>
                <a:gd name="T77" fmla="*/ 205 h 1502"/>
                <a:gd name="T78" fmla="*/ 683 w 1502"/>
                <a:gd name="T79" fmla="*/ 171 h 1502"/>
                <a:gd name="T80" fmla="*/ 683 w 1502"/>
                <a:gd name="T81" fmla="*/ 102 h 1502"/>
                <a:gd name="T82" fmla="*/ 717 w 1502"/>
                <a:gd name="T83" fmla="*/ 68 h 1502"/>
                <a:gd name="T84" fmla="*/ 922 w 1502"/>
                <a:gd name="T85" fmla="*/ 68 h 1502"/>
                <a:gd name="T86" fmla="*/ 956 w 1502"/>
                <a:gd name="T87" fmla="*/ 102 h 1502"/>
                <a:gd name="T88" fmla="*/ 956 w 1502"/>
                <a:gd name="T89" fmla="*/ 171 h 1502"/>
                <a:gd name="T90" fmla="*/ 990 w 1502"/>
                <a:gd name="T91" fmla="*/ 205 h 1502"/>
                <a:gd name="T92" fmla="*/ 1331 w 1502"/>
                <a:gd name="T93" fmla="*/ 205 h 1502"/>
                <a:gd name="T94" fmla="*/ 1434 w 1502"/>
                <a:gd name="T95" fmla="*/ 307 h 1502"/>
                <a:gd name="T96" fmla="*/ 1434 w 1502"/>
                <a:gd name="T97" fmla="*/ 546 h 1502"/>
                <a:gd name="T98" fmla="*/ 1502 w 1502"/>
                <a:gd name="T99" fmla="*/ 546 h 1502"/>
                <a:gd name="T100" fmla="*/ 1502 w 1502"/>
                <a:gd name="T101" fmla="*/ 307 h 1502"/>
                <a:gd name="T102" fmla="*/ 1331 w 1502"/>
                <a:gd name="T103" fmla="*/ 137 h 1502"/>
                <a:gd name="T104" fmla="*/ 1331 w 1502"/>
                <a:gd name="T105" fmla="*/ 137 h 1502"/>
                <a:gd name="T106" fmla="*/ 1331 w 1502"/>
                <a:gd name="T107" fmla="*/ 137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02" h="1502">
                  <a:moveTo>
                    <a:pt x="1331" y="137"/>
                  </a:moveTo>
                  <a:cubicBezTo>
                    <a:pt x="1024" y="137"/>
                    <a:pt x="1024" y="137"/>
                    <a:pt x="1024" y="137"/>
                  </a:cubicBezTo>
                  <a:cubicBezTo>
                    <a:pt x="1024" y="102"/>
                    <a:pt x="1024" y="102"/>
                    <a:pt x="1024" y="102"/>
                  </a:cubicBezTo>
                  <a:cubicBezTo>
                    <a:pt x="1024" y="46"/>
                    <a:pt x="978" y="0"/>
                    <a:pt x="922" y="0"/>
                  </a:cubicBezTo>
                  <a:cubicBezTo>
                    <a:pt x="717" y="0"/>
                    <a:pt x="717" y="0"/>
                    <a:pt x="717" y="0"/>
                  </a:cubicBezTo>
                  <a:cubicBezTo>
                    <a:pt x="660" y="0"/>
                    <a:pt x="614" y="46"/>
                    <a:pt x="614" y="102"/>
                  </a:cubicBezTo>
                  <a:cubicBezTo>
                    <a:pt x="614" y="137"/>
                    <a:pt x="614" y="137"/>
                    <a:pt x="614" y="137"/>
                  </a:cubicBezTo>
                  <a:cubicBezTo>
                    <a:pt x="307" y="137"/>
                    <a:pt x="307" y="137"/>
                    <a:pt x="307" y="137"/>
                  </a:cubicBezTo>
                  <a:cubicBezTo>
                    <a:pt x="213" y="137"/>
                    <a:pt x="137" y="213"/>
                    <a:pt x="137" y="307"/>
                  </a:cubicBezTo>
                  <a:cubicBezTo>
                    <a:pt x="137" y="614"/>
                    <a:pt x="137" y="614"/>
                    <a:pt x="137" y="614"/>
                  </a:cubicBezTo>
                  <a:cubicBezTo>
                    <a:pt x="102" y="614"/>
                    <a:pt x="102" y="614"/>
                    <a:pt x="102" y="614"/>
                  </a:cubicBezTo>
                  <a:cubicBezTo>
                    <a:pt x="46" y="614"/>
                    <a:pt x="0" y="660"/>
                    <a:pt x="0" y="717"/>
                  </a:cubicBezTo>
                  <a:cubicBezTo>
                    <a:pt x="0" y="922"/>
                    <a:pt x="0" y="922"/>
                    <a:pt x="0" y="922"/>
                  </a:cubicBezTo>
                  <a:cubicBezTo>
                    <a:pt x="0" y="978"/>
                    <a:pt x="46" y="1024"/>
                    <a:pt x="102" y="1024"/>
                  </a:cubicBezTo>
                  <a:cubicBezTo>
                    <a:pt x="137" y="1024"/>
                    <a:pt x="137" y="1024"/>
                    <a:pt x="137" y="1024"/>
                  </a:cubicBezTo>
                  <a:cubicBezTo>
                    <a:pt x="137" y="1331"/>
                    <a:pt x="137" y="1331"/>
                    <a:pt x="137" y="1331"/>
                  </a:cubicBezTo>
                  <a:cubicBezTo>
                    <a:pt x="137" y="1425"/>
                    <a:pt x="213" y="1502"/>
                    <a:pt x="307" y="1502"/>
                  </a:cubicBezTo>
                  <a:cubicBezTo>
                    <a:pt x="649" y="1502"/>
                    <a:pt x="649" y="1502"/>
                    <a:pt x="649" y="1502"/>
                  </a:cubicBezTo>
                  <a:cubicBezTo>
                    <a:pt x="667" y="1502"/>
                    <a:pt x="683" y="1487"/>
                    <a:pt x="683" y="1468"/>
                  </a:cubicBezTo>
                  <a:cubicBezTo>
                    <a:pt x="683" y="1399"/>
                    <a:pt x="683" y="1399"/>
                    <a:pt x="683" y="1399"/>
                  </a:cubicBezTo>
                  <a:cubicBezTo>
                    <a:pt x="683" y="1381"/>
                    <a:pt x="698" y="1365"/>
                    <a:pt x="717" y="1365"/>
                  </a:cubicBezTo>
                  <a:cubicBezTo>
                    <a:pt x="922" y="1365"/>
                    <a:pt x="922" y="1365"/>
                    <a:pt x="922" y="1365"/>
                  </a:cubicBezTo>
                  <a:cubicBezTo>
                    <a:pt x="922" y="1297"/>
                    <a:pt x="922" y="1297"/>
                    <a:pt x="922" y="1297"/>
                  </a:cubicBezTo>
                  <a:cubicBezTo>
                    <a:pt x="717" y="1297"/>
                    <a:pt x="717" y="1297"/>
                    <a:pt x="717" y="1297"/>
                  </a:cubicBezTo>
                  <a:cubicBezTo>
                    <a:pt x="660" y="1297"/>
                    <a:pt x="614" y="1343"/>
                    <a:pt x="614" y="1399"/>
                  </a:cubicBezTo>
                  <a:cubicBezTo>
                    <a:pt x="614" y="1434"/>
                    <a:pt x="614" y="1434"/>
                    <a:pt x="614" y="1434"/>
                  </a:cubicBezTo>
                  <a:cubicBezTo>
                    <a:pt x="307" y="1434"/>
                    <a:pt x="307" y="1434"/>
                    <a:pt x="307" y="1434"/>
                  </a:cubicBezTo>
                  <a:cubicBezTo>
                    <a:pt x="251" y="1434"/>
                    <a:pt x="205" y="1388"/>
                    <a:pt x="205" y="1331"/>
                  </a:cubicBezTo>
                  <a:cubicBezTo>
                    <a:pt x="205" y="990"/>
                    <a:pt x="205" y="990"/>
                    <a:pt x="205" y="990"/>
                  </a:cubicBezTo>
                  <a:cubicBezTo>
                    <a:pt x="205" y="971"/>
                    <a:pt x="190" y="956"/>
                    <a:pt x="171" y="956"/>
                  </a:cubicBezTo>
                  <a:cubicBezTo>
                    <a:pt x="102" y="956"/>
                    <a:pt x="102" y="956"/>
                    <a:pt x="102" y="956"/>
                  </a:cubicBezTo>
                  <a:cubicBezTo>
                    <a:pt x="84" y="956"/>
                    <a:pt x="68" y="940"/>
                    <a:pt x="68" y="922"/>
                  </a:cubicBezTo>
                  <a:cubicBezTo>
                    <a:pt x="68" y="717"/>
                    <a:pt x="68" y="717"/>
                    <a:pt x="68" y="717"/>
                  </a:cubicBezTo>
                  <a:cubicBezTo>
                    <a:pt x="68" y="698"/>
                    <a:pt x="84" y="683"/>
                    <a:pt x="102" y="683"/>
                  </a:cubicBezTo>
                  <a:cubicBezTo>
                    <a:pt x="171" y="683"/>
                    <a:pt x="171" y="683"/>
                    <a:pt x="171" y="683"/>
                  </a:cubicBezTo>
                  <a:cubicBezTo>
                    <a:pt x="190" y="683"/>
                    <a:pt x="205" y="667"/>
                    <a:pt x="205" y="649"/>
                  </a:cubicBezTo>
                  <a:cubicBezTo>
                    <a:pt x="205" y="307"/>
                    <a:pt x="205" y="307"/>
                    <a:pt x="205" y="307"/>
                  </a:cubicBezTo>
                  <a:cubicBezTo>
                    <a:pt x="205" y="251"/>
                    <a:pt x="251" y="205"/>
                    <a:pt x="307" y="205"/>
                  </a:cubicBezTo>
                  <a:cubicBezTo>
                    <a:pt x="649" y="205"/>
                    <a:pt x="649" y="205"/>
                    <a:pt x="649" y="205"/>
                  </a:cubicBezTo>
                  <a:cubicBezTo>
                    <a:pt x="667" y="205"/>
                    <a:pt x="683" y="190"/>
                    <a:pt x="683" y="171"/>
                  </a:cubicBezTo>
                  <a:cubicBezTo>
                    <a:pt x="683" y="102"/>
                    <a:pt x="683" y="102"/>
                    <a:pt x="683" y="102"/>
                  </a:cubicBezTo>
                  <a:cubicBezTo>
                    <a:pt x="683" y="84"/>
                    <a:pt x="698" y="68"/>
                    <a:pt x="717" y="68"/>
                  </a:cubicBezTo>
                  <a:cubicBezTo>
                    <a:pt x="922" y="68"/>
                    <a:pt x="922" y="68"/>
                    <a:pt x="922" y="68"/>
                  </a:cubicBezTo>
                  <a:cubicBezTo>
                    <a:pt x="940" y="68"/>
                    <a:pt x="956" y="84"/>
                    <a:pt x="956" y="102"/>
                  </a:cubicBezTo>
                  <a:cubicBezTo>
                    <a:pt x="956" y="171"/>
                    <a:pt x="956" y="171"/>
                    <a:pt x="956" y="171"/>
                  </a:cubicBezTo>
                  <a:cubicBezTo>
                    <a:pt x="956" y="190"/>
                    <a:pt x="971" y="205"/>
                    <a:pt x="990" y="205"/>
                  </a:cubicBezTo>
                  <a:cubicBezTo>
                    <a:pt x="1331" y="205"/>
                    <a:pt x="1331" y="205"/>
                    <a:pt x="1331" y="205"/>
                  </a:cubicBezTo>
                  <a:cubicBezTo>
                    <a:pt x="1388" y="205"/>
                    <a:pt x="1434" y="251"/>
                    <a:pt x="1434" y="307"/>
                  </a:cubicBezTo>
                  <a:cubicBezTo>
                    <a:pt x="1434" y="546"/>
                    <a:pt x="1434" y="546"/>
                    <a:pt x="1434" y="546"/>
                  </a:cubicBezTo>
                  <a:cubicBezTo>
                    <a:pt x="1502" y="546"/>
                    <a:pt x="1502" y="546"/>
                    <a:pt x="1502" y="546"/>
                  </a:cubicBezTo>
                  <a:cubicBezTo>
                    <a:pt x="1502" y="307"/>
                    <a:pt x="1502" y="307"/>
                    <a:pt x="1502" y="307"/>
                  </a:cubicBezTo>
                  <a:cubicBezTo>
                    <a:pt x="1502" y="213"/>
                    <a:pt x="1425" y="137"/>
                    <a:pt x="1331" y="137"/>
                  </a:cubicBezTo>
                  <a:close/>
                  <a:moveTo>
                    <a:pt x="1331" y="137"/>
                  </a:moveTo>
                  <a:cubicBezTo>
                    <a:pt x="1331" y="137"/>
                    <a:pt x="1331" y="137"/>
                    <a:pt x="1331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1D676E0D-5819-41B7-BD35-2390EE71E1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20" y="2722"/>
              <a:ext cx="161" cy="9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676B0963-9CAC-45C2-9D7C-E0E5878AE7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603" y="2722"/>
              <a:ext cx="163" cy="9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651FE8C7-ABE9-4D26-A051-6066E349BDF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1120" y="2076"/>
              <a:ext cx="646" cy="322"/>
            </a:xfrm>
            <a:custGeom>
              <a:avLst/>
              <a:gdLst>
                <a:gd name="T0" fmla="*/ 238 w 273"/>
                <a:gd name="T1" fmla="*/ 0 h 136"/>
                <a:gd name="T2" fmla="*/ 34 w 273"/>
                <a:gd name="T3" fmla="*/ 0 h 136"/>
                <a:gd name="T4" fmla="*/ 0 w 273"/>
                <a:gd name="T5" fmla="*/ 34 h 136"/>
                <a:gd name="T6" fmla="*/ 0 w 273"/>
                <a:gd name="T7" fmla="*/ 136 h 136"/>
                <a:gd name="T8" fmla="*/ 68 w 273"/>
                <a:gd name="T9" fmla="*/ 136 h 136"/>
                <a:gd name="T10" fmla="*/ 68 w 273"/>
                <a:gd name="T11" fmla="*/ 68 h 136"/>
                <a:gd name="T12" fmla="*/ 204 w 273"/>
                <a:gd name="T13" fmla="*/ 68 h 136"/>
                <a:gd name="T14" fmla="*/ 204 w 273"/>
                <a:gd name="T15" fmla="*/ 136 h 136"/>
                <a:gd name="T16" fmla="*/ 273 w 273"/>
                <a:gd name="T17" fmla="*/ 136 h 136"/>
                <a:gd name="T18" fmla="*/ 273 w 273"/>
                <a:gd name="T19" fmla="*/ 34 h 136"/>
                <a:gd name="T20" fmla="*/ 238 w 273"/>
                <a:gd name="T21" fmla="*/ 0 h 136"/>
                <a:gd name="T22" fmla="*/ 238 w 273"/>
                <a:gd name="T23" fmla="*/ 0 h 136"/>
                <a:gd name="T24" fmla="*/ 238 w 273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136">
                  <a:moveTo>
                    <a:pt x="2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73" y="34"/>
                    <a:pt x="273" y="34"/>
                    <a:pt x="273" y="34"/>
                  </a:cubicBezTo>
                  <a:cubicBezTo>
                    <a:pt x="273" y="15"/>
                    <a:pt x="257" y="0"/>
                    <a:pt x="238" y="0"/>
                  </a:cubicBezTo>
                  <a:close/>
                  <a:moveTo>
                    <a:pt x="238" y="0"/>
                  </a:moveTo>
                  <a:cubicBezTo>
                    <a:pt x="238" y="0"/>
                    <a:pt x="238" y="0"/>
                    <a:pt x="2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630B060E-5810-44BD-9ED6-15E32C6771F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876" y="2317"/>
              <a:ext cx="1131" cy="485"/>
            </a:xfrm>
            <a:custGeom>
              <a:avLst/>
              <a:gdLst>
                <a:gd name="T0" fmla="*/ 444 w 478"/>
                <a:gd name="T1" fmla="*/ 0 h 205"/>
                <a:gd name="T2" fmla="*/ 34 w 478"/>
                <a:gd name="T3" fmla="*/ 0 h 205"/>
                <a:gd name="T4" fmla="*/ 0 w 478"/>
                <a:gd name="T5" fmla="*/ 34 h 205"/>
                <a:gd name="T6" fmla="*/ 0 w 478"/>
                <a:gd name="T7" fmla="*/ 171 h 205"/>
                <a:gd name="T8" fmla="*/ 34 w 478"/>
                <a:gd name="T9" fmla="*/ 205 h 205"/>
                <a:gd name="T10" fmla="*/ 444 w 478"/>
                <a:gd name="T11" fmla="*/ 205 h 205"/>
                <a:gd name="T12" fmla="*/ 478 w 478"/>
                <a:gd name="T13" fmla="*/ 171 h 205"/>
                <a:gd name="T14" fmla="*/ 478 w 478"/>
                <a:gd name="T15" fmla="*/ 34 h 205"/>
                <a:gd name="T16" fmla="*/ 444 w 478"/>
                <a:gd name="T17" fmla="*/ 0 h 205"/>
                <a:gd name="T18" fmla="*/ 410 w 478"/>
                <a:gd name="T19" fmla="*/ 137 h 205"/>
                <a:gd name="T20" fmla="*/ 68 w 478"/>
                <a:gd name="T21" fmla="*/ 137 h 205"/>
                <a:gd name="T22" fmla="*/ 68 w 478"/>
                <a:gd name="T23" fmla="*/ 68 h 205"/>
                <a:gd name="T24" fmla="*/ 410 w 478"/>
                <a:gd name="T25" fmla="*/ 68 h 205"/>
                <a:gd name="T26" fmla="*/ 410 w 478"/>
                <a:gd name="T27" fmla="*/ 137 h 205"/>
                <a:gd name="T28" fmla="*/ 410 w 478"/>
                <a:gd name="T29" fmla="*/ 137 h 205"/>
                <a:gd name="T30" fmla="*/ 410 w 478"/>
                <a:gd name="T31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" h="205">
                  <a:moveTo>
                    <a:pt x="44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90"/>
                    <a:pt x="15" y="205"/>
                    <a:pt x="34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63" y="205"/>
                    <a:pt x="478" y="190"/>
                    <a:pt x="478" y="171"/>
                  </a:cubicBezTo>
                  <a:cubicBezTo>
                    <a:pt x="478" y="34"/>
                    <a:pt x="478" y="34"/>
                    <a:pt x="478" y="34"/>
                  </a:cubicBezTo>
                  <a:cubicBezTo>
                    <a:pt x="478" y="15"/>
                    <a:pt x="463" y="0"/>
                    <a:pt x="444" y="0"/>
                  </a:cubicBezTo>
                  <a:close/>
                  <a:moveTo>
                    <a:pt x="410" y="137"/>
                  </a:moveTo>
                  <a:cubicBezTo>
                    <a:pt x="68" y="137"/>
                    <a:pt x="68" y="137"/>
                    <a:pt x="68" y="137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410" y="68"/>
                    <a:pt x="410" y="68"/>
                    <a:pt x="410" y="68"/>
                  </a:cubicBezTo>
                  <a:lnTo>
                    <a:pt x="410" y="137"/>
                  </a:lnTo>
                  <a:close/>
                  <a:moveTo>
                    <a:pt x="410" y="137"/>
                  </a:moveTo>
                  <a:cubicBezTo>
                    <a:pt x="410" y="137"/>
                    <a:pt x="410" y="137"/>
                    <a:pt x="410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B2340575-6881-42D9-A9F2-4D11EFAED0A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876" y="3609"/>
              <a:ext cx="1131" cy="485"/>
            </a:xfrm>
            <a:custGeom>
              <a:avLst/>
              <a:gdLst>
                <a:gd name="T0" fmla="*/ 444 w 478"/>
                <a:gd name="T1" fmla="*/ 0 h 205"/>
                <a:gd name="T2" fmla="*/ 34 w 478"/>
                <a:gd name="T3" fmla="*/ 0 h 205"/>
                <a:gd name="T4" fmla="*/ 0 w 478"/>
                <a:gd name="T5" fmla="*/ 34 h 205"/>
                <a:gd name="T6" fmla="*/ 0 w 478"/>
                <a:gd name="T7" fmla="*/ 171 h 205"/>
                <a:gd name="T8" fmla="*/ 34 w 478"/>
                <a:gd name="T9" fmla="*/ 205 h 205"/>
                <a:gd name="T10" fmla="*/ 444 w 478"/>
                <a:gd name="T11" fmla="*/ 205 h 205"/>
                <a:gd name="T12" fmla="*/ 478 w 478"/>
                <a:gd name="T13" fmla="*/ 171 h 205"/>
                <a:gd name="T14" fmla="*/ 478 w 478"/>
                <a:gd name="T15" fmla="*/ 34 h 205"/>
                <a:gd name="T16" fmla="*/ 444 w 478"/>
                <a:gd name="T17" fmla="*/ 0 h 205"/>
                <a:gd name="T18" fmla="*/ 410 w 478"/>
                <a:gd name="T19" fmla="*/ 137 h 205"/>
                <a:gd name="T20" fmla="*/ 68 w 478"/>
                <a:gd name="T21" fmla="*/ 137 h 205"/>
                <a:gd name="T22" fmla="*/ 68 w 478"/>
                <a:gd name="T23" fmla="*/ 68 h 205"/>
                <a:gd name="T24" fmla="*/ 410 w 478"/>
                <a:gd name="T25" fmla="*/ 68 h 205"/>
                <a:gd name="T26" fmla="*/ 410 w 478"/>
                <a:gd name="T27" fmla="*/ 137 h 205"/>
                <a:gd name="T28" fmla="*/ 410 w 478"/>
                <a:gd name="T29" fmla="*/ 137 h 205"/>
                <a:gd name="T30" fmla="*/ 410 w 478"/>
                <a:gd name="T31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" h="205">
                  <a:moveTo>
                    <a:pt x="44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90"/>
                    <a:pt x="15" y="205"/>
                    <a:pt x="34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63" y="205"/>
                    <a:pt x="478" y="190"/>
                    <a:pt x="478" y="171"/>
                  </a:cubicBezTo>
                  <a:cubicBezTo>
                    <a:pt x="478" y="34"/>
                    <a:pt x="478" y="34"/>
                    <a:pt x="478" y="34"/>
                  </a:cubicBezTo>
                  <a:cubicBezTo>
                    <a:pt x="478" y="15"/>
                    <a:pt x="463" y="0"/>
                    <a:pt x="444" y="0"/>
                  </a:cubicBezTo>
                  <a:close/>
                  <a:moveTo>
                    <a:pt x="410" y="137"/>
                  </a:moveTo>
                  <a:cubicBezTo>
                    <a:pt x="68" y="137"/>
                    <a:pt x="68" y="137"/>
                    <a:pt x="68" y="137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410" y="68"/>
                    <a:pt x="410" y="68"/>
                    <a:pt x="410" y="68"/>
                  </a:cubicBezTo>
                  <a:lnTo>
                    <a:pt x="410" y="137"/>
                  </a:lnTo>
                  <a:close/>
                  <a:moveTo>
                    <a:pt x="410" y="137"/>
                  </a:moveTo>
                  <a:cubicBezTo>
                    <a:pt x="410" y="137"/>
                    <a:pt x="410" y="137"/>
                    <a:pt x="410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F87EE6A-EB0D-407F-821D-F80E6906B3E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635" y="3933"/>
              <a:ext cx="1614" cy="403"/>
            </a:xfrm>
            <a:custGeom>
              <a:avLst/>
              <a:gdLst>
                <a:gd name="T0" fmla="*/ 648 w 682"/>
                <a:gd name="T1" fmla="*/ 0 h 170"/>
                <a:gd name="T2" fmla="*/ 34 w 682"/>
                <a:gd name="T3" fmla="*/ 0 h 170"/>
                <a:gd name="T4" fmla="*/ 0 w 682"/>
                <a:gd name="T5" fmla="*/ 34 h 170"/>
                <a:gd name="T6" fmla="*/ 0 w 682"/>
                <a:gd name="T7" fmla="*/ 136 h 170"/>
                <a:gd name="T8" fmla="*/ 34 w 682"/>
                <a:gd name="T9" fmla="*/ 170 h 170"/>
                <a:gd name="T10" fmla="*/ 648 w 682"/>
                <a:gd name="T11" fmla="*/ 170 h 170"/>
                <a:gd name="T12" fmla="*/ 682 w 682"/>
                <a:gd name="T13" fmla="*/ 136 h 170"/>
                <a:gd name="T14" fmla="*/ 682 w 682"/>
                <a:gd name="T15" fmla="*/ 34 h 170"/>
                <a:gd name="T16" fmla="*/ 648 w 682"/>
                <a:gd name="T17" fmla="*/ 0 h 170"/>
                <a:gd name="T18" fmla="*/ 614 w 682"/>
                <a:gd name="T19" fmla="*/ 102 h 170"/>
                <a:gd name="T20" fmla="*/ 68 w 682"/>
                <a:gd name="T21" fmla="*/ 102 h 170"/>
                <a:gd name="T22" fmla="*/ 68 w 682"/>
                <a:gd name="T23" fmla="*/ 68 h 170"/>
                <a:gd name="T24" fmla="*/ 614 w 682"/>
                <a:gd name="T25" fmla="*/ 68 h 170"/>
                <a:gd name="T26" fmla="*/ 614 w 682"/>
                <a:gd name="T27" fmla="*/ 102 h 170"/>
                <a:gd name="T28" fmla="*/ 614 w 682"/>
                <a:gd name="T29" fmla="*/ 102 h 170"/>
                <a:gd name="T30" fmla="*/ 614 w 682"/>
                <a:gd name="T31" fmla="*/ 10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2" h="170">
                  <a:moveTo>
                    <a:pt x="64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55"/>
                    <a:pt x="15" y="170"/>
                    <a:pt x="34" y="170"/>
                  </a:cubicBezTo>
                  <a:cubicBezTo>
                    <a:pt x="648" y="170"/>
                    <a:pt x="648" y="170"/>
                    <a:pt x="648" y="170"/>
                  </a:cubicBezTo>
                  <a:cubicBezTo>
                    <a:pt x="667" y="170"/>
                    <a:pt x="682" y="155"/>
                    <a:pt x="682" y="136"/>
                  </a:cubicBezTo>
                  <a:cubicBezTo>
                    <a:pt x="682" y="34"/>
                    <a:pt x="682" y="34"/>
                    <a:pt x="682" y="34"/>
                  </a:cubicBezTo>
                  <a:cubicBezTo>
                    <a:pt x="682" y="15"/>
                    <a:pt x="667" y="0"/>
                    <a:pt x="648" y="0"/>
                  </a:cubicBezTo>
                  <a:close/>
                  <a:moveTo>
                    <a:pt x="614" y="102"/>
                  </a:moveTo>
                  <a:cubicBezTo>
                    <a:pt x="68" y="102"/>
                    <a:pt x="68" y="102"/>
                    <a:pt x="68" y="102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14" y="68"/>
                    <a:pt x="614" y="68"/>
                    <a:pt x="614" y="68"/>
                  </a:cubicBezTo>
                  <a:lnTo>
                    <a:pt x="614" y="102"/>
                  </a:lnTo>
                  <a:close/>
                  <a:moveTo>
                    <a:pt x="614" y="102"/>
                  </a:moveTo>
                  <a:cubicBezTo>
                    <a:pt x="614" y="102"/>
                    <a:pt x="614" y="102"/>
                    <a:pt x="614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D7BF7D6-5F85-4AEF-A23A-2E28A09D8AF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097" y="1186"/>
              <a:ext cx="407" cy="405"/>
            </a:xfrm>
            <a:custGeom>
              <a:avLst/>
              <a:gdLst>
                <a:gd name="T0" fmla="*/ 69 w 172"/>
                <a:gd name="T1" fmla="*/ 0 h 171"/>
                <a:gd name="T2" fmla="*/ 67 w 172"/>
                <a:gd name="T3" fmla="*/ 0 h 171"/>
                <a:gd name="T4" fmla="*/ 1 w 172"/>
                <a:gd name="T5" fmla="*/ 68 h 171"/>
                <a:gd name="T6" fmla="*/ 1 w 172"/>
                <a:gd name="T7" fmla="*/ 171 h 171"/>
                <a:gd name="T8" fmla="*/ 69 w 172"/>
                <a:gd name="T9" fmla="*/ 171 h 171"/>
                <a:gd name="T10" fmla="*/ 69 w 172"/>
                <a:gd name="T11" fmla="*/ 68 h 171"/>
                <a:gd name="T12" fmla="*/ 172 w 172"/>
                <a:gd name="T13" fmla="*/ 68 h 171"/>
                <a:gd name="T14" fmla="*/ 172 w 172"/>
                <a:gd name="T15" fmla="*/ 0 h 171"/>
                <a:gd name="T16" fmla="*/ 69 w 172"/>
                <a:gd name="T17" fmla="*/ 0 h 171"/>
                <a:gd name="T18" fmla="*/ 69 w 172"/>
                <a:gd name="T19" fmla="*/ 0 h 171"/>
                <a:gd name="T20" fmla="*/ 69 w 172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71">
                  <a:moveTo>
                    <a:pt x="69" y="0"/>
                  </a:moveTo>
                  <a:cubicBezTo>
                    <a:pt x="69" y="0"/>
                    <a:pt x="68" y="0"/>
                    <a:pt x="67" y="0"/>
                  </a:cubicBezTo>
                  <a:cubicBezTo>
                    <a:pt x="30" y="1"/>
                    <a:pt x="0" y="32"/>
                    <a:pt x="1" y="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0"/>
                    <a:pt x="172" y="0"/>
                    <a:pt x="172" y="0"/>
                  </a:cubicBezTo>
                  <a:lnTo>
                    <a:pt x="69" y="0"/>
                  </a:lnTo>
                  <a:close/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2FF812-45D0-497E-BEE9-EBDEAEC6E2EE}"/>
              </a:ext>
            </a:extLst>
          </p:cNvPr>
          <p:cNvGrpSpPr/>
          <p:nvPr/>
        </p:nvGrpSpPr>
        <p:grpSpPr bwMode="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34" name="Parallelogram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D20671F2-A53D-42EF-98E7-7B5F37FDBD20}"/>
                </a:ext>
              </a:extLst>
            </p:cNvPr>
            <p:cNvSpPr/>
            <p:nvPr userDrawn="1"/>
          </p:nvSpPr>
          <p:spPr bwMode="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1"/>
                  </a:solidFill>
                </a:rPr>
                <a:t>Executive summary</a:t>
              </a:r>
            </a:p>
          </p:txBody>
        </p:sp>
        <p:sp>
          <p:nvSpPr>
            <p:cNvPr id="35" name="Parallelogram 34">
              <a:hlinkClick r:id="" action="ppaction://noaction"/>
              <a:extLst>
                <a:ext uri="{FF2B5EF4-FFF2-40B4-BE49-F238E27FC236}">
                  <a16:creationId xmlns:a16="http://schemas.microsoft.com/office/drawing/2014/main" id="{CE7AB7C3-C3A7-4029-B408-FA366351FDAA}"/>
                </a:ext>
              </a:extLst>
            </p:cNvPr>
            <p:cNvSpPr/>
            <p:nvPr userDrawn="1"/>
          </p:nvSpPr>
          <p:spPr bwMode="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36" name="Parallelogram 35">
              <a:hlinkClick r:id="" action="ppaction://noaction"/>
              <a:extLst>
                <a:ext uri="{FF2B5EF4-FFF2-40B4-BE49-F238E27FC236}">
                  <a16:creationId xmlns:a16="http://schemas.microsoft.com/office/drawing/2014/main" id="{66AE5A62-F037-4366-8D6A-23996460EE28}"/>
                </a:ext>
              </a:extLst>
            </p:cNvPr>
            <p:cNvSpPr/>
            <p:nvPr userDrawn="1"/>
          </p:nvSpPr>
          <p:spPr bwMode="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37" name="Parallelogram 36">
              <a:hlinkClick r:id="" action="ppaction://noaction"/>
              <a:extLst>
                <a:ext uri="{FF2B5EF4-FFF2-40B4-BE49-F238E27FC236}">
                  <a16:creationId xmlns:a16="http://schemas.microsoft.com/office/drawing/2014/main" id="{D076A72B-2510-4663-838B-D67292F4333D}"/>
                </a:ext>
              </a:extLst>
            </p:cNvPr>
            <p:cNvSpPr/>
            <p:nvPr userDrawn="1"/>
          </p:nvSpPr>
          <p:spPr bwMode="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38" name="Parallelogram 37">
              <a:hlinkClick r:id="" action="ppaction://noaction"/>
              <a:extLst>
                <a:ext uri="{FF2B5EF4-FFF2-40B4-BE49-F238E27FC236}">
                  <a16:creationId xmlns:a16="http://schemas.microsoft.com/office/drawing/2014/main" id="{B4C9AA27-99B3-4086-8698-43461BA16596}"/>
                </a:ext>
              </a:extLst>
            </p:cNvPr>
            <p:cNvSpPr/>
            <p:nvPr userDrawn="1"/>
          </p:nvSpPr>
          <p:spPr bwMode="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9" name="Parallelogram 38">
              <a:hlinkClick r:id="" action="ppaction://noaction"/>
              <a:extLst>
                <a:ext uri="{FF2B5EF4-FFF2-40B4-BE49-F238E27FC236}">
                  <a16:creationId xmlns:a16="http://schemas.microsoft.com/office/drawing/2014/main" id="{85FD8024-C898-4F20-8E02-F925A0C466BC}"/>
                </a:ext>
              </a:extLst>
            </p:cNvPr>
            <p:cNvSpPr/>
            <p:nvPr userDrawn="1"/>
          </p:nvSpPr>
          <p:spPr bwMode="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40" name="Parallelogram 39">
              <a:hlinkClick r:id="" action="ppaction://noaction"/>
              <a:extLst>
                <a:ext uri="{FF2B5EF4-FFF2-40B4-BE49-F238E27FC236}">
                  <a16:creationId xmlns:a16="http://schemas.microsoft.com/office/drawing/2014/main" id="{5939A5FB-DE82-4210-B8A1-C29189EFEF11}"/>
                </a:ext>
              </a:extLst>
            </p:cNvPr>
            <p:cNvSpPr/>
            <p:nvPr userDrawn="1"/>
          </p:nvSpPr>
          <p:spPr bwMode="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41" name="Parallelogram 40">
              <a:hlinkClick r:id="" action="ppaction://noaction"/>
              <a:extLst>
                <a:ext uri="{FF2B5EF4-FFF2-40B4-BE49-F238E27FC236}">
                  <a16:creationId xmlns:a16="http://schemas.microsoft.com/office/drawing/2014/main" id="{831D2C03-CB18-4195-9A5C-5161031188D6}"/>
                </a:ext>
              </a:extLst>
            </p:cNvPr>
            <p:cNvSpPr/>
            <p:nvPr userDrawn="1"/>
          </p:nvSpPr>
          <p:spPr bwMode="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54" name="Parallelogram 53">
              <a:hlinkClick r:id="" action="ppaction://noaction"/>
              <a:extLst>
                <a:ext uri="{FF2B5EF4-FFF2-40B4-BE49-F238E27FC236}">
                  <a16:creationId xmlns:a16="http://schemas.microsoft.com/office/drawing/2014/main" id="{CB0A97F1-B67A-45EE-8CC8-2939C57BAFF5}"/>
                </a:ext>
              </a:extLst>
            </p:cNvPr>
            <p:cNvSpPr/>
            <p:nvPr userDrawn="1"/>
          </p:nvSpPr>
          <p:spPr bwMode="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94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ales and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1B55FD6-CECF-469C-A699-00430C1834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03" b="10351"/>
          <a:stretch/>
        </p:blipFill>
        <p:spPr bwMode="gray">
          <a:xfrm>
            <a:off x="1392" y="671797"/>
            <a:ext cx="7406098" cy="493342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733D1D-C5FD-42E1-9DEF-991EB814E478}"/>
              </a:ext>
            </a:extLst>
          </p:cNvPr>
          <p:cNvSpPr>
            <a:spLocks noChangeAspect="1"/>
          </p:cNvSpPr>
          <p:nvPr/>
        </p:nvSpPr>
        <p:spPr bwMode="gray">
          <a:xfrm>
            <a:off x="5977781" y="1232552"/>
            <a:ext cx="2857443" cy="3811908"/>
          </a:xfrm>
          <a:prstGeom prst="ellipse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54DE18-7CE2-46E0-BC6E-ADB412E2069E}"/>
              </a:ext>
            </a:extLst>
          </p:cNvPr>
          <p:cNvSpPr/>
          <p:nvPr/>
        </p:nvSpPr>
        <p:spPr bwMode="gray">
          <a:xfrm>
            <a:off x="5975435" y="1231020"/>
            <a:ext cx="2859741" cy="381497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31AC5F-3709-4D04-AE85-6FE7A2354959}"/>
              </a:ext>
            </a:extLst>
          </p:cNvPr>
          <p:cNvGrpSpPr/>
          <p:nvPr/>
        </p:nvGrpSpPr>
        <p:grpSpPr bwMode="gray">
          <a:xfrm>
            <a:off x="6168892" y="1489094"/>
            <a:ext cx="2472830" cy="3298824"/>
            <a:chOff x="8229471" y="1781121"/>
            <a:chExt cx="3298824" cy="329882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A1B3AC-B00D-45AA-BB03-31AC96297E7F}"/>
                </a:ext>
              </a:extLst>
            </p:cNvPr>
            <p:cNvSpPr>
              <a:spLocks/>
            </p:cNvSpPr>
            <p:nvPr/>
          </p:nvSpPr>
          <p:spPr bwMode="gray">
            <a:xfrm>
              <a:off x="8229471" y="1781121"/>
              <a:ext cx="3298824" cy="3298824"/>
            </a:xfrm>
            <a:prstGeom prst="ellipse">
              <a:avLst/>
            </a:prstGeom>
            <a:solidFill>
              <a:srgbClr val="404040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Title 1">
              <a:extLst>
                <a:ext uri="{FF2B5EF4-FFF2-40B4-BE49-F238E27FC236}">
                  <a16:creationId xmlns:a16="http://schemas.microsoft.com/office/drawing/2014/main" id="{11CCB31A-3E5C-4952-A31D-567753B65DD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606915" y="3256046"/>
              <a:ext cx="2543937" cy="1385286"/>
            </a:xfrm>
            <a:prstGeom prst="rect">
              <a:avLst/>
            </a:prstGeom>
            <a:noFill/>
          </p:spPr>
          <p:txBody>
            <a:bodyPr vert="horz" lIns="72000" tIns="72000" rIns="72000" bIns="7200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IN" sz="1799" dirty="0"/>
                <a:t>Sales and marketing materials</a:t>
              </a:r>
            </a:p>
          </p:txBody>
        </p:sp>
      </p:grpSp>
      <p:grpSp>
        <p:nvGrpSpPr>
          <p:cNvPr id="77" name="Group 79">
            <a:extLst>
              <a:ext uri="{FF2B5EF4-FFF2-40B4-BE49-F238E27FC236}">
                <a16:creationId xmlns:a16="http://schemas.microsoft.com/office/drawing/2014/main" id="{BA2B7687-B3C6-491E-9CAE-EA26F3E2AAD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968730" y="1757157"/>
            <a:ext cx="799624" cy="1066720"/>
            <a:chOff x="-1580" y="-242"/>
            <a:chExt cx="1606" cy="1606"/>
          </a:xfrm>
          <a:solidFill>
            <a:schemeClr val="bg2"/>
          </a:solidFill>
        </p:grpSpPr>
        <p:sp>
          <p:nvSpPr>
            <p:cNvPr id="78" name="Rectangle 80">
              <a:extLst>
                <a:ext uri="{FF2B5EF4-FFF2-40B4-BE49-F238E27FC236}">
                  <a16:creationId xmlns:a16="http://schemas.microsoft.com/office/drawing/2014/main" id="{E8880CF9-E7E0-424C-AF5D-C0A439CF30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045" y="-107"/>
              <a:ext cx="67" cy="1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9" name="Rectangle 81">
              <a:extLst>
                <a:ext uri="{FF2B5EF4-FFF2-40B4-BE49-F238E27FC236}">
                  <a16:creationId xmlns:a16="http://schemas.microsoft.com/office/drawing/2014/main" id="{4FB51015-B2B0-4AFE-BC23-BE46206284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576" y="-107"/>
              <a:ext cx="67" cy="1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149E5389-983C-4320-B4FA-652119AA444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1580" y="27"/>
              <a:ext cx="1606" cy="535"/>
            </a:xfrm>
            <a:custGeom>
              <a:avLst/>
              <a:gdLst>
                <a:gd name="T0" fmla="*/ 1536 w 1638"/>
                <a:gd name="T1" fmla="*/ 0 h 546"/>
                <a:gd name="T2" fmla="*/ 102 w 1638"/>
                <a:gd name="T3" fmla="*/ 0 h 546"/>
                <a:gd name="T4" fmla="*/ 0 w 1638"/>
                <a:gd name="T5" fmla="*/ 102 h 546"/>
                <a:gd name="T6" fmla="*/ 0 w 1638"/>
                <a:gd name="T7" fmla="*/ 444 h 546"/>
                <a:gd name="T8" fmla="*/ 102 w 1638"/>
                <a:gd name="T9" fmla="*/ 546 h 546"/>
                <a:gd name="T10" fmla="*/ 649 w 1638"/>
                <a:gd name="T11" fmla="*/ 546 h 546"/>
                <a:gd name="T12" fmla="*/ 649 w 1638"/>
                <a:gd name="T13" fmla="*/ 478 h 546"/>
                <a:gd name="T14" fmla="*/ 102 w 1638"/>
                <a:gd name="T15" fmla="*/ 478 h 546"/>
                <a:gd name="T16" fmla="*/ 68 w 1638"/>
                <a:gd name="T17" fmla="*/ 444 h 546"/>
                <a:gd name="T18" fmla="*/ 68 w 1638"/>
                <a:gd name="T19" fmla="*/ 102 h 546"/>
                <a:gd name="T20" fmla="*/ 102 w 1638"/>
                <a:gd name="T21" fmla="*/ 68 h 546"/>
                <a:gd name="T22" fmla="*/ 1536 w 1638"/>
                <a:gd name="T23" fmla="*/ 68 h 546"/>
                <a:gd name="T24" fmla="*/ 1570 w 1638"/>
                <a:gd name="T25" fmla="*/ 102 h 546"/>
                <a:gd name="T26" fmla="*/ 1570 w 1638"/>
                <a:gd name="T27" fmla="*/ 444 h 546"/>
                <a:gd name="T28" fmla="*/ 1536 w 1638"/>
                <a:gd name="T29" fmla="*/ 478 h 546"/>
                <a:gd name="T30" fmla="*/ 1399 w 1638"/>
                <a:gd name="T31" fmla="*/ 478 h 546"/>
                <a:gd name="T32" fmla="*/ 1399 w 1638"/>
                <a:gd name="T33" fmla="*/ 546 h 546"/>
                <a:gd name="T34" fmla="*/ 1536 w 1638"/>
                <a:gd name="T35" fmla="*/ 546 h 546"/>
                <a:gd name="T36" fmla="*/ 1638 w 1638"/>
                <a:gd name="T37" fmla="*/ 444 h 546"/>
                <a:gd name="T38" fmla="*/ 1638 w 1638"/>
                <a:gd name="T39" fmla="*/ 102 h 546"/>
                <a:gd name="T40" fmla="*/ 1536 w 1638"/>
                <a:gd name="T41" fmla="*/ 0 h 546"/>
                <a:gd name="T42" fmla="*/ 1536 w 1638"/>
                <a:gd name="T43" fmla="*/ 0 h 546"/>
                <a:gd name="T44" fmla="*/ 1536 w 1638"/>
                <a:gd name="T4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38" h="546">
                  <a:moveTo>
                    <a:pt x="153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46" y="0"/>
                    <a:pt x="0" y="46"/>
                    <a:pt x="0" y="102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0" y="500"/>
                    <a:pt x="46" y="546"/>
                    <a:pt x="102" y="546"/>
                  </a:cubicBezTo>
                  <a:cubicBezTo>
                    <a:pt x="649" y="546"/>
                    <a:pt x="649" y="546"/>
                    <a:pt x="649" y="546"/>
                  </a:cubicBezTo>
                  <a:cubicBezTo>
                    <a:pt x="649" y="478"/>
                    <a:pt x="649" y="478"/>
                    <a:pt x="649" y="478"/>
                  </a:cubicBezTo>
                  <a:cubicBezTo>
                    <a:pt x="102" y="478"/>
                    <a:pt x="102" y="478"/>
                    <a:pt x="102" y="478"/>
                  </a:cubicBezTo>
                  <a:cubicBezTo>
                    <a:pt x="84" y="478"/>
                    <a:pt x="68" y="463"/>
                    <a:pt x="68" y="444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84"/>
                    <a:pt x="84" y="68"/>
                    <a:pt x="102" y="68"/>
                  </a:cubicBezTo>
                  <a:cubicBezTo>
                    <a:pt x="1536" y="68"/>
                    <a:pt x="1536" y="68"/>
                    <a:pt x="1536" y="68"/>
                  </a:cubicBezTo>
                  <a:cubicBezTo>
                    <a:pt x="1555" y="68"/>
                    <a:pt x="1570" y="84"/>
                    <a:pt x="1570" y="102"/>
                  </a:cubicBezTo>
                  <a:cubicBezTo>
                    <a:pt x="1570" y="444"/>
                    <a:pt x="1570" y="444"/>
                    <a:pt x="1570" y="444"/>
                  </a:cubicBezTo>
                  <a:cubicBezTo>
                    <a:pt x="1570" y="463"/>
                    <a:pt x="1555" y="478"/>
                    <a:pt x="1536" y="478"/>
                  </a:cubicBezTo>
                  <a:cubicBezTo>
                    <a:pt x="1399" y="478"/>
                    <a:pt x="1399" y="478"/>
                    <a:pt x="1399" y="478"/>
                  </a:cubicBezTo>
                  <a:cubicBezTo>
                    <a:pt x="1399" y="546"/>
                    <a:pt x="1399" y="546"/>
                    <a:pt x="1399" y="546"/>
                  </a:cubicBezTo>
                  <a:cubicBezTo>
                    <a:pt x="1536" y="546"/>
                    <a:pt x="1536" y="546"/>
                    <a:pt x="1536" y="546"/>
                  </a:cubicBezTo>
                  <a:cubicBezTo>
                    <a:pt x="1593" y="546"/>
                    <a:pt x="1638" y="500"/>
                    <a:pt x="1638" y="444"/>
                  </a:cubicBezTo>
                  <a:cubicBezTo>
                    <a:pt x="1638" y="102"/>
                    <a:pt x="1638" y="102"/>
                    <a:pt x="1638" y="102"/>
                  </a:cubicBezTo>
                  <a:cubicBezTo>
                    <a:pt x="1638" y="46"/>
                    <a:pt x="1593" y="0"/>
                    <a:pt x="1536" y="0"/>
                  </a:cubicBezTo>
                  <a:close/>
                  <a:moveTo>
                    <a:pt x="1536" y="0"/>
                  </a:moveTo>
                  <a:cubicBezTo>
                    <a:pt x="1536" y="0"/>
                    <a:pt x="1536" y="0"/>
                    <a:pt x="15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0076DFF6-10F6-4212-B000-642E2DBD0E5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1513" y="628"/>
              <a:ext cx="201" cy="736"/>
            </a:xfrm>
            <a:custGeom>
              <a:avLst/>
              <a:gdLst>
                <a:gd name="T0" fmla="*/ 103 w 205"/>
                <a:gd name="T1" fmla="*/ 683 h 751"/>
                <a:gd name="T2" fmla="*/ 103 w 205"/>
                <a:gd name="T3" fmla="*/ 683 h 751"/>
                <a:gd name="T4" fmla="*/ 69 w 205"/>
                <a:gd name="T5" fmla="*/ 649 h 751"/>
                <a:gd name="T6" fmla="*/ 69 w 205"/>
                <a:gd name="T7" fmla="*/ 0 h 751"/>
                <a:gd name="T8" fmla="*/ 0 w 205"/>
                <a:gd name="T9" fmla="*/ 0 h 751"/>
                <a:gd name="T10" fmla="*/ 0 w 205"/>
                <a:gd name="T11" fmla="*/ 649 h 751"/>
                <a:gd name="T12" fmla="*/ 103 w 205"/>
                <a:gd name="T13" fmla="*/ 751 h 751"/>
                <a:gd name="T14" fmla="*/ 205 w 205"/>
                <a:gd name="T15" fmla="*/ 751 h 751"/>
                <a:gd name="T16" fmla="*/ 205 w 205"/>
                <a:gd name="T17" fmla="*/ 683 h 751"/>
                <a:gd name="T18" fmla="*/ 103 w 205"/>
                <a:gd name="T19" fmla="*/ 683 h 751"/>
                <a:gd name="T20" fmla="*/ 103 w 205"/>
                <a:gd name="T21" fmla="*/ 683 h 751"/>
                <a:gd name="T22" fmla="*/ 103 w 205"/>
                <a:gd name="T23" fmla="*/ 683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5" h="751">
                  <a:moveTo>
                    <a:pt x="103" y="683"/>
                  </a:moveTo>
                  <a:cubicBezTo>
                    <a:pt x="103" y="683"/>
                    <a:pt x="103" y="683"/>
                    <a:pt x="103" y="683"/>
                  </a:cubicBezTo>
                  <a:cubicBezTo>
                    <a:pt x="84" y="683"/>
                    <a:pt x="69" y="668"/>
                    <a:pt x="69" y="649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0" y="706"/>
                    <a:pt x="46" y="751"/>
                    <a:pt x="103" y="751"/>
                  </a:cubicBezTo>
                  <a:cubicBezTo>
                    <a:pt x="205" y="751"/>
                    <a:pt x="205" y="751"/>
                    <a:pt x="205" y="751"/>
                  </a:cubicBezTo>
                  <a:cubicBezTo>
                    <a:pt x="205" y="683"/>
                    <a:pt x="205" y="683"/>
                    <a:pt x="205" y="683"/>
                  </a:cubicBezTo>
                  <a:lnTo>
                    <a:pt x="103" y="683"/>
                  </a:lnTo>
                  <a:close/>
                  <a:moveTo>
                    <a:pt x="103" y="683"/>
                  </a:moveTo>
                  <a:cubicBezTo>
                    <a:pt x="103" y="683"/>
                    <a:pt x="103" y="683"/>
                    <a:pt x="103" y="6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9F7F79F2-FC5E-44B6-8E61-834DCC0C778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978" y="395"/>
              <a:ext cx="402" cy="268"/>
            </a:xfrm>
            <a:custGeom>
              <a:avLst/>
              <a:gdLst>
                <a:gd name="T0" fmla="*/ 376 w 410"/>
                <a:gd name="T1" fmla="*/ 0 h 273"/>
                <a:gd name="T2" fmla="*/ 35 w 410"/>
                <a:gd name="T3" fmla="*/ 0 h 273"/>
                <a:gd name="T4" fmla="*/ 0 w 410"/>
                <a:gd name="T5" fmla="*/ 34 h 273"/>
                <a:gd name="T6" fmla="*/ 0 w 410"/>
                <a:gd name="T7" fmla="*/ 238 h 273"/>
                <a:gd name="T8" fmla="*/ 35 w 410"/>
                <a:gd name="T9" fmla="*/ 273 h 273"/>
                <a:gd name="T10" fmla="*/ 273 w 410"/>
                <a:gd name="T11" fmla="*/ 273 h 273"/>
                <a:gd name="T12" fmla="*/ 273 w 410"/>
                <a:gd name="T13" fmla="*/ 204 h 273"/>
                <a:gd name="T14" fmla="*/ 69 w 410"/>
                <a:gd name="T15" fmla="*/ 204 h 273"/>
                <a:gd name="T16" fmla="*/ 69 w 410"/>
                <a:gd name="T17" fmla="*/ 68 h 273"/>
                <a:gd name="T18" fmla="*/ 342 w 410"/>
                <a:gd name="T19" fmla="*/ 68 h 273"/>
                <a:gd name="T20" fmla="*/ 342 w 410"/>
                <a:gd name="T21" fmla="*/ 136 h 273"/>
                <a:gd name="T22" fmla="*/ 410 w 410"/>
                <a:gd name="T23" fmla="*/ 136 h 273"/>
                <a:gd name="T24" fmla="*/ 410 w 410"/>
                <a:gd name="T25" fmla="*/ 34 h 273"/>
                <a:gd name="T26" fmla="*/ 376 w 410"/>
                <a:gd name="T27" fmla="*/ 0 h 273"/>
                <a:gd name="T28" fmla="*/ 376 w 410"/>
                <a:gd name="T29" fmla="*/ 0 h 273"/>
                <a:gd name="T30" fmla="*/ 376 w 410"/>
                <a:gd name="T31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273">
                  <a:moveTo>
                    <a:pt x="37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57"/>
                    <a:pt x="16" y="273"/>
                    <a:pt x="35" y="273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3" y="204"/>
                    <a:pt x="273" y="204"/>
                    <a:pt x="273" y="204"/>
                  </a:cubicBezTo>
                  <a:cubicBezTo>
                    <a:pt x="69" y="204"/>
                    <a:pt x="69" y="204"/>
                    <a:pt x="69" y="204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410" y="136"/>
                    <a:pt x="410" y="136"/>
                    <a:pt x="410" y="136"/>
                  </a:cubicBezTo>
                  <a:cubicBezTo>
                    <a:pt x="410" y="34"/>
                    <a:pt x="410" y="34"/>
                    <a:pt x="410" y="34"/>
                  </a:cubicBezTo>
                  <a:cubicBezTo>
                    <a:pt x="410" y="15"/>
                    <a:pt x="395" y="0"/>
                    <a:pt x="376" y="0"/>
                  </a:cubicBezTo>
                  <a:close/>
                  <a:moveTo>
                    <a:pt x="376" y="0"/>
                  </a:moveTo>
                  <a:cubicBezTo>
                    <a:pt x="376" y="0"/>
                    <a:pt x="376" y="0"/>
                    <a:pt x="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F08826B5-220B-4B8A-98A2-F3F45FE77B3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1179" y="-242"/>
              <a:ext cx="804" cy="169"/>
            </a:xfrm>
            <a:custGeom>
              <a:avLst/>
              <a:gdLst>
                <a:gd name="T0" fmla="*/ 752 w 820"/>
                <a:gd name="T1" fmla="*/ 1 h 172"/>
                <a:gd name="T2" fmla="*/ 69 w 820"/>
                <a:gd name="T3" fmla="*/ 1 h 172"/>
                <a:gd name="T4" fmla="*/ 66 w 820"/>
                <a:gd name="T5" fmla="*/ 1 h 172"/>
                <a:gd name="T6" fmla="*/ 1 w 820"/>
                <a:gd name="T7" fmla="*/ 69 h 172"/>
                <a:gd name="T8" fmla="*/ 1 w 820"/>
                <a:gd name="T9" fmla="*/ 138 h 172"/>
                <a:gd name="T10" fmla="*/ 35 w 820"/>
                <a:gd name="T11" fmla="*/ 172 h 172"/>
                <a:gd name="T12" fmla="*/ 786 w 820"/>
                <a:gd name="T13" fmla="*/ 172 h 172"/>
                <a:gd name="T14" fmla="*/ 820 w 820"/>
                <a:gd name="T15" fmla="*/ 138 h 172"/>
                <a:gd name="T16" fmla="*/ 820 w 820"/>
                <a:gd name="T17" fmla="*/ 69 h 172"/>
                <a:gd name="T18" fmla="*/ 820 w 820"/>
                <a:gd name="T19" fmla="*/ 66 h 172"/>
                <a:gd name="T20" fmla="*/ 752 w 820"/>
                <a:gd name="T21" fmla="*/ 1 h 172"/>
                <a:gd name="T22" fmla="*/ 752 w 820"/>
                <a:gd name="T23" fmla="*/ 103 h 172"/>
                <a:gd name="T24" fmla="*/ 69 w 820"/>
                <a:gd name="T25" fmla="*/ 103 h 172"/>
                <a:gd name="T26" fmla="*/ 69 w 820"/>
                <a:gd name="T27" fmla="*/ 69 h 172"/>
                <a:gd name="T28" fmla="*/ 751 w 820"/>
                <a:gd name="T29" fmla="*/ 67 h 172"/>
                <a:gd name="T30" fmla="*/ 752 w 820"/>
                <a:gd name="T31" fmla="*/ 69 h 172"/>
                <a:gd name="T32" fmla="*/ 752 w 820"/>
                <a:gd name="T33" fmla="*/ 103 h 172"/>
                <a:gd name="T34" fmla="*/ 752 w 820"/>
                <a:gd name="T35" fmla="*/ 103 h 172"/>
                <a:gd name="T36" fmla="*/ 752 w 820"/>
                <a:gd name="T37" fmla="*/ 10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0" h="172">
                  <a:moveTo>
                    <a:pt x="752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29" y="2"/>
                    <a:pt x="0" y="32"/>
                    <a:pt x="1" y="69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56"/>
                    <a:pt x="16" y="172"/>
                    <a:pt x="35" y="172"/>
                  </a:cubicBezTo>
                  <a:cubicBezTo>
                    <a:pt x="786" y="172"/>
                    <a:pt x="786" y="172"/>
                    <a:pt x="786" y="172"/>
                  </a:cubicBezTo>
                  <a:cubicBezTo>
                    <a:pt x="805" y="172"/>
                    <a:pt x="820" y="156"/>
                    <a:pt x="820" y="138"/>
                  </a:cubicBezTo>
                  <a:cubicBezTo>
                    <a:pt x="820" y="69"/>
                    <a:pt x="820" y="69"/>
                    <a:pt x="820" y="69"/>
                  </a:cubicBezTo>
                  <a:cubicBezTo>
                    <a:pt x="820" y="68"/>
                    <a:pt x="820" y="67"/>
                    <a:pt x="820" y="66"/>
                  </a:cubicBezTo>
                  <a:cubicBezTo>
                    <a:pt x="819" y="30"/>
                    <a:pt x="788" y="0"/>
                    <a:pt x="752" y="1"/>
                  </a:cubicBezTo>
                  <a:close/>
                  <a:moveTo>
                    <a:pt x="752" y="103"/>
                  </a:moveTo>
                  <a:cubicBezTo>
                    <a:pt x="69" y="103"/>
                    <a:pt x="69" y="103"/>
                    <a:pt x="69" y="103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51" y="67"/>
                    <a:pt x="751" y="67"/>
                    <a:pt x="751" y="67"/>
                  </a:cubicBezTo>
                  <a:cubicBezTo>
                    <a:pt x="751" y="68"/>
                    <a:pt x="752" y="69"/>
                    <a:pt x="752" y="69"/>
                  </a:cubicBezTo>
                  <a:lnTo>
                    <a:pt x="752" y="103"/>
                  </a:lnTo>
                  <a:close/>
                  <a:moveTo>
                    <a:pt x="752" y="103"/>
                  </a:moveTo>
                  <a:cubicBezTo>
                    <a:pt x="752" y="103"/>
                    <a:pt x="752" y="103"/>
                    <a:pt x="752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1DE22491-50BC-4231-A7A3-58F36403073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777" y="562"/>
              <a:ext cx="803" cy="802"/>
            </a:xfrm>
            <a:custGeom>
              <a:avLst/>
              <a:gdLst>
                <a:gd name="T0" fmla="*/ 699 w 819"/>
                <a:gd name="T1" fmla="*/ 307 h 819"/>
                <a:gd name="T2" fmla="*/ 748 w 819"/>
                <a:gd name="T3" fmla="*/ 217 h 819"/>
                <a:gd name="T4" fmla="*/ 651 w 819"/>
                <a:gd name="T5" fmla="*/ 72 h 819"/>
                <a:gd name="T6" fmla="*/ 542 w 819"/>
                <a:gd name="T7" fmla="*/ 133 h 819"/>
                <a:gd name="T8" fmla="*/ 512 w 819"/>
                <a:gd name="T9" fmla="*/ 34 h 819"/>
                <a:gd name="T10" fmla="*/ 342 w 819"/>
                <a:gd name="T11" fmla="*/ 0 h 819"/>
                <a:gd name="T12" fmla="*/ 307 w 819"/>
                <a:gd name="T13" fmla="*/ 120 h 819"/>
                <a:gd name="T14" fmla="*/ 217 w 819"/>
                <a:gd name="T15" fmla="*/ 72 h 819"/>
                <a:gd name="T16" fmla="*/ 72 w 819"/>
                <a:gd name="T17" fmla="*/ 168 h 819"/>
                <a:gd name="T18" fmla="*/ 133 w 819"/>
                <a:gd name="T19" fmla="*/ 278 h 819"/>
                <a:gd name="T20" fmla="*/ 34 w 819"/>
                <a:gd name="T21" fmla="*/ 307 h 819"/>
                <a:gd name="T22" fmla="*/ 0 w 819"/>
                <a:gd name="T23" fmla="*/ 478 h 819"/>
                <a:gd name="T24" fmla="*/ 120 w 819"/>
                <a:gd name="T25" fmla="*/ 512 h 819"/>
                <a:gd name="T26" fmla="*/ 72 w 819"/>
                <a:gd name="T27" fmla="*/ 603 h 819"/>
                <a:gd name="T28" fmla="*/ 168 w 819"/>
                <a:gd name="T29" fmla="*/ 748 h 819"/>
                <a:gd name="T30" fmla="*/ 278 w 819"/>
                <a:gd name="T31" fmla="*/ 687 h 819"/>
                <a:gd name="T32" fmla="*/ 307 w 819"/>
                <a:gd name="T33" fmla="*/ 785 h 819"/>
                <a:gd name="T34" fmla="*/ 478 w 819"/>
                <a:gd name="T35" fmla="*/ 819 h 819"/>
                <a:gd name="T36" fmla="*/ 512 w 819"/>
                <a:gd name="T37" fmla="*/ 699 h 819"/>
                <a:gd name="T38" fmla="*/ 603 w 819"/>
                <a:gd name="T39" fmla="*/ 748 h 819"/>
                <a:gd name="T40" fmla="*/ 748 w 819"/>
                <a:gd name="T41" fmla="*/ 651 h 819"/>
                <a:gd name="T42" fmla="*/ 687 w 819"/>
                <a:gd name="T43" fmla="*/ 542 h 819"/>
                <a:gd name="T44" fmla="*/ 785 w 819"/>
                <a:gd name="T45" fmla="*/ 512 h 819"/>
                <a:gd name="T46" fmla="*/ 819 w 819"/>
                <a:gd name="T47" fmla="*/ 342 h 819"/>
                <a:gd name="T48" fmla="*/ 751 w 819"/>
                <a:gd name="T49" fmla="*/ 444 h 819"/>
                <a:gd name="T50" fmla="*/ 641 w 819"/>
                <a:gd name="T51" fmla="*/ 470 h 819"/>
                <a:gd name="T52" fmla="*/ 621 w 819"/>
                <a:gd name="T53" fmla="*/ 572 h 819"/>
                <a:gd name="T54" fmla="*/ 627 w 819"/>
                <a:gd name="T55" fmla="*/ 675 h 819"/>
                <a:gd name="T56" fmla="*/ 531 w 819"/>
                <a:gd name="T57" fmla="*/ 615 h 819"/>
                <a:gd name="T58" fmla="*/ 444 w 819"/>
                <a:gd name="T59" fmla="*/ 674 h 819"/>
                <a:gd name="T60" fmla="*/ 376 w 819"/>
                <a:gd name="T61" fmla="*/ 751 h 819"/>
                <a:gd name="T62" fmla="*/ 350 w 819"/>
                <a:gd name="T63" fmla="*/ 641 h 819"/>
                <a:gd name="T64" fmla="*/ 247 w 819"/>
                <a:gd name="T65" fmla="*/ 621 h 819"/>
                <a:gd name="T66" fmla="*/ 144 w 819"/>
                <a:gd name="T67" fmla="*/ 627 h 819"/>
                <a:gd name="T68" fmla="*/ 204 w 819"/>
                <a:gd name="T69" fmla="*/ 531 h 819"/>
                <a:gd name="T70" fmla="*/ 146 w 819"/>
                <a:gd name="T71" fmla="*/ 444 h 819"/>
                <a:gd name="T72" fmla="*/ 68 w 819"/>
                <a:gd name="T73" fmla="*/ 376 h 819"/>
                <a:gd name="T74" fmla="*/ 179 w 819"/>
                <a:gd name="T75" fmla="*/ 350 h 819"/>
                <a:gd name="T76" fmla="*/ 199 w 819"/>
                <a:gd name="T77" fmla="*/ 247 h 819"/>
                <a:gd name="T78" fmla="*/ 193 w 819"/>
                <a:gd name="T79" fmla="*/ 144 h 819"/>
                <a:gd name="T80" fmla="*/ 289 w 819"/>
                <a:gd name="T81" fmla="*/ 204 h 819"/>
                <a:gd name="T82" fmla="*/ 376 w 819"/>
                <a:gd name="T83" fmla="*/ 146 h 819"/>
                <a:gd name="T84" fmla="*/ 444 w 819"/>
                <a:gd name="T85" fmla="*/ 68 h 819"/>
                <a:gd name="T86" fmla="*/ 470 w 819"/>
                <a:gd name="T87" fmla="*/ 179 h 819"/>
                <a:gd name="T88" fmla="*/ 572 w 819"/>
                <a:gd name="T89" fmla="*/ 199 h 819"/>
                <a:gd name="T90" fmla="*/ 675 w 819"/>
                <a:gd name="T91" fmla="*/ 193 h 819"/>
                <a:gd name="T92" fmla="*/ 615 w 819"/>
                <a:gd name="T93" fmla="*/ 289 h 819"/>
                <a:gd name="T94" fmla="*/ 674 w 819"/>
                <a:gd name="T95" fmla="*/ 376 h 819"/>
                <a:gd name="T96" fmla="*/ 751 w 819"/>
                <a:gd name="T97" fmla="*/ 444 h 819"/>
                <a:gd name="T98" fmla="*/ 751 w 819"/>
                <a:gd name="T99" fmla="*/ 444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9" h="819">
                  <a:moveTo>
                    <a:pt x="785" y="307"/>
                  </a:moveTo>
                  <a:cubicBezTo>
                    <a:pt x="699" y="307"/>
                    <a:pt x="699" y="307"/>
                    <a:pt x="699" y="307"/>
                  </a:cubicBezTo>
                  <a:cubicBezTo>
                    <a:pt x="696" y="297"/>
                    <a:pt x="691" y="287"/>
                    <a:pt x="687" y="278"/>
                  </a:cubicBezTo>
                  <a:cubicBezTo>
                    <a:pt x="748" y="217"/>
                    <a:pt x="748" y="217"/>
                    <a:pt x="748" y="217"/>
                  </a:cubicBezTo>
                  <a:cubicBezTo>
                    <a:pt x="761" y="203"/>
                    <a:pt x="761" y="182"/>
                    <a:pt x="748" y="168"/>
                  </a:cubicBezTo>
                  <a:cubicBezTo>
                    <a:pt x="651" y="72"/>
                    <a:pt x="651" y="72"/>
                    <a:pt x="651" y="72"/>
                  </a:cubicBezTo>
                  <a:cubicBezTo>
                    <a:pt x="638" y="59"/>
                    <a:pt x="616" y="59"/>
                    <a:pt x="603" y="72"/>
                  </a:cubicBezTo>
                  <a:cubicBezTo>
                    <a:pt x="542" y="133"/>
                    <a:pt x="542" y="133"/>
                    <a:pt x="542" y="133"/>
                  </a:cubicBezTo>
                  <a:cubicBezTo>
                    <a:pt x="532" y="128"/>
                    <a:pt x="522" y="124"/>
                    <a:pt x="512" y="120"/>
                  </a:cubicBezTo>
                  <a:cubicBezTo>
                    <a:pt x="512" y="34"/>
                    <a:pt x="512" y="34"/>
                    <a:pt x="512" y="34"/>
                  </a:cubicBezTo>
                  <a:cubicBezTo>
                    <a:pt x="512" y="15"/>
                    <a:pt x="497" y="0"/>
                    <a:pt x="478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23" y="0"/>
                    <a:pt x="307" y="15"/>
                    <a:pt x="307" y="34"/>
                  </a:cubicBezTo>
                  <a:cubicBezTo>
                    <a:pt x="307" y="120"/>
                    <a:pt x="307" y="120"/>
                    <a:pt x="307" y="120"/>
                  </a:cubicBezTo>
                  <a:cubicBezTo>
                    <a:pt x="297" y="124"/>
                    <a:pt x="287" y="128"/>
                    <a:pt x="278" y="133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03" y="59"/>
                    <a:pt x="182" y="59"/>
                    <a:pt x="168" y="72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59" y="182"/>
                    <a:pt x="59" y="203"/>
                    <a:pt x="72" y="217"/>
                  </a:cubicBezTo>
                  <a:cubicBezTo>
                    <a:pt x="133" y="278"/>
                    <a:pt x="133" y="278"/>
                    <a:pt x="133" y="278"/>
                  </a:cubicBezTo>
                  <a:cubicBezTo>
                    <a:pt x="128" y="287"/>
                    <a:pt x="124" y="297"/>
                    <a:pt x="120" y="307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15" y="307"/>
                    <a:pt x="0" y="323"/>
                    <a:pt x="0" y="342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97"/>
                    <a:pt x="15" y="512"/>
                    <a:pt x="34" y="512"/>
                  </a:cubicBezTo>
                  <a:cubicBezTo>
                    <a:pt x="120" y="512"/>
                    <a:pt x="120" y="512"/>
                    <a:pt x="120" y="512"/>
                  </a:cubicBezTo>
                  <a:cubicBezTo>
                    <a:pt x="124" y="522"/>
                    <a:pt x="128" y="532"/>
                    <a:pt x="133" y="542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59" y="616"/>
                    <a:pt x="59" y="638"/>
                    <a:pt x="72" y="651"/>
                  </a:cubicBezTo>
                  <a:cubicBezTo>
                    <a:pt x="168" y="748"/>
                    <a:pt x="168" y="748"/>
                    <a:pt x="168" y="748"/>
                  </a:cubicBezTo>
                  <a:cubicBezTo>
                    <a:pt x="182" y="761"/>
                    <a:pt x="203" y="761"/>
                    <a:pt x="217" y="748"/>
                  </a:cubicBezTo>
                  <a:cubicBezTo>
                    <a:pt x="278" y="687"/>
                    <a:pt x="278" y="687"/>
                    <a:pt x="278" y="687"/>
                  </a:cubicBezTo>
                  <a:cubicBezTo>
                    <a:pt x="287" y="691"/>
                    <a:pt x="297" y="696"/>
                    <a:pt x="307" y="699"/>
                  </a:cubicBezTo>
                  <a:cubicBezTo>
                    <a:pt x="307" y="785"/>
                    <a:pt x="307" y="785"/>
                    <a:pt x="307" y="785"/>
                  </a:cubicBezTo>
                  <a:cubicBezTo>
                    <a:pt x="307" y="804"/>
                    <a:pt x="323" y="819"/>
                    <a:pt x="342" y="819"/>
                  </a:cubicBezTo>
                  <a:cubicBezTo>
                    <a:pt x="478" y="819"/>
                    <a:pt x="478" y="819"/>
                    <a:pt x="478" y="819"/>
                  </a:cubicBezTo>
                  <a:cubicBezTo>
                    <a:pt x="497" y="819"/>
                    <a:pt x="512" y="804"/>
                    <a:pt x="512" y="785"/>
                  </a:cubicBezTo>
                  <a:cubicBezTo>
                    <a:pt x="512" y="699"/>
                    <a:pt x="512" y="699"/>
                    <a:pt x="512" y="699"/>
                  </a:cubicBezTo>
                  <a:cubicBezTo>
                    <a:pt x="522" y="696"/>
                    <a:pt x="532" y="691"/>
                    <a:pt x="542" y="687"/>
                  </a:cubicBezTo>
                  <a:cubicBezTo>
                    <a:pt x="603" y="748"/>
                    <a:pt x="603" y="748"/>
                    <a:pt x="603" y="748"/>
                  </a:cubicBezTo>
                  <a:cubicBezTo>
                    <a:pt x="616" y="761"/>
                    <a:pt x="638" y="761"/>
                    <a:pt x="651" y="748"/>
                  </a:cubicBezTo>
                  <a:cubicBezTo>
                    <a:pt x="748" y="651"/>
                    <a:pt x="748" y="651"/>
                    <a:pt x="748" y="651"/>
                  </a:cubicBezTo>
                  <a:cubicBezTo>
                    <a:pt x="761" y="638"/>
                    <a:pt x="761" y="616"/>
                    <a:pt x="748" y="603"/>
                  </a:cubicBezTo>
                  <a:cubicBezTo>
                    <a:pt x="687" y="542"/>
                    <a:pt x="687" y="542"/>
                    <a:pt x="687" y="542"/>
                  </a:cubicBezTo>
                  <a:cubicBezTo>
                    <a:pt x="691" y="532"/>
                    <a:pt x="696" y="522"/>
                    <a:pt x="699" y="512"/>
                  </a:cubicBezTo>
                  <a:cubicBezTo>
                    <a:pt x="785" y="512"/>
                    <a:pt x="785" y="512"/>
                    <a:pt x="785" y="512"/>
                  </a:cubicBezTo>
                  <a:cubicBezTo>
                    <a:pt x="804" y="512"/>
                    <a:pt x="819" y="497"/>
                    <a:pt x="819" y="478"/>
                  </a:cubicBezTo>
                  <a:cubicBezTo>
                    <a:pt x="819" y="342"/>
                    <a:pt x="819" y="342"/>
                    <a:pt x="819" y="342"/>
                  </a:cubicBezTo>
                  <a:cubicBezTo>
                    <a:pt x="819" y="323"/>
                    <a:pt x="804" y="307"/>
                    <a:pt x="785" y="307"/>
                  </a:cubicBezTo>
                  <a:close/>
                  <a:moveTo>
                    <a:pt x="751" y="444"/>
                  </a:moveTo>
                  <a:cubicBezTo>
                    <a:pt x="674" y="444"/>
                    <a:pt x="674" y="444"/>
                    <a:pt x="674" y="444"/>
                  </a:cubicBezTo>
                  <a:cubicBezTo>
                    <a:pt x="658" y="444"/>
                    <a:pt x="645" y="454"/>
                    <a:pt x="641" y="470"/>
                  </a:cubicBezTo>
                  <a:cubicBezTo>
                    <a:pt x="635" y="491"/>
                    <a:pt x="627" y="512"/>
                    <a:pt x="615" y="531"/>
                  </a:cubicBezTo>
                  <a:cubicBezTo>
                    <a:pt x="608" y="544"/>
                    <a:pt x="610" y="561"/>
                    <a:pt x="621" y="572"/>
                  </a:cubicBezTo>
                  <a:cubicBezTo>
                    <a:pt x="675" y="627"/>
                    <a:pt x="675" y="627"/>
                    <a:pt x="675" y="627"/>
                  </a:cubicBezTo>
                  <a:cubicBezTo>
                    <a:pt x="627" y="675"/>
                    <a:pt x="627" y="675"/>
                    <a:pt x="627" y="675"/>
                  </a:cubicBezTo>
                  <a:cubicBezTo>
                    <a:pt x="572" y="621"/>
                    <a:pt x="572" y="621"/>
                    <a:pt x="572" y="621"/>
                  </a:cubicBezTo>
                  <a:cubicBezTo>
                    <a:pt x="561" y="610"/>
                    <a:pt x="544" y="608"/>
                    <a:pt x="531" y="615"/>
                  </a:cubicBezTo>
                  <a:cubicBezTo>
                    <a:pt x="512" y="627"/>
                    <a:pt x="491" y="635"/>
                    <a:pt x="470" y="641"/>
                  </a:cubicBezTo>
                  <a:cubicBezTo>
                    <a:pt x="454" y="645"/>
                    <a:pt x="444" y="658"/>
                    <a:pt x="444" y="674"/>
                  </a:cubicBezTo>
                  <a:cubicBezTo>
                    <a:pt x="444" y="751"/>
                    <a:pt x="444" y="751"/>
                    <a:pt x="444" y="751"/>
                  </a:cubicBezTo>
                  <a:cubicBezTo>
                    <a:pt x="376" y="751"/>
                    <a:pt x="376" y="751"/>
                    <a:pt x="376" y="751"/>
                  </a:cubicBezTo>
                  <a:cubicBezTo>
                    <a:pt x="376" y="674"/>
                    <a:pt x="376" y="674"/>
                    <a:pt x="376" y="674"/>
                  </a:cubicBezTo>
                  <a:cubicBezTo>
                    <a:pt x="376" y="658"/>
                    <a:pt x="365" y="645"/>
                    <a:pt x="350" y="641"/>
                  </a:cubicBezTo>
                  <a:cubicBezTo>
                    <a:pt x="329" y="635"/>
                    <a:pt x="308" y="627"/>
                    <a:pt x="289" y="616"/>
                  </a:cubicBezTo>
                  <a:cubicBezTo>
                    <a:pt x="275" y="608"/>
                    <a:pt x="258" y="610"/>
                    <a:pt x="247" y="621"/>
                  </a:cubicBezTo>
                  <a:cubicBezTo>
                    <a:pt x="193" y="675"/>
                    <a:pt x="193" y="675"/>
                    <a:pt x="193" y="675"/>
                  </a:cubicBezTo>
                  <a:cubicBezTo>
                    <a:pt x="144" y="627"/>
                    <a:pt x="144" y="627"/>
                    <a:pt x="144" y="627"/>
                  </a:cubicBezTo>
                  <a:cubicBezTo>
                    <a:pt x="199" y="573"/>
                    <a:pt x="199" y="573"/>
                    <a:pt x="199" y="573"/>
                  </a:cubicBezTo>
                  <a:cubicBezTo>
                    <a:pt x="210" y="562"/>
                    <a:pt x="212" y="544"/>
                    <a:pt x="204" y="531"/>
                  </a:cubicBezTo>
                  <a:cubicBezTo>
                    <a:pt x="193" y="512"/>
                    <a:pt x="184" y="491"/>
                    <a:pt x="179" y="470"/>
                  </a:cubicBezTo>
                  <a:cubicBezTo>
                    <a:pt x="175" y="455"/>
                    <a:pt x="161" y="444"/>
                    <a:pt x="146" y="444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146" y="376"/>
                    <a:pt x="146" y="376"/>
                    <a:pt x="146" y="376"/>
                  </a:cubicBezTo>
                  <a:cubicBezTo>
                    <a:pt x="161" y="376"/>
                    <a:pt x="175" y="365"/>
                    <a:pt x="179" y="350"/>
                  </a:cubicBezTo>
                  <a:cubicBezTo>
                    <a:pt x="184" y="329"/>
                    <a:pt x="193" y="308"/>
                    <a:pt x="204" y="289"/>
                  </a:cubicBezTo>
                  <a:cubicBezTo>
                    <a:pt x="212" y="275"/>
                    <a:pt x="210" y="258"/>
                    <a:pt x="199" y="247"/>
                  </a:cubicBezTo>
                  <a:cubicBezTo>
                    <a:pt x="144" y="193"/>
                    <a:pt x="144" y="193"/>
                    <a:pt x="144" y="193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247" y="199"/>
                    <a:pt x="247" y="199"/>
                    <a:pt x="247" y="199"/>
                  </a:cubicBezTo>
                  <a:cubicBezTo>
                    <a:pt x="258" y="210"/>
                    <a:pt x="275" y="212"/>
                    <a:pt x="289" y="204"/>
                  </a:cubicBezTo>
                  <a:cubicBezTo>
                    <a:pt x="308" y="193"/>
                    <a:pt x="329" y="184"/>
                    <a:pt x="350" y="179"/>
                  </a:cubicBezTo>
                  <a:cubicBezTo>
                    <a:pt x="365" y="175"/>
                    <a:pt x="376" y="161"/>
                    <a:pt x="376" y="146"/>
                  </a:cubicBezTo>
                  <a:cubicBezTo>
                    <a:pt x="376" y="68"/>
                    <a:pt x="376" y="68"/>
                    <a:pt x="376" y="68"/>
                  </a:cubicBezTo>
                  <a:cubicBezTo>
                    <a:pt x="444" y="68"/>
                    <a:pt x="444" y="68"/>
                    <a:pt x="444" y="68"/>
                  </a:cubicBezTo>
                  <a:cubicBezTo>
                    <a:pt x="444" y="146"/>
                    <a:pt x="444" y="146"/>
                    <a:pt x="444" y="146"/>
                  </a:cubicBezTo>
                  <a:cubicBezTo>
                    <a:pt x="444" y="161"/>
                    <a:pt x="454" y="175"/>
                    <a:pt x="470" y="179"/>
                  </a:cubicBezTo>
                  <a:cubicBezTo>
                    <a:pt x="491" y="184"/>
                    <a:pt x="512" y="193"/>
                    <a:pt x="531" y="204"/>
                  </a:cubicBezTo>
                  <a:cubicBezTo>
                    <a:pt x="544" y="212"/>
                    <a:pt x="561" y="210"/>
                    <a:pt x="572" y="199"/>
                  </a:cubicBezTo>
                  <a:cubicBezTo>
                    <a:pt x="627" y="144"/>
                    <a:pt x="627" y="144"/>
                    <a:pt x="627" y="144"/>
                  </a:cubicBezTo>
                  <a:cubicBezTo>
                    <a:pt x="675" y="193"/>
                    <a:pt x="675" y="193"/>
                    <a:pt x="675" y="193"/>
                  </a:cubicBezTo>
                  <a:cubicBezTo>
                    <a:pt x="621" y="247"/>
                    <a:pt x="621" y="247"/>
                    <a:pt x="621" y="247"/>
                  </a:cubicBezTo>
                  <a:cubicBezTo>
                    <a:pt x="610" y="258"/>
                    <a:pt x="608" y="275"/>
                    <a:pt x="615" y="289"/>
                  </a:cubicBezTo>
                  <a:cubicBezTo>
                    <a:pt x="627" y="308"/>
                    <a:pt x="635" y="329"/>
                    <a:pt x="641" y="350"/>
                  </a:cubicBezTo>
                  <a:cubicBezTo>
                    <a:pt x="645" y="365"/>
                    <a:pt x="658" y="376"/>
                    <a:pt x="674" y="376"/>
                  </a:cubicBezTo>
                  <a:cubicBezTo>
                    <a:pt x="751" y="376"/>
                    <a:pt x="751" y="376"/>
                    <a:pt x="751" y="376"/>
                  </a:cubicBezTo>
                  <a:lnTo>
                    <a:pt x="751" y="444"/>
                  </a:lnTo>
                  <a:close/>
                  <a:moveTo>
                    <a:pt x="751" y="444"/>
                  </a:moveTo>
                  <a:cubicBezTo>
                    <a:pt x="751" y="444"/>
                    <a:pt x="751" y="444"/>
                    <a:pt x="751" y="4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3BF61D2E-A2EC-451F-A5EF-47243A1C762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509" y="829"/>
              <a:ext cx="267" cy="268"/>
            </a:xfrm>
            <a:custGeom>
              <a:avLst/>
              <a:gdLst>
                <a:gd name="T0" fmla="*/ 137 w 273"/>
                <a:gd name="T1" fmla="*/ 0 h 273"/>
                <a:gd name="T2" fmla="*/ 0 w 273"/>
                <a:gd name="T3" fmla="*/ 137 h 273"/>
                <a:gd name="T4" fmla="*/ 137 w 273"/>
                <a:gd name="T5" fmla="*/ 273 h 273"/>
                <a:gd name="T6" fmla="*/ 273 w 273"/>
                <a:gd name="T7" fmla="*/ 137 h 273"/>
                <a:gd name="T8" fmla="*/ 137 w 273"/>
                <a:gd name="T9" fmla="*/ 0 h 273"/>
                <a:gd name="T10" fmla="*/ 137 w 273"/>
                <a:gd name="T11" fmla="*/ 205 h 273"/>
                <a:gd name="T12" fmla="*/ 69 w 273"/>
                <a:gd name="T13" fmla="*/ 137 h 273"/>
                <a:gd name="T14" fmla="*/ 137 w 273"/>
                <a:gd name="T15" fmla="*/ 69 h 273"/>
                <a:gd name="T16" fmla="*/ 205 w 273"/>
                <a:gd name="T17" fmla="*/ 137 h 273"/>
                <a:gd name="T18" fmla="*/ 137 w 273"/>
                <a:gd name="T19" fmla="*/ 205 h 273"/>
                <a:gd name="T20" fmla="*/ 137 w 273"/>
                <a:gd name="T21" fmla="*/ 205 h 273"/>
                <a:gd name="T22" fmla="*/ 137 w 273"/>
                <a:gd name="T23" fmla="*/ 20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273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3"/>
                    <a:pt x="137" y="273"/>
                  </a:cubicBezTo>
                  <a:cubicBezTo>
                    <a:pt x="212" y="273"/>
                    <a:pt x="273" y="212"/>
                    <a:pt x="273" y="137"/>
                  </a:cubicBezTo>
                  <a:cubicBezTo>
                    <a:pt x="273" y="61"/>
                    <a:pt x="212" y="0"/>
                    <a:pt x="137" y="0"/>
                  </a:cubicBezTo>
                  <a:close/>
                  <a:moveTo>
                    <a:pt x="137" y="205"/>
                  </a:moveTo>
                  <a:cubicBezTo>
                    <a:pt x="99" y="205"/>
                    <a:pt x="69" y="175"/>
                    <a:pt x="69" y="137"/>
                  </a:cubicBezTo>
                  <a:cubicBezTo>
                    <a:pt x="69" y="99"/>
                    <a:pt x="99" y="69"/>
                    <a:pt x="137" y="69"/>
                  </a:cubicBezTo>
                  <a:cubicBezTo>
                    <a:pt x="175" y="69"/>
                    <a:pt x="205" y="99"/>
                    <a:pt x="205" y="137"/>
                  </a:cubicBezTo>
                  <a:cubicBezTo>
                    <a:pt x="205" y="175"/>
                    <a:pt x="175" y="205"/>
                    <a:pt x="137" y="205"/>
                  </a:cubicBezTo>
                  <a:close/>
                  <a:moveTo>
                    <a:pt x="137" y="205"/>
                  </a:moveTo>
                  <a:cubicBezTo>
                    <a:pt x="137" y="205"/>
                    <a:pt x="137" y="205"/>
                    <a:pt x="137" y="20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6" name="Rectangle 88">
              <a:extLst>
                <a:ext uri="{FF2B5EF4-FFF2-40B4-BE49-F238E27FC236}">
                  <a16:creationId xmlns:a16="http://schemas.microsoft.com/office/drawing/2014/main" id="{19141745-447F-4241-8CAB-C4339AC902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978" y="1297"/>
              <a:ext cx="268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7" name="Rectangle 89">
              <a:extLst>
                <a:ext uri="{FF2B5EF4-FFF2-40B4-BE49-F238E27FC236}">
                  <a16:creationId xmlns:a16="http://schemas.microsoft.com/office/drawing/2014/main" id="{7599AC5F-E85B-4726-82F9-58C81DD3D6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111" y="1297"/>
              <a:ext cx="66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8" name="Rectangle 90">
              <a:extLst>
                <a:ext uri="{FF2B5EF4-FFF2-40B4-BE49-F238E27FC236}">
                  <a16:creationId xmlns:a16="http://schemas.microsoft.com/office/drawing/2014/main" id="{98700EC4-2DF0-49DE-8102-9861559871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246" y="1130"/>
              <a:ext cx="402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9" name="Rectangle 91">
              <a:extLst>
                <a:ext uri="{FF2B5EF4-FFF2-40B4-BE49-F238E27FC236}">
                  <a16:creationId xmlns:a16="http://schemas.microsoft.com/office/drawing/2014/main" id="{F1068877-8DB8-4C56-98CF-88252122D2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910" y="963"/>
              <a:ext cx="66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90" name="Rectangle 92">
              <a:extLst>
                <a:ext uri="{FF2B5EF4-FFF2-40B4-BE49-F238E27FC236}">
                  <a16:creationId xmlns:a16="http://schemas.microsoft.com/office/drawing/2014/main" id="{4AB53746-99E5-48B9-A4F0-279746C340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045" y="963"/>
              <a:ext cx="67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91" name="Rectangle 93">
              <a:extLst>
                <a:ext uri="{FF2B5EF4-FFF2-40B4-BE49-F238E27FC236}">
                  <a16:creationId xmlns:a16="http://schemas.microsoft.com/office/drawing/2014/main" id="{5D8CF6C1-D3A6-494A-AFED-3974ABC7D0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312" y="963"/>
              <a:ext cx="201" cy="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92" name="Rectangle 94">
              <a:extLst>
                <a:ext uri="{FF2B5EF4-FFF2-40B4-BE49-F238E27FC236}">
                  <a16:creationId xmlns:a16="http://schemas.microsoft.com/office/drawing/2014/main" id="{3F41162C-0689-4376-9C21-F1EA30BBE55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145" y="796"/>
              <a:ext cx="301" cy="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</p:grpSp>
      <p:sp>
        <p:nvSpPr>
          <p:cNvPr id="93" name="Grey Block Arc">
            <a:extLst>
              <a:ext uri="{FF2B5EF4-FFF2-40B4-BE49-F238E27FC236}">
                <a16:creationId xmlns:a16="http://schemas.microsoft.com/office/drawing/2014/main" id="{FA76C2DB-EE73-4F4E-ACD7-B66AAD3BC774}"/>
              </a:ext>
            </a:extLst>
          </p:cNvPr>
          <p:cNvSpPr>
            <a:spLocks noChangeAspect="1"/>
          </p:cNvSpPr>
          <p:nvPr/>
        </p:nvSpPr>
        <p:spPr bwMode="gray">
          <a:xfrm flipH="1">
            <a:off x="5823906" y="1027280"/>
            <a:ext cx="3165190" cy="4222452"/>
          </a:xfrm>
          <a:prstGeom prst="blockArc">
            <a:avLst>
              <a:gd name="adj1" fmla="val 16192156"/>
              <a:gd name="adj2" fmla="val 5411960"/>
              <a:gd name="adj3" fmla="val 11056"/>
            </a:avLst>
          </a:prstGeom>
          <a:solidFill>
            <a:srgbClr val="6464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D85E26-BD7C-4AB2-A126-7DC0E6A7D0F3}"/>
              </a:ext>
            </a:extLst>
          </p:cNvPr>
          <p:cNvGrpSpPr/>
          <p:nvPr/>
        </p:nvGrpSpPr>
        <p:grpSpPr bwMode="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43" name="Parallelogram 42">
              <a:hlinkClick r:id="rId3" action="ppaction://hlinksldjump"/>
              <a:extLst>
                <a:ext uri="{FF2B5EF4-FFF2-40B4-BE49-F238E27FC236}">
                  <a16:creationId xmlns:a16="http://schemas.microsoft.com/office/drawing/2014/main" id="{67D95E33-4DF2-4E37-BCD2-14D1B8BEF687}"/>
                </a:ext>
              </a:extLst>
            </p:cNvPr>
            <p:cNvSpPr/>
            <p:nvPr userDrawn="1"/>
          </p:nvSpPr>
          <p:spPr bwMode="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1"/>
                  </a:solidFill>
                </a:rPr>
                <a:t>Executive summary</a:t>
              </a:r>
            </a:p>
          </p:txBody>
        </p:sp>
        <p:sp>
          <p:nvSpPr>
            <p:cNvPr id="44" name="Parallelogram 43">
              <a:hlinkClick r:id="" action="ppaction://noaction"/>
              <a:extLst>
                <a:ext uri="{FF2B5EF4-FFF2-40B4-BE49-F238E27FC236}">
                  <a16:creationId xmlns:a16="http://schemas.microsoft.com/office/drawing/2014/main" id="{BE494ABA-D194-43EC-9528-56E5E14245D2}"/>
                </a:ext>
              </a:extLst>
            </p:cNvPr>
            <p:cNvSpPr/>
            <p:nvPr userDrawn="1"/>
          </p:nvSpPr>
          <p:spPr bwMode="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45" name="Parallelogram 44">
              <a:hlinkClick r:id="" action="ppaction://noaction"/>
              <a:extLst>
                <a:ext uri="{FF2B5EF4-FFF2-40B4-BE49-F238E27FC236}">
                  <a16:creationId xmlns:a16="http://schemas.microsoft.com/office/drawing/2014/main" id="{493E8583-B5E3-43A0-A9FE-F4B0D60612CF}"/>
                </a:ext>
              </a:extLst>
            </p:cNvPr>
            <p:cNvSpPr/>
            <p:nvPr userDrawn="1"/>
          </p:nvSpPr>
          <p:spPr bwMode="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46" name="Parallelogram 45">
              <a:hlinkClick r:id="" action="ppaction://noaction"/>
              <a:extLst>
                <a:ext uri="{FF2B5EF4-FFF2-40B4-BE49-F238E27FC236}">
                  <a16:creationId xmlns:a16="http://schemas.microsoft.com/office/drawing/2014/main" id="{13DD55C7-BBBF-4E8C-A3C8-57456D42E83D}"/>
                </a:ext>
              </a:extLst>
            </p:cNvPr>
            <p:cNvSpPr/>
            <p:nvPr userDrawn="1"/>
          </p:nvSpPr>
          <p:spPr bwMode="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47" name="Parallelogram 46">
              <a:hlinkClick r:id="" action="ppaction://noaction"/>
              <a:extLst>
                <a:ext uri="{FF2B5EF4-FFF2-40B4-BE49-F238E27FC236}">
                  <a16:creationId xmlns:a16="http://schemas.microsoft.com/office/drawing/2014/main" id="{8F9CE6C7-3698-4B60-A4E2-29B1F4CB4E62}"/>
                </a:ext>
              </a:extLst>
            </p:cNvPr>
            <p:cNvSpPr/>
            <p:nvPr userDrawn="1"/>
          </p:nvSpPr>
          <p:spPr bwMode="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48" name="Parallelogram 47">
              <a:hlinkClick r:id="" action="ppaction://noaction"/>
              <a:extLst>
                <a:ext uri="{FF2B5EF4-FFF2-40B4-BE49-F238E27FC236}">
                  <a16:creationId xmlns:a16="http://schemas.microsoft.com/office/drawing/2014/main" id="{109518B1-5ED4-4343-AA07-4EF1479DB8AF}"/>
                </a:ext>
              </a:extLst>
            </p:cNvPr>
            <p:cNvSpPr/>
            <p:nvPr userDrawn="1"/>
          </p:nvSpPr>
          <p:spPr bwMode="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49" name="Parallelogram 48">
              <a:hlinkClick r:id="" action="ppaction://noaction"/>
              <a:extLst>
                <a:ext uri="{FF2B5EF4-FFF2-40B4-BE49-F238E27FC236}">
                  <a16:creationId xmlns:a16="http://schemas.microsoft.com/office/drawing/2014/main" id="{F7A8CA9D-7AFF-4090-8309-6130A6E6DDF2}"/>
                </a:ext>
              </a:extLst>
            </p:cNvPr>
            <p:cNvSpPr/>
            <p:nvPr userDrawn="1"/>
          </p:nvSpPr>
          <p:spPr bwMode="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50" name="Parallelogram 49">
              <a:hlinkClick r:id="" action="ppaction://noaction"/>
              <a:extLst>
                <a:ext uri="{FF2B5EF4-FFF2-40B4-BE49-F238E27FC236}">
                  <a16:creationId xmlns:a16="http://schemas.microsoft.com/office/drawing/2014/main" id="{99C4FBF8-5A00-4F81-BA95-EA7FA3A41D7A}"/>
                </a:ext>
              </a:extLst>
            </p:cNvPr>
            <p:cNvSpPr/>
            <p:nvPr userDrawn="1"/>
          </p:nvSpPr>
          <p:spPr bwMode="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59" name="Parallelogram 58">
              <a:hlinkClick r:id="" action="ppaction://noaction"/>
              <a:extLst>
                <a:ext uri="{FF2B5EF4-FFF2-40B4-BE49-F238E27FC236}">
                  <a16:creationId xmlns:a16="http://schemas.microsoft.com/office/drawing/2014/main" id="{B569C0A4-4485-4F15-8D7F-B8877AAB03BE}"/>
                </a:ext>
              </a:extLst>
            </p:cNvPr>
            <p:cNvSpPr/>
            <p:nvPr userDrawn="1"/>
          </p:nvSpPr>
          <p:spPr bwMode="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0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3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FA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36D25B37-59B7-47D1-9F6C-ED85070A23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03" b="10351"/>
          <a:stretch/>
        </p:blipFill>
        <p:spPr bwMode="gray">
          <a:xfrm>
            <a:off x="1392" y="671797"/>
            <a:ext cx="7406098" cy="493342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125CF5E7-D15B-46F9-9A8D-2BBDE4F2366C}"/>
              </a:ext>
            </a:extLst>
          </p:cNvPr>
          <p:cNvSpPr>
            <a:spLocks noChangeAspect="1"/>
          </p:cNvSpPr>
          <p:nvPr/>
        </p:nvSpPr>
        <p:spPr bwMode="gray">
          <a:xfrm>
            <a:off x="5977781" y="1232552"/>
            <a:ext cx="2857443" cy="3811908"/>
          </a:xfrm>
          <a:prstGeom prst="ellipse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A95EEB-0B44-4372-863D-53A3BE73EA56}"/>
              </a:ext>
            </a:extLst>
          </p:cNvPr>
          <p:cNvGrpSpPr/>
          <p:nvPr/>
        </p:nvGrpSpPr>
        <p:grpSpPr bwMode="gray">
          <a:xfrm>
            <a:off x="6168892" y="1489094"/>
            <a:ext cx="2472830" cy="3298824"/>
            <a:chOff x="8229471" y="1781121"/>
            <a:chExt cx="3298824" cy="329882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CEEFA0-28B3-4826-B189-7AA23E571F8F}"/>
                </a:ext>
              </a:extLst>
            </p:cNvPr>
            <p:cNvSpPr>
              <a:spLocks/>
            </p:cNvSpPr>
            <p:nvPr/>
          </p:nvSpPr>
          <p:spPr bwMode="gray">
            <a:xfrm>
              <a:off x="8229471" y="1781121"/>
              <a:ext cx="3298824" cy="3298824"/>
            </a:xfrm>
            <a:prstGeom prst="ellipse">
              <a:avLst/>
            </a:prstGeom>
            <a:solidFill>
              <a:srgbClr val="404040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E7C605A4-D775-4365-A6BB-CBFCF079C1E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606915" y="3256046"/>
              <a:ext cx="2543937" cy="1385286"/>
            </a:xfrm>
            <a:prstGeom prst="rect">
              <a:avLst/>
            </a:prstGeom>
            <a:noFill/>
          </p:spPr>
          <p:txBody>
            <a:bodyPr vert="horz" lIns="72000" tIns="72000" rIns="72000" bIns="7200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IN" sz="1799" dirty="0"/>
                <a:t>Frequently asked questions from clients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6" name="Group 15">
            <a:extLst>
              <a:ext uri="{FF2B5EF4-FFF2-40B4-BE49-F238E27FC236}">
                <a16:creationId xmlns:a16="http://schemas.microsoft.com/office/drawing/2014/main" id="{910B4900-C90D-4DC6-A435-6CFFDB43FE1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061718" y="1881205"/>
            <a:ext cx="799624" cy="1066720"/>
            <a:chOff x="-3926" y="-2"/>
            <a:chExt cx="3876" cy="3876"/>
          </a:xfrm>
          <a:solidFill>
            <a:schemeClr val="bg2"/>
          </a:solidFill>
        </p:grpSpPr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AF6FBAE4-E3B8-4B1C-887A-F9D2C1971DE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498" y="2284"/>
              <a:ext cx="1164" cy="1164"/>
            </a:xfrm>
            <a:custGeom>
              <a:avLst/>
              <a:gdLst>
                <a:gd name="T0" fmla="*/ 0 w 1164"/>
                <a:gd name="T1" fmla="*/ 1048 h 1164"/>
                <a:gd name="T2" fmla="*/ 1048 w 1164"/>
                <a:gd name="T3" fmla="*/ 0 h 1164"/>
                <a:gd name="T4" fmla="*/ 1164 w 1164"/>
                <a:gd name="T5" fmla="*/ 113 h 1164"/>
                <a:gd name="T6" fmla="*/ 113 w 1164"/>
                <a:gd name="T7" fmla="*/ 1164 h 1164"/>
                <a:gd name="T8" fmla="*/ 0 w 1164"/>
                <a:gd name="T9" fmla="*/ 1048 h 1164"/>
                <a:gd name="T10" fmla="*/ 0 w 1164"/>
                <a:gd name="T11" fmla="*/ 1048 h 1164"/>
                <a:gd name="T12" fmla="*/ 0 w 1164"/>
                <a:gd name="T13" fmla="*/ 1048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4" h="1164">
                  <a:moveTo>
                    <a:pt x="0" y="1048"/>
                  </a:moveTo>
                  <a:lnTo>
                    <a:pt x="1048" y="0"/>
                  </a:lnTo>
                  <a:lnTo>
                    <a:pt x="1164" y="113"/>
                  </a:lnTo>
                  <a:lnTo>
                    <a:pt x="113" y="1164"/>
                  </a:lnTo>
                  <a:lnTo>
                    <a:pt x="0" y="1048"/>
                  </a:lnTo>
                  <a:close/>
                  <a:moveTo>
                    <a:pt x="0" y="1048"/>
                  </a:moveTo>
                  <a:lnTo>
                    <a:pt x="0" y="10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3B795DB3-6453-4B1E-B402-9599CBDED92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498" y="2284"/>
              <a:ext cx="1164" cy="1164"/>
            </a:xfrm>
            <a:custGeom>
              <a:avLst/>
              <a:gdLst>
                <a:gd name="T0" fmla="*/ 0 w 1164"/>
                <a:gd name="T1" fmla="*/ 1048 h 1164"/>
                <a:gd name="T2" fmla="*/ 1048 w 1164"/>
                <a:gd name="T3" fmla="*/ 0 h 1164"/>
                <a:gd name="T4" fmla="*/ 1164 w 1164"/>
                <a:gd name="T5" fmla="*/ 113 h 1164"/>
                <a:gd name="T6" fmla="*/ 113 w 1164"/>
                <a:gd name="T7" fmla="*/ 1164 h 1164"/>
                <a:gd name="T8" fmla="*/ 0 w 1164"/>
                <a:gd name="T9" fmla="*/ 1048 h 1164"/>
                <a:gd name="T10" fmla="*/ 0 w 1164"/>
                <a:gd name="T11" fmla="*/ 1048 h 1164"/>
                <a:gd name="T12" fmla="*/ 0 w 1164"/>
                <a:gd name="T13" fmla="*/ 1048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4" h="1164">
                  <a:moveTo>
                    <a:pt x="0" y="1048"/>
                  </a:moveTo>
                  <a:lnTo>
                    <a:pt x="1048" y="0"/>
                  </a:lnTo>
                  <a:lnTo>
                    <a:pt x="1164" y="113"/>
                  </a:lnTo>
                  <a:lnTo>
                    <a:pt x="113" y="1164"/>
                  </a:lnTo>
                  <a:lnTo>
                    <a:pt x="0" y="1048"/>
                  </a:lnTo>
                  <a:moveTo>
                    <a:pt x="0" y="1048"/>
                  </a:moveTo>
                  <a:lnTo>
                    <a:pt x="0" y="104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E2F0F7CE-A35A-4146-986D-4145CD996A4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1641" y="2284"/>
              <a:ext cx="1165" cy="1164"/>
            </a:xfrm>
            <a:custGeom>
              <a:avLst/>
              <a:gdLst>
                <a:gd name="T0" fmla="*/ 0 w 1165"/>
                <a:gd name="T1" fmla="*/ 113 h 1164"/>
                <a:gd name="T2" fmla="*/ 114 w 1165"/>
                <a:gd name="T3" fmla="*/ 0 h 1164"/>
                <a:gd name="T4" fmla="*/ 1165 w 1165"/>
                <a:gd name="T5" fmla="*/ 1050 h 1164"/>
                <a:gd name="T6" fmla="*/ 1049 w 1165"/>
                <a:gd name="T7" fmla="*/ 1164 h 1164"/>
                <a:gd name="T8" fmla="*/ 0 w 1165"/>
                <a:gd name="T9" fmla="*/ 113 h 1164"/>
                <a:gd name="T10" fmla="*/ 0 w 1165"/>
                <a:gd name="T11" fmla="*/ 113 h 1164"/>
                <a:gd name="T12" fmla="*/ 0 w 1165"/>
                <a:gd name="T13" fmla="*/ 11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5" h="1164">
                  <a:moveTo>
                    <a:pt x="0" y="113"/>
                  </a:moveTo>
                  <a:lnTo>
                    <a:pt x="114" y="0"/>
                  </a:lnTo>
                  <a:lnTo>
                    <a:pt x="1165" y="1050"/>
                  </a:lnTo>
                  <a:lnTo>
                    <a:pt x="1049" y="1164"/>
                  </a:lnTo>
                  <a:lnTo>
                    <a:pt x="0" y="113"/>
                  </a:lnTo>
                  <a:close/>
                  <a:moveTo>
                    <a:pt x="0" y="113"/>
                  </a:move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34E041AC-53BE-417A-A570-B42ABAE5B80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1641" y="2284"/>
              <a:ext cx="1165" cy="1164"/>
            </a:xfrm>
            <a:custGeom>
              <a:avLst/>
              <a:gdLst>
                <a:gd name="T0" fmla="*/ 0 w 1165"/>
                <a:gd name="T1" fmla="*/ 113 h 1164"/>
                <a:gd name="T2" fmla="*/ 114 w 1165"/>
                <a:gd name="T3" fmla="*/ 0 h 1164"/>
                <a:gd name="T4" fmla="*/ 1165 w 1165"/>
                <a:gd name="T5" fmla="*/ 1050 h 1164"/>
                <a:gd name="T6" fmla="*/ 1049 w 1165"/>
                <a:gd name="T7" fmla="*/ 1164 h 1164"/>
                <a:gd name="T8" fmla="*/ 0 w 1165"/>
                <a:gd name="T9" fmla="*/ 113 h 1164"/>
                <a:gd name="T10" fmla="*/ 0 w 1165"/>
                <a:gd name="T11" fmla="*/ 113 h 1164"/>
                <a:gd name="T12" fmla="*/ 0 w 1165"/>
                <a:gd name="T13" fmla="*/ 11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5" h="1164">
                  <a:moveTo>
                    <a:pt x="0" y="113"/>
                  </a:moveTo>
                  <a:lnTo>
                    <a:pt x="114" y="0"/>
                  </a:lnTo>
                  <a:lnTo>
                    <a:pt x="1165" y="1050"/>
                  </a:lnTo>
                  <a:lnTo>
                    <a:pt x="1049" y="1164"/>
                  </a:lnTo>
                  <a:lnTo>
                    <a:pt x="0" y="113"/>
                  </a:lnTo>
                  <a:moveTo>
                    <a:pt x="0" y="113"/>
                  </a:moveTo>
                  <a:lnTo>
                    <a:pt x="0" y="11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9B07957F-3068-4E9D-A846-7402F56AE39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815" y="1226"/>
              <a:ext cx="3653" cy="1519"/>
            </a:xfrm>
            <a:custGeom>
              <a:avLst/>
              <a:gdLst>
                <a:gd name="T0" fmla="*/ 1502 w 1544"/>
                <a:gd name="T1" fmla="*/ 0 h 642"/>
                <a:gd name="T2" fmla="*/ 772 w 1544"/>
                <a:gd name="T3" fmla="*/ 564 h 642"/>
                <a:gd name="T4" fmla="*/ 42 w 1544"/>
                <a:gd name="T5" fmla="*/ 0 h 642"/>
                <a:gd name="T6" fmla="*/ 0 w 1544"/>
                <a:gd name="T7" fmla="*/ 54 h 642"/>
                <a:gd name="T8" fmla="*/ 751 w 1544"/>
                <a:gd name="T9" fmla="*/ 634 h 642"/>
                <a:gd name="T10" fmla="*/ 772 w 1544"/>
                <a:gd name="T11" fmla="*/ 642 h 642"/>
                <a:gd name="T12" fmla="*/ 793 w 1544"/>
                <a:gd name="T13" fmla="*/ 634 h 642"/>
                <a:gd name="T14" fmla="*/ 1544 w 1544"/>
                <a:gd name="T15" fmla="*/ 54 h 642"/>
                <a:gd name="T16" fmla="*/ 1502 w 1544"/>
                <a:gd name="T17" fmla="*/ 0 h 642"/>
                <a:gd name="T18" fmla="*/ 1502 w 1544"/>
                <a:gd name="T19" fmla="*/ 0 h 642"/>
                <a:gd name="T20" fmla="*/ 1502 w 1544"/>
                <a:gd name="T21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4" h="642">
                  <a:moveTo>
                    <a:pt x="1502" y="0"/>
                  </a:moveTo>
                  <a:cubicBezTo>
                    <a:pt x="772" y="564"/>
                    <a:pt x="772" y="564"/>
                    <a:pt x="772" y="56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751" y="634"/>
                    <a:pt x="751" y="634"/>
                    <a:pt x="751" y="634"/>
                  </a:cubicBezTo>
                  <a:cubicBezTo>
                    <a:pt x="757" y="639"/>
                    <a:pt x="765" y="642"/>
                    <a:pt x="772" y="642"/>
                  </a:cubicBezTo>
                  <a:cubicBezTo>
                    <a:pt x="780" y="642"/>
                    <a:pt x="787" y="639"/>
                    <a:pt x="793" y="634"/>
                  </a:cubicBezTo>
                  <a:cubicBezTo>
                    <a:pt x="1544" y="54"/>
                    <a:pt x="1544" y="54"/>
                    <a:pt x="1544" y="54"/>
                  </a:cubicBezTo>
                  <a:lnTo>
                    <a:pt x="1502" y="0"/>
                  </a:lnTo>
                  <a:close/>
                  <a:moveTo>
                    <a:pt x="1502" y="0"/>
                  </a:moveTo>
                  <a:cubicBezTo>
                    <a:pt x="1502" y="0"/>
                    <a:pt x="1502" y="0"/>
                    <a:pt x="15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308DA69-3AA2-4890-A79D-52030C3DDBA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926" y="968"/>
              <a:ext cx="3876" cy="2906"/>
            </a:xfrm>
            <a:custGeom>
              <a:avLst/>
              <a:gdLst>
                <a:gd name="T0" fmla="*/ 1624 w 1638"/>
                <a:gd name="T1" fmla="*/ 142 h 1228"/>
                <a:gd name="T2" fmla="*/ 1419 w 1638"/>
                <a:gd name="T3" fmla="*/ 0 h 1228"/>
                <a:gd name="T4" fmla="*/ 1380 w 1638"/>
                <a:gd name="T5" fmla="*/ 56 h 1228"/>
                <a:gd name="T6" fmla="*/ 1570 w 1638"/>
                <a:gd name="T7" fmla="*/ 188 h 1228"/>
                <a:gd name="T8" fmla="*/ 1570 w 1638"/>
                <a:gd name="T9" fmla="*/ 1126 h 1228"/>
                <a:gd name="T10" fmla="*/ 1536 w 1638"/>
                <a:gd name="T11" fmla="*/ 1160 h 1228"/>
                <a:gd name="T12" fmla="*/ 102 w 1638"/>
                <a:gd name="T13" fmla="*/ 1160 h 1228"/>
                <a:gd name="T14" fmla="*/ 68 w 1638"/>
                <a:gd name="T15" fmla="*/ 1126 h 1228"/>
                <a:gd name="T16" fmla="*/ 68 w 1638"/>
                <a:gd name="T17" fmla="*/ 188 h 1228"/>
                <a:gd name="T18" fmla="*/ 258 w 1638"/>
                <a:gd name="T19" fmla="*/ 56 h 1228"/>
                <a:gd name="T20" fmla="*/ 219 w 1638"/>
                <a:gd name="T21" fmla="*/ 0 h 1228"/>
                <a:gd name="T22" fmla="*/ 15 w 1638"/>
                <a:gd name="T23" fmla="*/ 142 h 1228"/>
                <a:gd name="T24" fmla="*/ 0 w 1638"/>
                <a:gd name="T25" fmla="*/ 170 h 1228"/>
                <a:gd name="T26" fmla="*/ 0 w 1638"/>
                <a:gd name="T27" fmla="*/ 1126 h 1228"/>
                <a:gd name="T28" fmla="*/ 102 w 1638"/>
                <a:gd name="T29" fmla="*/ 1228 h 1228"/>
                <a:gd name="T30" fmla="*/ 1536 w 1638"/>
                <a:gd name="T31" fmla="*/ 1228 h 1228"/>
                <a:gd name="T32" fmla="*/ 1638 w 1638"/>
                <a:gd name="T33" fmla="*/ 1126 h 1228"/>
                <a:gd name="T34" fmla="*/ 1638 w 1638"/>
                <a:gd name="T35" fmla="*/ 170 h 1228"/>
                <a:gd name="T36" fmla="*/ 1624 w 1638"/>
                <a:gd name="T37" fmla="*/ 142 h 1228"/>
                <a:gd name="T38" fmla="*/ 1624 w 1638"/>
                <a:gd name="T39" fmla="*/ 142 h 1228"/>
                <a:gd name="T40" fmla="*/ 1624 w 1638"/>
                <a:gd name="T41" fmla="*/ 142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8" h="1228">
                  <a:moveTo>
                    <a:pt x="1624" y="142"/>
                  </a:moveTo>
                  <a:cubicBezTo>
                    <a:pt x="1419" y="0"/>
                    <a:pt x="1419" y="0"/>
                    <a:pt x="1419" y="0"/>
                  </a:cubicBezTo>
                  <a:cubicBezTo>
                    <a:pt x="1380" y="56"/>
                    <a:pt x="1380" y="56"/>
                    <a:pt x="1380" y="56"/>
                  </a:cubicBezTo>
                  <a:cubicBezTo>
                    <a:pt x="1570" y="188"/>
                    <a:pt x="1570" y="188"/>
                    <a:pt x="1570" y="188"/>
                  </a:cubicBezTo>
                  <a:cubicBezTo>
                    <a:pt x="1570" y="1126"/>
                    <a:pt x="1570" y="1126"/>
                    <a:pt x="1570" y="1126"/>
                  </a:cubicBezTo>
                  <a:cubicBezTo>
                    <a:pt x="1570" y="1145"/>
                    <a:pt x="1555" y="1160"/>
                    <a:pt x="1536" y="1160"/>
                  </a:cubicBezTo>
                  <a:cubicBezTo>
                    <a:pt x="102" y="1160"/>
                    <a:pt x="102" y="1160"/>
                    <a:pt x="102" y="1160"/>
                  </a:cubicBezTo>
                  <a:cubicBezTo>
                    <a:pt x="84" y="1160"/>
                    <a:pt x="68" y="1145"/>
                    <a:pt x="68" y="1126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5" y="149"/>
                    <a:pt x="0" y="159"/>
                    <a:pt x="0" y="170"/>
                  </a:cubicBezTo>
                  <a:cubicBezTo>
                    <a:pt x="0" y="1126"/>
                    <a:pt x="0" y="1126"/>
                    <a:pt x="0" y="1126"/>
                  </a:cubicBezTo>
                  <a:cubicBezTo>
                    <a:pt x="0" y="1183"/>
                    <a:pt x="46" y="1228"/>
                    <a:pt x="102" y="1228"/>
                  </a:cubicBezTo>
                  <a:cubicBezTo>
                    <a:pt x="1536" y="1228"/>
                    <a:pt x="1536" y="1228"/>
                    <a:pt x="1536" y="1228"/>
                  </a:cubicBezTo>
                  <a:cubicBezTo>
                    <a:pt x="1593" y="1228"/>
                    <a:pt x="1638" y="1183"/>
                    <a:pt x="1638" y="1126"/>
                  </a:cubicBezTo>
                  <a:cubicBezTo>
                    <a:pt x="1638" y="170"/>
                    <a:pt x="1638" y="170"/>
                    <a:pt x="1638" y="170"/>
                  </a:cubicBezTo>
                  <a:cubicBezTo>
                    <a:pt x="1638" y="159"/>
                    <a:pt x="1633" y="148"/>
                    <a:pt x="1624" y="142"/>
                  </a:cubicBezTo>
                  <a:close/>
                  <a:moveTo>
                    <a:pt x="1624" y="142"/>
                  </a:moveTo>
                  <a:cubicBezTo>
                    <a:pt x="1624" y="142"/>
                    <a:pt x="1624" y="142"/>
                    <a:pt x="1624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48C7FE8A-DE96-4685-BD38-E4B8DEB7E45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1018" y="159"/>
              <a:ext cx="485" cy="1455"/>
            </a:xfrm>
            <a:custGeom>
              <a:avLst/>
              <a:gdLst>
                <a:gd name="T0" fmla="*/ 170 w 205"/>
                <a:gd name="T1" fmla="*/ 0 h 615"/>
                <a:gd name="T2" fmla="*/ 0 w 205"/>
                <a:gd name="T3" fmla="*/ 0 h 615"/>
                <a:gd name="T4" fmla="*/ 0 w 205"/>
                <a:gd name="T5" fmla="*/ 69 h 615"/>
                <a:gd name="T6" fmla="*/ 136 w 205"/>
                <a:gd name="T7" fmla="*/ 69 h 615"/>
                <a:gd name="T8" fmla="*/ 136 w 205"/>
                <a:gd name="T9" fmla="*/ 615 h 615"/>
                <a:gd name="T10" fmla="*/ 205 w 205"/>
                <a:gd name="T11" fmla="*/ 615 h 615"/>
                <a:gd name="T12" fmla="*/ 205 w 205"/>
                <a:gd name="T13" fmla="*/ 34 h 615"/>
                <a:gd name="T14" fmla="*/ 170 w 205"/>
                <a:gd name="T15" fmla="*/ 0 h 615"/>
                <a:gd name="T16" fmla="*/ 170 w 205"/>
                <a:gd name="T17" fmla="*/ 0 h 615"/>
                <a:gd name="T18" fmla="*/ 170 w 205"/>
                <a:gd name="T19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615">
                  <a:moveTo>
                    <a:pt x="1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6" y="615"/>
                    <a:pt x="136" y="615"/>
                    <a:pt x="136" y="615"/>
                  </a:cubicBezTo>
                  <a:cubicBezTo>
                    <a:pt x="205" y="615"/>
                    <a:pt x="205" y="615"/>
                    <a:pt x="205" y="615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05" y="16"/>
                    <a:pt x="189" y="0"/>
                    <a:pt x="170" y="0"/>
                  </a:cubicBezTo>
                  <a:close/>
                  <a:moveTo>
                    <a:pt x="170" y="0"/>
                  </a:moveTo>
                  <a:cubicBezTo>
                    <a:pt x="170" y="0"/>
                    <a:pt x="170" y="0"/>
                    <a:pt x="1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80123A88-94A1-41F4-A849-458D6C7F12E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3441" y="159"/>
              <a:ext cx="485" cy="1455"/>
            </a:xfrm>
            <a:custGeom>
              <a:avLst/>
              <a:gdLst>
                <a:gd name="T0" fmla="*/ 34 w 205"/>
                <a:gd name="T1" fmla="*/ 0 h 615"/>
                <a:gd name="T2" fmla="*/ 0 w 205"/>
                <a:gd name="T3" fmla="*/ 34 h 615"/>
                <a:gd name="T4" fmla="*/ 0 w 205"/>
                <a:gd name="T5" fmla="*/ 615 h 615"/>
                <a:gd name="T6" fmla="*/ 68 w 205"/>
                <a:gd name="T7" fmla="*/ 615 h 615"/>
                <a:gd name="T8" fmla="*/ 68 w 205"/>
                <a:gd name="T9" fmla="*/ 69 h 615"/>
                <a:gd name="T10" fmla="*/ 205 w 205"/>
                <a:gd name="T11" fmla="*/ 69 h 615"/>
                <a:gd name="T12" fmla="*/ 205 w 205"/>
                <a:gd name="T13" fmla="*/ 0 h 615"/>
                <a:gd name="T14" fmla="*/ 34 w 205"/>
                <a:gd name="T15" fmla="*/ 0 h 615"/>
                <a:gd name="T16" fmla="*/ 34 w 205"/>
                <a:gd name="T17" fmla="*/ 0 h 615"/>
                <a:gd name="T18" fmla="*/ 34 w 205"/>
                <a:gd name="T19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615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68" y="615"/>
                    <a:pt x="68" y="615"/>
                    <a:pt x="68" y="615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0"/>
                    <a:pt x="205" y="0"/>
                    <a:pt x="205" y="0"/>
                  </a:cubicBezTo>
                  <a:lnTo>
                    <a:pt x="34" y="0"/>
                  </a:ln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1EDA36B2-7F8D-41EF-A034-76B49AD47EE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2956" y="-2"/>
              <a:ext cx="1938" cy="1800"/>
            </a:xfrm>
            <a:custGeom>
              <a:avLst/>
              <a:gdLst>
                <a:gd name="T0" fmla="*/ 699 w 819"/>
                <a:gd name="T1" fmla="*/ 307 h 761"/>
                <a:gd name="T2" fmla="*/ 747 w 819"/>
                <a:gd name="T3" fmla="*/ 217 h 761"/>
                <a:gd name="T4" fmla="*/ 651 w 819"/>
                <a:gd name="T5" fmla="*/ 72 h 761"/>
                <a:gd name="T6" fmla="*/ 541 w 819"/>
                <a:gd name="T7" fmla="*/ 133 h 761"/>
                <a:gd name="T8" fmla="*/ 512 w 819"/>
                <a:gd name="T9" fmla="*/ 34 h 761"/>
                <a:gd name="T10" fmla="*/ 341 w 819"/>
                <a:gd name="T11" fmla="*/ 0 h 761"/>
                <a:gd name="T12" fmla="*/ 307 w 819"/>
                <a:gd name="T13" fmla="*/ 120 h 761"/>
                <a:gd name="T14" fmla="*/ 216 w 819"/>
                <a:gd name="T15" fmla="*/ 72 h 761"/>
                <a:gd name="T16" fmla="*/ 71 w 819"/>
                <a:gd name="T17" fmla="*/ 168 h 761"/>
                <a:gd name="T18" fmla="*/ 132 w 819"/>
                <a:gd name="T19" fmla="*/ 277 h 761"/>
                <a:gd name="T20" fmla="*/ 34 w 819"/>
                <a:gd name="T21" fmla="*/ 307 h 761"/>
                <a:gd name="T22" fmla="*/ 0 w 819"/>
                <a:gd name="T23" fmla="*/ 478 h 761"/>
                <a:gd name="T24" fmla="*/ 120 w 819"/>
                <a:gd name="T25" fmla="*/ 512 h 761"/>
                <a:gd name="T26" fmla="*/ 71 w 819"/>
                <a:gd name="T27" fmla="*/ 603 h 761"/>
                <a:gd name="T28" fmla="*/ 168 w 819"/>
                <a:gd name="T29" fmla="*/ 748 h 761"/>
                <a:gd name="T30" fmla="*/ 295 w 819"/>
                <a:gd name="T31" fmla="*/ 669 h 761"/>
                <a:gd name="T32" fmla="*/ 192 w 819"/>
                <a:gd name="T33" fmla="*/ 675 h 761"/>
                <a:gd name="T34" fmla="*/ 198 w 819"/>
                <a:gd name="T35" fmla="*/ 572 h 761"/>
                <a:gd name="T36" fmla="*/ 178 w 819"/>
                <a:gd name="T37" fmla="*/ 469 h 761"/>
                <a:gd name="T38" fmla="*/ 68 w 819"/>
                <a:gd name="T39" fmla="*/ 444 h 761"/>
                <a:gd name="T40" fmla="*/ 145 w 819"/>
                <a:gd name="T41" fmla="*/ 376 h 761"/>
                <a:gd name="T42" fmla="*/ 204 w 819"/>
                <a:gd name="T43" fmla="*/ 289 h 761"/>
                <a:gd name="T44" fmla="*/ 144 w 819"/>
                <a:gd name="T45" fmla="*/ 192 h 761"/>
                <a:gd name="T46" fmla="*/ 247 w 819"/>
                <a:gd name="T47" fmla="*/ 199 h 761"/>
                <a:gd name="T48" fmla="*/ 349 w 819"/>
                <a:gd name="T49" fmla="*/ 179 h 761"/>
                <a:gd name="T50" fmla="*/ 375 w 819"/>
                <a:gd name="T51" fmla="*/ 68 h 761"/>
                <a:gd name="T52" fmla="*/ 443 w 819"/>
                <a:gd name="T53" fmla="*/ 145 h 761"/>
                <a:gd name="T54" fmla="*/ 530 w 819"/>
                <a:gd name="T55" fmla="*/ 204 h 761"/>
                <a:gd name="T56" fmla="*/ 626 w 819"/>
                <a:gd name="T57" fmla="*/ 144 h 761"/>
                <a:gd name="T58" fmla="*/ 620 w 819"/>
                <a:gd name="T59" fmla="*/ 247 h 761"/>
                <a:gd name="T60" fmla="*/ 640 w 819"/>
                <a:gd name="T61" fmla="*/ 350 h 761"/>
                <a:gd name="T62" fmla="*/ 751 w 819"/>
                <a:gd name="T63" fmla="*/ 375 h 761"/>
                <a:gd name="T64" fmla="*/ 673 w 819"/>
                <a:gd name="T65" fmla="*/ 444 h 761"/>
                <a:gd name="T66" fmla="*/ 615 w 819"/>
                <a:gd name="T67" fmla="*/ 531 h 761"/>
                <a:gd name="T68" fmla="*/ 675 w 819"/>
                <a:gd name="T69" fmla="*/ 627 h 761"/>
                <a:gd name="T70" fmla="*/ 572 w 819"/>
                <a:gd name="T71" fmla="*/ 621 h 761"/>
                <a:gd name="T72" fmla="*/ 602 w 819"/>
                <a:gd name="T73" fmla="*/ 747 h 761"/>
                <a:gd name="T74" fmla="*/ 651 w 819"/>
                <a:gd name="T75" fmla="*/ 748 h 761"/>
                <a:gd name="T76" fmla="*/ 747 w 819"/>
                <a:gd name="T77" fmla="*/ 603 h 761"/>
                <a:gd name="T78" fmla="*/ 699 w 819"/>
                <a:gd name="T79" fmla="*/ 512 h 761"/>
                <a:gd name="T80" fmla="*/ 819 w 819"/>
                <a:gd name="T81" fmla="*/ 478 h 761"/>
                <a:gd name="T82" fmla="*/ 785 w 819"/>
                <a:gd name="T83" fmla="*/ 307 h 761"/>
                <a:gd name="T84" fmla="*/ 785 w 819"/>
                <a:gd name="T85" fmla="*/ 307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9" h="761">
                  <a:moveTo>
                    <a:pt x="785" y="307"/>
                  </a:moveTo>
                  <a:cubicBezTo>
                    <a:pt x="699" y="307"/>
                    <a:pt x="699" y="307"/>
                    <a:pt x="699" y="307"/>
                  </a:cubicBezTo>
                  <a:cubicBezTo>
                    <a:pt x="695" y="297"/>
                    <a:pt x="691" y="287"/>
                    <a:pt x="686" y="277"/>
                  </a:cubicBezTo>
                  <a:cubicBezTo>
                    <a:pt x="747" y="217"/>
                    <a:pt x="747" y="217"/>
                    <a:pt x="747" y="217"/>
                  </a:cubicBezTo>
                  <a:cubicBezTo>
                    <a:pt x="760" y="203"/>
                    <a:pt x="760" y="182"/>
                    <a:pt x="747" y="168"/>
                  </a:cubicBezTo>
                  <a:cubicBezTo>
                    <a:pt x="651" y="72"/>
                    <a:pt x="651" y="72"/>
                    <a:pt x="651" y="72"/>
                  </a:cubicBezTo>
                  <a:cubicBezTo>
                    <a:pt x="637" y="58"/>
                    <a:pt x="616" y="58"/>
                    <a:pt x="602" y="72"/>
                  </a:cubicBezTo>
                  <a:cubicBezTo>
                    <a:pt x="541" y="133"/>
                    <a:pt x="541" y="133"/>
                    <a:pt x="541" y="133"/>
                  </a:cubicBezTo>
                  <a:cubicBezTo>
                    <a:pt x="532" y="128"/>
                    <a:pt x="522" y="124"/>
                    <a:pt x="512" y="120"/>
                  </a:cubicBezTo>
                  <a:cubicBezTo>
                    <a:pt x="512" y="34"/>
                    <a:pt x="512" y="34"/>
                    <a:pt x="512" y="34"/>
                  </a:cubicBezTo>
                  <a:cubicBezTo>
                    <a:pt x="512" y="15"/>
                    <a:pt x="496" y="0"/>
                    <a:pt x="477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22" y="0"/>
                    <a:pt x="307" y="15"/>
                    <a:pt x="307" y="34"/>
                  </a:cubicBezTo>
                  <a:cubicBezTo>
                    <a:pt x="307" y="120"/>
                    <a:pt x="307" y="120"/>
                    <a:pt x="307" y="120"/>
                  </a:cubicBezTo>
                  <a:cubicBezTo>
                    <a:pt x="297" y="124"/>
                    <a:pt x="287" y="128"/>
                    <a:pt x="277" y="133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03" y="58"/>
                    <a:pt x="181" y="58"/>
                    <a:pt x="168" y="72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58" y="182"/>
                    <a:pt x="58" y="203"/>
                    <a:pt x="71" y="217"/>
                  </a:cubicBezTo>
                  <a:cubicBezTo>
                    <a:pt x="132" y="277"/>
                    <a:pt x="132" y="277"/>
                    <a:pt x="132" y="277"/>
                  </a:cubicBezTo>
                  <a:cubicBezTo>
                    <a:pt x="128" y="287"/>
                    <a:pt x="123" y="297"/>
                    <a:pt x="120" y="307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15" y="307"/>
                    <a:pt x="0" y="322"/>
                    <a:pt x="0" y="341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97"/>
                    <a:pt x="15" y="512"/>
                    <a:pt x="34" y="512"/>
                  </a:cubicBezTo>
                  <a:cubicBezTo>
                    <a:pt x="120" y="512"/>
                    <a:pt x="120" y="512"/>
                    <a:pt x="120" y="512"/>
                  </a:cubicBezTo>
                  <a:cubicBezTo>
                    <a:pt x="123" y="522"/>
                    <a:pt x="128" y="532"/>
                    <a:pt x="132" y="542"/>
                  </a:cubicBezTo>
                  <a:cubicBezTo>
                    <a:pt x="71" y="603"/>
                    <a:pt x="71" y="603"/>
                    <a:pt x="71" y="603"/>
                  </a:cubicBezTo>
                  <a:cubicBezTo>
                    <a:pt x="58" y="616"/>
                    <a:pt x="58" y="638"/>
                    <a:pt x="71" y="651"/>
                  </a:cubicBezTo>
                  <a:cubicBezTo>
                    <a:pt x="168" y="748"/>
                    <a:pt x="168" y="748"/>
                    <a:pt x="168" y="748"/>
                  </a:cubicBezTo>
                  <a:cubicBezTo>
                    <a:pt x="181" y="761"/>
                    <a:pt x="203" y="761"/>
                    <a:pt x="216" y="748"/>
                  </a:cubicBezTo>
                  <a:cubicBezTo>
                    <a:pt x="295" y="669"/>
                    <a:pt x="295" y="669"/>
                    <a:pt x="295" y="669"/>
                  </a:cubicBezTo>
                  <a:cubicBezTo>
                    <a:pt x="247" y="621"/>
                    <a:pt x="247" y="621"/>
                    <a:pt x="247" y="621"/>
                  </a:cubicBezTo>
                  <a:cubicBezTo>
                    <a:pt x="192" y="675"/>
                    <a:pt x="192" y="675"/>
                    <a:pt x="192" y="675"/>
                  </a:cubicBezTo>
                  <a:cubicBezTo>
                    <a:pt x="144" y="627"/>
                    <a:pt x="144" y="627"/>
                    <a:pt x="144" y="627"/>
                  </a:cubicBezTo>
                  <a:cubicBezTo>
                    <a:pt x="198" y="572"/>
                    <a:pt x="198" y="572"/>
                    <a:pt x="198" y="572"/>
                  </a:cubicBezTo>
                  <a:cubicBezTo>
                    <a:pt x="209" y="561"/>
                    <a:pt x="212" y="544"/>
                    <a:pt x="204" y="531"/>
                  </a:cubicBezTo>
                  <a:cubicBezTo>
                    <a:pt x="192" y="512"/>
                    <a:pt x="184" y="491"/>
                    <a:pt x="178" y="469"/>
                  </a:cubicBezTo>
                  <a:cubicBezTo>
                    <a:pt x="174" y="454"/>
                    <a:pt x="161" y="444"/>
                    <a:pt x="145" y="444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145" y="376"/>
                    <a:pt x="145" y="376"/>
                    <a:pt x="145" y="376"/>
                  </a:cubicBezTo>
                  <a:cubicBezTo>
                    <a:pt x="161" y="376"/>
                    <a:pt x="174" y="365"/>
                    <a:pt x="178" y="350"/>
                  </a:cubicBezTo>
                  <a:cubicBezTo>
                    <a:pt x="184" y="328"/>
                    <a:pt x="192" y="308"/>
                    <a:pt x="204" y="289"/>
                  </a:cubicBezTo>
                  <a:cubicBezTo>
                    <a:pt x="212" y="275"/>
                    <a:pt x="209" y="258"/>
                    <a:pt x="198" y="247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247" y="199"/>
                    <a:pt x="247" y="199"/>
                    <a:pt x="247" y="199"/>
                  </a:cubicBezTo>
                  <a:cubicBezTo>
                    <a:pt x="258" y="210"/>
                    <a:pt x="275" y="212"/>
                    <a:pt x="288" y="204"/>
                  </a:cubicBezTo>
                  <a:cubicBezTo>
                    <a:pt x="307" y="193"/>
                    <a:pt x="328" y="184"/>
                    <a:pt x="349" y="179"/>
                  </a:cubicBezTo>
                  <a:cubicBezTo>
                    <a:pt x="365" y="175"/>
                    <a:pt x="375" y="161"/>
                    <a:pt x="375" y="145"/>
                  </a:cubicBezTo>
                  <a:cubicBezTo>
                    <a:pt x="375" y="68"/>
                    <a:pt x="375" y="68"/>
                    <a:pt x="375" y="68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3" y="145"/>
                    <a:pt x="443" y="145"/>
                    <a:pt x="443" y="145"/>
                  </a:cubicBezTo>
                  <a:cubicBezTo>
                    <a:pt x="443" y="161"/>
                    <a:pt x="454" y="175"/>
                    <a:pt x="469" y="179"/>
                  </a:cubicBezTo>
                  <a:cubicBezTo>
                    <a:pt x="490" y="184"/>
                    <a:pt x="511" y="193"/>
                    <a:pt x="530" y="204"/>
                  </a:cubicBezTo>
                  <a:cubicBezTo>
                    <a:pt x="544" y="212"/>
                    <a:pt x="561" y="210"/>
                    <a:pt x="572" y="199"/>
                  </a:cubicBezTo>
                  <a:cubicBezTo>
                    <a:pt x="626" y="144"/>
                    <a:pt x="626" y="144"/>
                    <a:pt x="626" y="144"/>
                  </a:cubicBezTo>
                  <a:cubicBezTo>
                    <a:pt x="675" y="192"/>
                    <a:pt x="675" y="192"/>
                    <a:pt x="675" y="192"/>
                  </a:cubicBezTo>
                  <a:cubicBezTo>
                    <a:pt x="620" y="247"/>
                    <a:pt x="620" y="247"/>
                    <a:pt x="620" y="247"/>
                  </a:cubicBezTo>
                  <a:cubicBezTo>
                    <a:pt x="609" y="258"/>
                    <a:pt x="607" y="275"/>
                    <a:pt x="615" y="288"/>
                  </a:cubicBezTo>
                  <a:cubicBezTo>
                    <a:pt x="626" y="308"/>
                    <a:pt x="635" y="328"/>
                    <a:pt x="640" y="350"/>
                  </a:cubicBezTo>
                  <a:cubicBezTo>
                    <a:pt x="644" y="365"/>
                    <a:pt x="658" y="375"/>
                    <a:pt x="673" y="375"/>
                  </a:cubicBezTo>
                  <a:cubicBezTo>
                    <a:pt x="751" y="375"/>
                    <a:pt x="751" y="375"/>
                    <a:pt x="751" y="375"/>
                  </a:cubicBezTo>
                  <a:cubicBezTo>
                    <a:pt x="751" y="444"/>
                    <a:pt x="751" y="444"/>
                    <a:pt x="751" y="444"/>
                  </a:cubicBezTo>
                  <a:cubicBezTo>
                    <a:pt x="673" y="444"/>
                    <a:pt x="673" y="444"/>
                    <a:pt x="673" y="444"/>
                  </a:cubicBezTo>
                  <a:cubicBezTo>
                    <a:pt x="658" y="444"/>
                    <a:pt x="644" y="454"/>
                    <a:pt x="640" y="469"/>
                  </a:cubicBezTo>
                  <a:cubicBezTo>
                    <a:pt x="635" y="491"/>
                    <a:pt x="626" y="512"/>
                    <a:pt x="615" y="531"/>
                  </a:cubicBezTo>
                  <a:cubicBezTo>
                    <a:pt x="607" y="544"/>
                    <a:pt x="609" y="561"/>
                    <a:pt x="620" y="572"/>
                  </a:cubicBezTo>
                  <a:cubicBezTo>
                    <a:pt x="675" y="627"/>
                    <a:pt x="675" y="627"/>
                    <a:pt x="675" y="627"/>
                  </a:cubicBezTo>
                  <a:cubicBezTo>
                    <a:pt x="626" y="675"/>
                    <a:pt x="626" y="675"/>
                    <a:pt x="626" y="675"/>
                  </a:cubicBezTo>
                  <a:cubicBezTo>
                    <a:pt x="572" y="621"/>
                    <a:pt x="572" y="621"/>
                    <a:pt x="572" y="621"/>
                  </a:cubicBezTo>
                  <a:cubicBezTo>
                    <a:pt x="524" y="669"/>
                    <a:pt x="524" y="669"/>
                    <a:pt x="524" y="669"/>
                  </a:cubicBezTo>
                  <a:cubicBezTo>
                    <a:pt x="602" y="747"/>
                    <a:pt x="602" y="747"/>
                    <a:pt x="602" y="747"/>
                  </a:cubicBezTo>
                  <a:cubicBezTo>
                    <a:pt x="609" y="754"/>
                    <a:pt x="617" y="757"/>
                    <a:pt x="626" y="757"/>
                  </a:cubicBezTo>
                  <a:cubicBezTo>
                    <a:pt x="635" y="758"/>
                    <a:pt x="644" y="754"/>
                    <a:pt x="651" y="748"/>
                  </a:cubicBezTo>
                  <a:cubicBezTo>
                    <a:pt x="747" y="651"/>
                    <a:pt x="747" y="651"/>
                    <a:pt x="747" y="651"/>
                  </a:cubicBezTo>
                  <a:cubicBezTo>
                    <a:pt x="760" y="638"/>
                    <a:pt x="760" y="616"/>
                    <a:pt x="747" y="603"/>
                  </a:cubicBezTo>
                  <a:cubicBezTo>
                    <a:pt x="686" y="542"/>
                    <a:pt x="686" y="542"/>
                    <a:pt x="686" y="542"/>
                  </a:cubicBezTo>
                  <a:cubicBezTo>
                    <a:pt x="691" y="532"/>
                    <a:pt x="695" y="522"/>
                    <a:pt x="699" y="512"/>
                  </a:cubicBezTo>
                  <a:cubicBezTo>
                    <a:pt x="785" y="512"/>
                    <a:pt x="785" y="512"/>
                    <a:pt x="785" y="512"/>
                  </a:cubicBezTo>
                  <a:cubicBezTo>
                    <a:pt x="804" y="512"/>
                    <a:pt x="819" y="497"/>
                    <a:pt x="819" y="478"/>
                  </a:cubicBezTo>
                  <a:cubicBezTo>
                    <a:pt x="819" y="341"/>
                    <a:pt x="819" y="341"/>
                    <a:pt x="819" y="341"/>
                  </a:cubicBezTo>
                  <a:cubicBezTo>
                    <a:pt x="819" y="322"/>
                    <a:pt x="804" y="307"/>
                    <a:pt x="785" y="307"/>
                  </a:cubicBezTo>
                  <a:close/>
                  <a:moveTo>
                    <a:pt x="785" y="307"/>
                  </a:moveTo>
                  <a:cubicBezTo>
                    <a:pt x="785" y="307"/>
                    <a:pt x="785" y="307"/>
                    <a:pt x="785" y="3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6ABDFD41-8959-40F0-BA7A-951D4AC674B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2310" y="644"/>
              <a:ext cx="646" cy="970"/>
            </a:xfrm>
            <a:custGeom>
              <a:avLst/>
              <a:gdLst>
                <a:gd name="T0" fmla="*/ 136 w 273"/>
                <a:gd name="T1" fmla="*/ 0 h 410"/>
                <a:gd name="T2" fmla="*/ 0 w 273"/>
                <a:gd name="T3" fmla="*/ 137 h 410"/>
                <a:gd name="T4" fmla="*/ 68 w 273"/>
                <a:gd name="T5" fmla="*/ 137 h 410"/>
                <a:gd name="T6" fmla="*/ 136 w 273"/>
                <a:gd name="T7" fmla="*/ 68 h 410"/>
                <a:gd name="T8" fmla="*/ 204 w 273"/>
                <a:gd name="T9" fmla="*/ 137 h 410"/>
                <a:gd name="T10" fmla="*/ 136 w 273"/>
                <a:gd name="T11" fmla="*/ 205 h 410"/>
                <a:gd name="T12" fmla="*/ 102 w 273"/>
                <a:gd name="T13" fmla="*/ 239 h 410"/>
                <a:gd name="T14" fmla="*/ 102 w 273"/>
                <a:gd name="T15" fmla="*/ 410 h 410"/>
                <a:gd name="T16" fmla="*/ 170 w 273"/>
                <a:gd name="T17" fmla="*/ 410 h 410"/>
                <a:gd name="T18" fmla="*/ 170 w 273"/>
                <a:gd name="T19" fmla="*/ 269 h 410"/>
                <a:gd name="T20" fmla="*/ 273 w 273"/>
                <a:gd name="T21" fmla="*/ 137 h 410"/>
                <a:gd name="T22" fmla="*/ 136 w 273"/>
                <a:gd name="T23" fmla="*/ 0 h 410"/>
                <a:gd name="T24" fmla="*/ 136 w 273"/>
                <a:gd name="T25" fmla="*/ 0 h 410"/>
                <a:gd name="T26" fmla="*/ 136 w 273"/>
                <a:gd name="T2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410">
                  <a:moveTo>
                    <a:pt x="136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99"/>
                    <a:pt x="99" y="68"/>
                    <a:pt x="136" y="68"/>
                  </a:cubicBezTo>
                  <a:cubicBezTo>
                    <a:pt x="174" y="68"/>
                    <a:pt x="204" y="99"/>
                    <a:pt x="204" y="137"/>
                  </a:cubicBezTo>
                  <a:cubicBezTo>
                    <a:pt x="204" y="174"/>
                    <a:pt x="174" y="205"/>
                    <a:pt x="136" y="205"/>
                  </a:cubicBezTo>
                  <a:cubicBezTo>
                    <a:pt x="117" y="205"/>
                    <a:pt x="102" y="220"/>
                    <a:pt x="102" y="239"/>
                  </a:cubicBezTo>
                  <a:cubicBezTo>
                    <a:pt x="102" y="410"/>
                    <a:pt x="102" y="410"/>
                    <a:pt x="102" y="410"/>
                  </a:cubicBezTo>
                  <a:cubicBezTo>
                    <a:pt x="170" y="410"/>
                    <a:pt x="170" y="410"/>
                    <a:pt x="170" y="410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231" y="253"/>
                    <a:pt x="273" y="199"/>
                    <a:pt x="273" y="137"/>
                  </a:cubicBezTo>
                  <a:cubicBezTo>
                    <a:pt x="273" y="61"/>
                    <a:pt x="212" y="0"/>
                    <a:pt x="136" y="0"/>
                  </a:cubicBezTo>
                  <a:close/>
                  <a:moveTo>
                    <a:pt x="136" y="0"/>
                  </a:move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7" name="Rectangle 26">
              <a:extLst>
                <a:ext uri="{FF2B5EF4-FFF2-40B4-BE49-F238E27FC236}">
                  <a16:creationId xmlns:a16="http://schemas.microsoft.com/office/drawing/2014/main" id="{63776D9F-4966-4321-8AEC-874A13D076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2069" y="1775"/>
              <a:ext cx="161" cy="1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5E3F8131-8771-422A-AA34-0C8E6C5A21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2069" y="2097"/>
              <a:ext cx="161" cy="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88D35976-1575-435A-9997-403BE5928CD1}"/>
              </a:ext>
            </a:extLst>
          </p:cNvPr>
          <p:cNvSpPr/>
          <p:nvPr/>
        </p:nvSpPr>
        <p:spPr bwMode="gray">
          <a:xfrm>
            <a:off x="5975435" y="1231020"/>
            <a:ext cx="2859741" cy="381497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sp>
        <p:nvSpPr>
          <p:cNvPr id="91" name="Grey Block Arc">
            <a:extLst>
              <a:ext uri="{FF2B5EF4-FFF2-40B4-BE49-F238E27FC236}">
                <a16:creationId xmlns:a16="http://schemas.microsoft.com/office/drawing/2014/main" id="{BBD58B0F-2F86-4C6A-B844-22A73070C1CA}"/>
              </a:ext>
            </a:extLst>
          </p:cNvPr>
          <p:cNvSpPr>
            <a:spLocks noChangeAspect="1"/>
          </p:cNvSpPr>
          <p:nvPr/>
        </p:nvSpPr>
        <p:spPr bwMode="gray">
          <a:xfrm flipH="1">
            <a:off x="5823906" y="1027280"/>
            <a:ext cx="3165190" cy="4222452"/>
          </a:xfrm>
          <a:prstGeom prst="blockArc">
            <a:avLst>
              <a:gd name="adj1" fmla="val 16192156"/>
              <a:gd name="adj2" fmla="val 5411960"/>
              <a:gd name="adj3" fmla="val 11056"/>
            </a:avLst>
          </a:prstGeom>
          <a:solidFill>
            <a:srgbClr val="6464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223DC0-697D-406F-A005-C2B78EBE79DA}"/>
              </a:ext>
            </a:extLst>
          </p:cNvPr>
          <p:cNvGrpSpPr/>
          <p:nvPr/>
        </p:nvGrpSpPr>
        <p:grpSpPr bwMode="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34" name="Parallelogram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C5DE597A-7ACB-4703-BCAF-B491BDB6892B}"/>
                </a:ext>
              </a:extLst>
            </p:cNvPr>
            <p:cNvSpPr/>
            <p:nvPr userDrawn="1"/>
          </p:nvSpPr>
          <p:spPr bwMode="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1"/>
                  </a:solidFill>
                </a:rPr>
                <a:t>Executive summary</a:t>
              </a:r>
            </a:p>
          </p:txBody>
        </p:sp>
        <p:sp>
          <p:nvSpPr>
            <p:cNvPr id="35" name="Parallelogram 34">
              <a:hlinkClick r:id="" action="ppaction://noaction"/>
              <a:extLst>
                <a:ext uri="{FF2B5EF4-FFF2-40B4-BE49-F238E27FC236}">
                  <a16:creationId xmlns:a16="http://schemas.microsoft.com/office/drawing/2014/main" id="{2A4E44FF-66A1-44D6-B976-289B39CD7049}"/>
                </a:ext>
              </a:extLst>
            </p:cNvPr>
            <p:cNvSpPr/>
            <p:nvPr userDrawn="1"/>
          </p:nvSpPr>
          <p:spPr bwMode="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36" name="Parallelogram 35">
              <a:hlinkClick r:id="" action="ppaction://noaction"/>
              <a:extLst>
                <a:ext uri="{FF2B5EF4-FFF2-40B4-BE49-F238E27FC236}">
                  <a16:creationId xmlns:a16="http://schemas.microsoft.com/office/drawing/2014/main" id="{B3C83E66-C5ED-404A-BFC6-0E69826FD3EC}"/>
                </a:ext>
              </a:extLst>
            </p:cNvPr>
            <p:cNvSpPr/>
            <p:nvPr userDrawn="1"/>
          </p:nvSpPr>
          <p:spPr bwMode="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37" name="Parallelogram 36">
              <a:hlinkClick r:id="" action="ppaction://noaction"/>
              <a:extLst>
                <a:ext uri="{FF2B5EF4-FFF2-40B4-BE49-F238E27FC236}">
                  <a16:creationId xmlns:a16="http://schemas.microsoft.com/office/drawing/2014/main" id="{9D9D0A8A-4C08-4C96-A947-FE8676FB21A2}"/>
                </a:ext>
              </a:extLst>
            </p:cNvPr>
            <p:cNvSpPr/>
            <p:nvPr userDrawn="1"/>
          </p:nvSpPr>
          <p:spPr bwMode="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38" name="Parallelogram 37">
              <a:hlinkClick r:id="" action="ppaction://noaction"/>
              <a:extLst>
                <a:ext uri="{FF2B5EF4-FFF2-40B4-BE49-F238E27FC236}">
                  <a16:creationId xmlns:a16="http://schemas.microsoft.com/office/drawing/2014/main" id="{3C229799-FCE9-4854-8079-6C6EE580A7BD}"/>
                </a:ext>
              </a:extLst>
            </p:cNvPr>
            <p:cNvSpPr/>
            <p:nvPr userDrawn="1"/>
          </p:nvSpPr>
          <p:spPr bwMode="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9" name="Parallelogram 38">
              <a:hlinkClick r:id="" action="ppaction://noaction"/>
              <a:extLst>
                <a:ext uri="{FF2B5EF4-FFF2-40B4-BE49-F238E27FC236}">
                  <a16:creationId xmlns:a16="http://schemas.microsoft.com/office/drawing/2014/main" id="{A1C468C4-E4A8-40B0-A9A5-91DCB41577FE}"/>
                </a:ext>
              </a:extLst>
            </p:cNvPr>
            <p:cNvSpPr/>
            <p:nvPr userDrawn="1"/>
          </p:nvSpPr>
          <p:spPr bwMode="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40" name="Parallelogram 39">
              <a:hlinkClick r:id="" action="ppaction://noaction"/>
              <a:extLst>
                <a:ext uri="{FF2B5EF4-FFF2-40B4-BE49-F238E27FC236}">
                  <a16:creationId xmlns:a16="http://schemas.microsoft.com/office/drawing/2014/main" id="{808F5531-DEF7-4779-AB30-2F28B6135D9F}"/>
                </a:ext>
              </a:extLst>
            </p:cNvPr>
            <p:cNvSpPr/>
            <p:nvPr userDrawn="1"/>
          </p:nvSpPr>
          <p:spPr bwMode="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41" name="Parallelogram 40">
              <a:hlinkClick r:id="" action="ppaction://noaction"/>
              <a:extLst>
                <a:ext uri="{FF2B5EF4-FFF2-40B4-BE49-F238E27FC236}">
                  <a16:creationId xmlns:a16="http://schemas.microsoft.com/office/drawing/2014/main" id="{A306AA75-7172-49D1-A829-55514B4429A6}"/>
                </a:ext>
              </a:extLst>
            </p:cNvPr>
            <p:cNvSpPr/>
            <p:nvPr userDrawn="1"/>
          </p:nvSpPr>
          <p:spPr bwMode="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55" name="Parallelogram 54">
              <a:hlinkClick r:id="" action="ppaction://noaction"/>
              <a:extLst>
                <a:ext uri="{FF2B5EF4-FFF2-40B4-BE49-F238E27FC236}">
                  <a16:creationId xmlns:a16="http://schemas.microsoft.com/office/drawing/2014/main" id="{9AF5C21A-A694-4F64-B727-F3B04FA1FCE2}"/>
                </a:ext>
              </a:extLst>
            </p:cNvPr>
            <p:cNvSpPr/>
            <p:nvPr userDrawn="1"/>
          </p:nvSpPr>
          <p:spPr bwMode="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6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57200"/>
            <a:ext cx="5413375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464306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464306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5" y="5879592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94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ales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8F4E4B87-1D41-446C-A654-B25A5B0DAB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03" b="10351"/>
          <a:stretch/>
        </p:blipFill>
        <p:spPr bwMode="gray">
          <a:xfrm>
            <a:off x="1392" y="671797"/>
            <a:ext cx="7406098" cy="493342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95A802-954D-4F24-BBDF-0B3BD76CAB7C}"/>
              </a:ext>
            </a:extLst>
          </p:cNvPr>
          <p:cNvSpPr>
            <a:spLocks noChangeAspect="1"/>
          </p:cNvSpPr>
          <p:nvPr/>
        </p:nvSpPr>
        <p:spPr bwMode="gray">
          <a:xfrm>
            <a:off x="5977781" y="1232552"/>
            <a:ext cx="2857443" cy="3811908"/>
          </a:xfrm>
          <a:prstGeom prst="ellipse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09B7B0-FD3E-4DC1-A9ED-3D6818947328}"/>
              </a:ext>
            </a:extLst>
          </p:cNvPr>
          <p:cNvGrpSpPr/>
          <p:nvPr/>
        </p:nvGrpSpPr>
        <p:grpSpPr bwMode="gray">
          <a:xfrm>
            <a:off x="6168892" y="1489094"/>
            <a:ext cx="2472830" cy="3298824"/>
            <a:chOff x="8229471" y="1781121"/>
            <a:chExt cx="3298824" cy="329882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4DBF521-4556-4247-A126-54E75A8A2894}"/>
                </a:ext>
              </a:extLst>
            </p:cNvPr>
            <p:cNvSpPr>
              <a:spLocks/>
            </p:cNvSpPr>
            <p:nvPr/>
          </p:nvSpPr>
          <p:spPr bwMode="gray">
            <a:xfrm>
              <a:off x="8229471" y="1781121"/>
              <a:ext cx="3298824" cy="3298824"/>
            </a:xfrm>
            <a:prstGeom prst="ellipse">
              <a:avLst/>
            </a:prstGeom>
            <a:solidFill>
              <a:srgbClr val="404040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230D8538-61DF-4721-9527-9C3747A027F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606915" y="3256046"/>
              <a:ext cx="2543937" cy="1385286"/>
            </a:xfrm>
            <a:prstGeom prst="rect">
              <a:avLst/>
            </a:prstGeom>
            <a:noFill/>
          </p:spPr>
          <p:txBody>
            <a:bodyPr vert="horz" lIns="72000" tIns="72000" rIns="72000" bIns="7200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IN" sz="1799" dirty="0"/>
                <a:t>Sales cycle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14615CBF-0FBB-48BF-8C1B-973FB0DF9767}"/>
              </a:ext>
            </a:extLst>
          </p:cNvPr>
          <p:cNvSpPr/>
          <p:nvPr/>
        </p:nvSpPr>
        <p:spPr bwMode="gray">
          <a:xfrm>
            <a:off x="5975435" y="1231020"/>
            <a:ext cx="2859741" cy="381497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sp>
        <p:nvSpPr>
          <p:cNvPr id="73" name="Grey Block Arc">
            <a:extLst>
              <a:ext uri="{FF2B5EF4-FFF2-40B4-BE49-F238E27FC236}">
                <a16:creationId xmlns:a16="http://schemas.microsoft.com/office/drawing/2014/main" id="{59999994-40BF-4C1A-9DF1-DD1C74CEB5A3}"/>
              </a:ext>
            </a:extLst>
          </p:cNvPr>
          <p:cNvSpPr>
            <a:spLocks noChangeAspect="1"/>
          </p:cNvSpPr>
          <p:nvPr/>
        </p:nvSpPr>
        <p:spPr bwMode="gray">
          <a:xfrm flipH="1">
            <a:off x="5823906" y="1027280"/>
            <a:ext cx="3165190" cy="4222452"/>
          </a:xfrm>
          <a:prstGeom prst="blockArc">
            <a:avLst>
              <a:gd name="adj1" fmla="val 16192156"/>
              <a:gd name="adj2" fmla="val 5411960"/>
              <a:gd name="adj3" fmla="val 11056"/>
            </a:avLst>
          </a:prstGeom>
          <a:solidFill>
            <a:srgbClr val="6464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74" name="Group 30">
            <a:extLst>
              <a:ext uri="{FF2B5EF4-FFF2-40B4-BE49-F238E27FC236}">
                <a16:creationId xmlns:a16="http://schemas.microsoft.com/office/drawing/2014/main" id="{96F3B09D-53EF-454F-83B5-FA8484E1750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061718" y="1881205"/>
            <a:ext cx="799624" cy="1066720"/>
            <a:chOff x="438" y="123"/>
            <a:chExt cx="1972" cy="1972"/>
          </a:xfrm>
          <a:solidFill>
            <a:schemeClr val="bg2"/>
          </a:solidFill>
        </p:grpSpPr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BD075921-262A-40A6-B523-36FAC7D7924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438" y="123"/>
              <a:ext cx="1972" cy="247"/>
            </a:xfrm>
            <a:custGeom>
              <a:avLst/>
              <a:gdLst>
                <a:gd name="T0" fmla="*/ 1604 w 1638"/>
                <a:gd name="T1" fmla="*/ 0 h 205"/>
                <a:gd name="T2" fmla="*/ 34 w 1638"/>
                <a:gd name="T3" fmla="*/ 0 h 205"/>
                <a:gd name="T4" fmla="*/ 0 w 1638"/>
                <a:gd name="T5" fmla="*/ 34 h 205"/>
                <a:gd name="T6" fmla="*/ 0 w 1638"/>
                <a:gd name="T7" fmla="*/ 171 h 205"/>
                <a:gd name="T8" fmla="*/ 34 w 1638"/>
                <a:gd name="T9" fmla="*/ 205 h 205"/>
                <a:gd name="T10" fmla="*/ 1604 w 1638"/>
                <a:gd name="T11" fmla="*/ 205 h 205"/>
                <a:gd name="T12" fmla="*/ 1638 w 1638"/>
                <a:gd name="T13" fmla="*/ 171 h 205"/>
                <a:gd name="T14" fmla="*/ 1638 w 1638"/>
                <a:gd name="T15" fmla="*/ 34 h 205"/>
                <a:gd name="T16" fmla="*/ 1604 w 1638"/>
                <a:gd name="T17" fmla="*/ 0 h 205"/>
                <a:gd name="T18" fmla="*/ 1570 w 1638"/>
                <a:gd name="T19" fmla="*/ 137 h 205"/>
                <a:gd name="T20" fmla="*/ 68 w 1638"/>
                <a:gd name="T21" fmla="*/ 137 h 205"/>
                <a:gd name="T22" fmla="*/ 68 w 1638"/>
                <a:gd name="T23" fmla="*/ 68 h 205"/>
                <a:gd name="T24" fmla="*/ 1570 w 1638"/>
                <a:gd name="T25" fmla="*/ 68 h 205"/>
                <a:gd name="T26" fmla="*/ 1570 w 1638"/>
                <a:gd name="T27" fmla="*/ 137 h 205"/>
                <a:gd name="T28" fmla="*/ 1570 w 1638"/>
                <a:gd name="T29" fmla="*/ 137 h 205"/>
                <a:gd name="T30" fmla="*/ 1570 w 1638"/>
                <a:gd name="T31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8" h="205">
                  <a:moveTo>
                    <a:pt x="160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90"/>
                    <a:pt x="15" y="205"/>
                    <a:pt x="34" y="205"/>
                  </a:cubicBezTo>
                  <a:cubicBezTo>
                    <a:pt x="1604" y="205"/>
                    <a:pt x="1604" y="205"/>
                    <a:pt x="1604" y="205"/>
                  </a:cubicBezTo>
                  <a:cubicBezTo>
                    <a:pt x="1623" y="205"/>
                    <a:pt x="1638" y="190"/>
                    <a:pt x="1638" y="171"/>
                  </a:cubicBezTo>
                  <a:cubicBezTo>
                    <a:pt x="1638" y="34"/>
                    <a:pt x="1638" y="34"/>
                    <a:pt x="1638" y="34"/>
                  </a:cubicBezTo>
                  <a:cubicBezTo>
                    <a:pt x="1638" y="15"/>
                    <a:pt x="1623" y="0"/>
                    <a:pt x="1604" y="0"/>
                  </a:cubicBezTo>
                  <a:close/>
                  <a:moveTo>
                    <a:pt x="1570" y="137"/>
                  </a:moveTo>
                  <a:cubicBezTo>
                    <a:pt x="68" y="137"/>
                    <a:pt x="68" y="137"/>
                    <a:pt x="68" y="137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570" y="68"/>
                    <a:pt x="1570" y="68"/>
                    <a:pt x="1570" y="68"/>
                  </a:cubicBezTo>
                  <a:cubicBezTo>
                    <a:pt x="1570" y="137"/>
                    <a:pt x="1570" y="137"/>
                    <a:pt x="1570" y="137"/>
                  </a:cubicBezTo>
                  <a:close/>
                  <a:moveTo>
                    <a:pt x="1570" y="137"/>
                  </a:moveTo>
                  <a:cubicBezTo>
                    <a:pt x="1570" y="137"/>
                    <a:pt x="1570" y="137"/>
                    <a:pt x="1570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C5DB18F5-A515-4425-A946-CBBFE441E64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0" y="452"/>
              <a:ext cx="1808" cy="1191"/>
            </a:xfrm>
            <a:custGeom>
              <a:avLst/>
              <a:gdLst>
                <a:gd name="T0" fmla="*/ 1434 w 1502"/>
                <a:gd name="T1" fmla="*/ 0 h 990"/>
                <a:gd name="T2" fmla="*/ 1434 w 1502"/>
                <a:gd name="T3" fmla="*/ 888 h 990"/>
                <a:gd name="T4" fmla="*/ 1400 w 1502"/>
                <a:gd name="T5" fmla="*/ 922 h 990"/>
                <a:gd name="T6" fmla="*/ 103 w 1502"/>
                <a:gd name="T7" fmla="*/ 922 h 990"/>
                <a:gd name="T8" fmla="*/ 69 w 1502"/>
                <a:gd name="T9" fmla="*/ 888 h 990"/>
                <a:gd name="T10" fmla="*/ 69 w 1502"/>
                <a:gd name="T11" fmla="*/ 0 h 990"/>
                <a:gd name="T12" fmla="*/ 0 w 1502"/>
                <a:gd name="T13" fmla="*/ 0 h 990"/>
                <a:gd name="T14" fmla="*/ 0 w 1502"/>
                <a:gd name="T15" fmla="*/ 888 h 990"/>
                <a:gd name="T16" fmla="*/ 103 w 1502"/>
                <a:gd name="T17" fmla="*/ 990 h 990"/>
                <a:gd name="T18" fmla="*/ 1400 w 1502"/>
                <a:gd name="T19" fmla="*/ 990 h 990"/>
                <a:gd name="T20" fmla="*/ 1502 w 1502"/>
                <a:gd name="T21" fmla="*/ 888 h 990"/>
                <a:gd name="T22" fmla="*/ 1502 w 1502"/>
                <a:gd name="T23" fmla="*/ 0 h 990"/>
                <a:gd name="T24" fmla="*/ 1434 w 1502"/>
                <a:gd name="T25" fmla="*/ 0 h 990"/>
                <a:gd name="T26" fmla="*/ 1434 w 1502"/>
                <a:gd name="T27" fmla="*/ 0 h 990"/>
                <a:gd name="T28" fmla="*/ 1434 w 1502"/>
                <a:gd name="T29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2" h="990">
                  <a:moveTo>
                    <a:pt x="1434" y="0"/>
                  </a:moveTo>
                  <a:cubicBezTo>
                    <a:pt x="1434" y="888"/>
                    <a:pt x="1434" y="888"/>
                    <a:pt x="1434" y="888"/>
                  </a:cubicBezTo>
                  <a:cubicBezTo>
                    <a:pt x="1434" y="906"/>
                    <a:pt x="1419" y="922"/>
                    <a:pt x="1400" y="922"/>
                  </a:cubicBezTo>
                  <a:cubicBezTo>
                    <a:pt x="103" y="922"/>
                    <a:pt x="103" y="922"/>
                    <a:pt x="103" y="922"/>
                  </a:cubicBezTo>
                  <a:cubicBezTo>
                    <a:pt x="84" y="922"/>
                    <a:pt x="69" y="906"/>
                    <a:pt x="69" y="888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0" y="944"/>
                    <a:pt x="46" y="990"/>
                    <a:pt x="103" y="990"/>
                  </a:cubicBezTo>
                  <a:cubicBezTo>
                    <a:pt x="1400" y="990"/>
                    <a:pt x="1400" y="990"/>
                    <a:pt x="1400" y="990"/>
                  </a:cubicBezTo>
                  <a:cubicBezTo>
                    <a:pt x="1456" y="990"/>
                    <a:pt x="1502" y="944"/>
                    <a:pt x="1502" y="888"/>
                  </a:cubicBezTo>
                  <a:cubicBezTo>
                    <a:pt x="1502" y="0"/>
                    <a:pt x="1502" y="0"/>
                    <a:pt x="1502" y="0"/>
                  </a:cubicBezTo>
                  <a:lnTo>
                    <a:pt x="1434" y="0"/>
                  </a:lnTo>
                  <a:close/>
                  <a:moveTo>
                    <a:pt x="1434" y="0"/>
                  </a:moveTo>
                  <a:cubicBezTo>
                    <a:pt x="1434" y="0"/>
                    <a:pt x="1434" y="0"/>
                    <a:pt x="14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7D7C8199-6AF9-4595-8CA3-50902E2F7E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83" y="1603"/>
              <a:ext cx="82" cy="2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3F72385E-4334-461C-97AD-541C5206F92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301" y="1766"/>
              <a:ext cx="247" cy="329"/>
            </a:xfrm>
            <a:custGeom>
              <a:avLst/>
              <a:gdLst>
                <a:gd name="T0" fmla="*/ 170 w 205"/>
                <a:gd name="T1" fmla="*/ 0 h 273"/>
                <a:gd name="T2" fmla="*/ 34 w 205"/>
                <a:gd name="T3" fmla="*/ 0 h 273"/>
                <a:gd name="T4" fmla="*/ 0 w 205"/>
                <a:gd name="T5" fmla="*/ 34 h 273"/>
                <a:gd name="T6" fmla="*/ 0 w 205"/>
                <a:gd name="T7" fmla="*/ 239 h 273"/>
                <a:gd name="T8" fmla="*/ 34 w 205"/>
                <a:gd name="T9" fmla="*/ 273 h 273"/>
                <a:gd name="T10" fmla="*/ 170 w 205"/>
                <a:gd name="T11" fmla="*/ 273 h 273"/>
                <a:gd name="T12" fmla="*/ 205 w 205"/>
                <a:gd name="T13" fmla="*/ 239 h 273"/>
                <a:gd name="T14" fmla="*/ 205 w 205"/>
                <a:gd name="T15" fmla="*/ 34 h 273"/>
                <a:gd name="T16" fmla="*/ 170 w 205"/>
                <a:gd name="T17" fmla="*/ 0 h 273"/>
                <a:gd name="T18" fmla="*/ 136 w 205"/>
                <a:gd name="T19" fmla="*/ 205 h 273"/>
                <a:gd name="T20" fmla="*/ 68 w 205"/>
                <a:gd name="T21" fmla="*/ 205 h 273"/>
                <a:gd name="T22" fmla="*/ 68 w 205"/>
                <a:gd name="T23" fmla="*/ 69 h 273"/>
                <a:gd name="T24" fmla="*/ 136 w 205"/>
                <a:gd name="T25" fmla="*/ 69 h 273"/>
                <a:gd name="T26" fmla="*/ 136 w 205"/>
                <a:gd name="T27" fmla="*/ 205 h 273"/>
                <a:gd name="T28" fmla="*/ 136 w 205"/>
                <a:gd name="T29" fmla="*/ 205 h 273"/>
                <a:gd name="T30" fmla="*/ 136 w 205"/>
                <a:gd name="T31" fmla="*/ 20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273">
                  <a:moveTo>
                    <a:pt x="1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4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58"/>
                    <a:pt x="15" y="273"/>
                    <a:pt x="34" y="273"/>
                  </a:cubicBezTo>
                  <a:cubicBezTo>
                    <a:pt x="170" y="273"/>
                    <a:pt x="170" y="273"/>
                    <a:pt x="170" y="273"/>
                  </a:cubicBezTo>
                  <a:cubicBezTo>
                    <a:pt x="189" y="273"/>
                    <a:pt x="205" y="258"/>
                    <a:pt x="205" y="239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05" y="16"/>
                    <a:pt x="189" y="0"/>
                    <a:pt x="170" y="0"/>
                  </a:cubicBezTo>
                  <a:close/>
                  <a:moveTo>
                    <a:pt x="136" y="205"/>
                  </a:moveTo>
                  <a:cubicBezTo>
                    <a:pt x="68" y="205"/>
                    <a:pt x="68" y="205"/>
                    <a:pt x="68" y="205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136" y="69"/>
                    <a:pt x="136" y="69"/>
                    <a:pt x="136" y="69"/>
                  </a:cubicBezTo>
                  <a:lnTo>
                    <a:pt x="136" y="205"/>
                  </a:lnTo>
                  <a:close/>
                  <a:moveTo>
                    <a:pt x="136" y="205"/>
                  </a:moveTo>
                  <a:cubicBezTo>
                    <a:pt x="136" y="205"/>
                    <a:pt x="136" y="205"/>
                    <a:pt x="136" y="20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993C0A0B-7D32-4D1B-BAFA-CA7C58FD384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095" y="616"/>
              <a:ext cx="332" cy="660"/>
            </a:xfrm>
            <a:custGeom>
              <a:avLst/>
              <a:gdLst>
                <a:gd name="T0" fmla="*/ 68 w 276"/>
                <a:gd name="T1" fmla="*/ 293 h 548"/>
                <a:gd name="T2" fmla="*/ 68 w 276"/>
                <a:gd name="T3" fmla="*/ 0 h 548"/>
                <a:gd name="T4" fmla="*/ 0 w 276"/>
                <a:gd name="T5" fmla="*/ 0 h 548"/>
                <a:gd name="T6" fmla="*/ 0 w 276"/>
                <a:gd name="T7" fmla="*/ 307 h 548"/>
                <a:gd name="T8" fmla="*/ 10 w 276"/>
                <a:gd name="T9" fmla="*/ 331 h 548"/>
                <a:gd name="T10" fmla="*/ 227 w 276"/>
                <a:gd name="T11" fmla="*/ 548 h 548"/>
                <a:gd name="T12" fmla="*/ 276 w 276"/>
                <a:gd name="T13" fmla="*/ 500 h 548"/>
                <a:gd name="T14" fmla="*/ 68 w 276"/>
                <a:gd name="T15" fmla="*/ 293 h 548"/>
                <a:gd name="T16" fmla="*/ 68 w 276"/>
                <a:gd name="T17" fmla="*/ 293 h 548"/>
                <a:gd name="T18" fmla="*/ 68 w 276"/>
                <a:gd name="T19" fmla="*/ 29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548">
                  <a:moveTo>
                    <a:pt x="68" y="293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6"/>
                    <a:pt x="4" y="325"/>
                    <a:pt x="10" y="331"/>
                  </a:cubicBezTo>
                  <a:cubicBezTo>
                    <a:pt x="227" y="548"/>
                    <a:pt x="227" y="548"/>
                    <a:pt x="227" y="548"/>
                  </a:cubicBezTo>
                  <a:cubicBezTo>
                    <a:pt x="276" y="500"/>
                    <a:pt x="276" y="500"/>
                    <a:pt x="276" y="500"/>
                  </a:cubicBezTo>
                  <a:lnTo>
                    <a:pt x="68" y="293"/>
                  </a:lnTo>
                  <a:close/>
                  <a:moveTo>
                    <a:pt x="68" y="293"/>
                  </a:moveTo>
                  <a:cubicBezTo>
                    <a:pt x="68" y="293"/>
                    <a:pt x="68" y="293"/>
                    <a:pt x="68" y="2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0" name="Rectangle 36">
              <a:extLst>
                <a:ext uri="{FF2B5EF4-FFF2-40B4-BE49-F238E27FC236}">
                  <a16:creationId xmlns:a16="http://schemas.microsoft.com/office/drawing/2014/main" id="{8AE25665-08FD-48A9-922F-D34E42B5CC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36" y="945"/>
              <a:ext cx="370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85B72997-3D43-4AF6-AA70-6891F68D7EA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26" y="574"/>
              <a:ext cx="822" cy="823"/>
            </a:xfrm>
            <a:custGeom>
              <a:avLst/>
              <a:gdLst>
                <a:gd name="T0" fmla="*/ 341 w 683"/>
                <a:gd name="T1" fmla="*/ 0 h 683"/>
                <a:gd name="T2" fmla="*/ 0 w 683"/>
                <a:gd name="T3" fmla="*/ 342 h 683"/>
                <a:gd name="T4" fmla="*/ 341 w 683"/>
                <a:gd name="T5" fmla="*/ 683 h 683"/>
                <a:gd name="T6" fmla="*/ 683 w 683"/>
                <a:gd name="T7" fmla="*/ 342 h 683"/>
                <a:gd name="T8" fmla="*/ 341 w 683"/>
                <a:gd name="T9" fmla="*/ 0 h 683"/>
                <a:gd name="T10" fmla="*/ 341 w 683"/>
                <a:gd name="T11" fmla="*/ 615 h 683"/>
                <a:gd name="T12" fmla="*/ 68 w 683"/>
                <a:gd name="T13" fmla="*/ 342 h 683"/>
                <a:gd name="T14" fmla="*/ 341 w 683"/>
                <a:gd name="T15" fmla="*/ 69 h 683"/>
                <a:gd name="T16" fmla="*/ 614 w 683"/>
                <a:gd name="T17" fmla="*/ 342 h 683"/>
                <a:gd name="T18" fmla="*/ 341 w 683"/>
                <a:gd name="T19" fmla="*/ 615 h 683"/>
                <a:gd name="T20" fmla="*/ 341 w 683"/>
                <a:gd name="T21" fmla="*/ 615 h 683"/>
                <a:gd name="T22" fmla="*/ 341 w 683"/>
                <a:gd name="T23" fmla="*/ 615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3" h="683">
                  <a:moveTo>
                    <a:pt x="341" y="0"/>
                  </a:moveTo>
                  <a:cubicBezTo>
                    <a:pt x="153" y="0"/>
                    <a:pt x="0" y="153"/>
                    <a:pt x="0" y="342"/>
                  </a:cubicBezTo>
                  <a:cubicBezTo>
                    <a:pt x="0" y="530"/>
                    <a:pt x="153" y="683"/>
                    <a:pt x="341" y="683"/>
                  </a:cubicBezTo>
                  <a:cubicBezTo>
                    <a:pt x="530" y="683"/>
                    <a:pt x="682" y="530"/>
                    <a:pt x="683" y="342"/>
                  </a:cubicBezTo>
                  <a:cubicBezTo>
                    <a:pt x="683" y="153"/>
                    <a:pt x="530" y="0"/>
                    <a:pt x="341" y="0"/>
                  </a:cubicBezTo>
                  <a:close/>
                  <a:moveTo>
                    <a:pt x="341" y="615"/>
                  </a:moveTo>
                  <a:cubicBezTo>
                    <a:pt x="190" y="615"/>
                    <a:pt x="68" y="493"/>
                    <a:pt x="68" y="342"/>
                  </a:cubicBezTo>
                  <a:cubicBezTo>
                    <a:pt x="68" y="191"/>
                    <a:pt x="190" y="69"/>
                    <a:pt x="341" y="69"/>
                  </a:cubicBezTo>
                  <a:cubicBezTo>
                    <a:pt x="492" y="69"/>
                    <a:pt x="614" y="191"/>
                    <a:pt x="614" y="342"/>
                  </a:cubicBezTo>
                  <a:cubicBezTo>
                    <a:pt x="614" y="493"/>
                    <a:pt x="492" y="615"/>
                    <a:pt x="341" y="615"/>
                  </a:cubicBezTo>
                  <a:close/>
                  <a:moveTo>
                    <a:pt x="341" y="615"/>
                  </a:moveTo>
                  <a:cubicBezTo>
                    <a:pt x="341" y="615"/>
                    <a:pt x="341" y="615"/>
                    <a:pt x="341" y="6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4C991637-A464-4D77-A91A-1D4976B2CAC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1671" y="698"/>
              <a:ext cx="451" cy="247"/>
            </a:xfrm>
            <a:custGeom>
              <a:avLst/>
              <a:gdLst>
                <a:gd name="T0" fmla="*/ 341 w 375"/>
                <a:gd name="T1" fmla="*/ 0 h 205"/>
                <a:gd name="T2" fmla="*/ 0 w 375"/>
                <a:gd name="T3" fmla="*/ 0 h 205"/>
                <a:gd name="T4" fmla="*/ 0 w 375"/>
                <a:gd name="T5" fmla="*/ 68 h 205"/>
                <a:gd name="T6" fmla="*/ 307 w 375"/>
                <a:gd name="T7" fmla="*/ 68 h 205"/>
                <a:gd name="T8" fmla="*/ 307 w 375"/>
                <a:gd name="T9" fmla="*/ 136 h 205"/>
                <a:gd name="T10" fmla="*/ 0 w 375"/>
                <a:gd name="T11" fmla="*/ 136 h 205"/>
                <a:gd name="T12" fmla="*/ 0 w 375"/>
                <a:gd name="T13" fmla="*/ 205 h 205"/>
                <a:gd name="T14" fmla="*/ 341 w 375"/>
                <a:gd name="T15" fmla="*/ 205 h 205"/>
                <a:gd name="T16" fmla="*/ 375 w 375"/>
                <a:gd name="T17" fmla="*/ 171 h 205"/>
                <a:gd name="T18" fmla="*/ 375 w 375"/>
                <a:gd name="T19" fmla="*/ 34 h 205"/>
                <a:gd name="T20" fmla="*/ 341 w 375"/>
                <a:gd name="T21" fmla="*/ 0 h 205"/>
                <a:gd name="T22" fmla="*/ 341 w 375"/>
                <a:gd name="T23" fmla="*/ 0 h 205"/>
                <a:gd name="T24" fmla="*/ 341 w 375"/>
                <a:gd name="T2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" h="205">
                  <a:moveTo>
                    <a:pt x="34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07" y="68"/>
                    <a:pt x="307" y="68"/>
                    <a:pt x="307" y="68"/>
                  </a:cubicBezTo>
                  <a:cubicBezTo>
                    <a:pt x="307" y="136"/>
                    <a:pt x="307" y="136"/>
                    <a:pt x="307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60" y="205"/>
                    <a:pt x="375" y="189"/>
                    <a:pt x="375" y="171"/>
                  </a:cubicBezTo>
                  <a:cubicBezTo>
                    <a:pt x="375" y="34"/>
                    <a:pt x="375" y="34"/>
                    <a:pt x="375" y="34"/>
                  </a:cubicBezTo>
                  <a:cubicBezTo>
                    <a:pt x="375" y="15"/>
                    <a:pt x="360" y="0"/>
                    <a:pt x="341" y="0"/>
                  </a:cubicBezTo>
                  <a:close/>
                  <a:moveTo>
                    <a:pt x="341" y="0"/>
                  </a:moveTo>
                  <a:cubicBezTo>
                    <a:pt x="341" y="0"/>
                    <a:pt x="341" y="0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3" name="Rectangle 39">
              <a:extLst>
                <a:ext uri="{FF2B5EF4-FFF2-40B4-BE49-F238E27FC236}">
                  <a16:creationId xmlns:a16="http://schemas.microsoft.com/office/drawing/2014/main" id="{73E1CE7C-09B5-455A-8B7D-F3B27B97B5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40" y="1027"/>
              <a:ext cx="82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FF8AC701-DC23-49C7-8301-17B536F5B5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76" y="1027"/>
              <a:ext cx="82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DB067EEB-296D-489B-A9B8-9C0016EEAD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71" y="1191"/>
              <a:ext cx="451" cy="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37B101-30E3-45D3-B9BD-CD14D98A7A24}"/>
              </a:ext>
            </a:extLst>
          </p:cNvPr>
          <p:cNvGrpSpPr/>
          <p:nvPr/>
        </p:nvGrpSpPr>
        <p:grpSpPr bwMode="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34" name="Parallelogram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DF9BF04E-AEFA-4AE8-AA8C-2305BA38D1DE}"/>
                </a:ext>
              </a:extLst>
            </p:cNvPr>
            <p:cNvSpPr/>
            <p:nvPr userDrawn="1"/>
          </p:nvSpPr>
          <p:spPr bwMode="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1"/>
                  </a:solidFill>
                </a:rPr>
                <a:t>Executive summary</a:t>
              </a:r>
            </a:p>
          </p:txBody>
        </p:sp>
        <p:sp>
          <p:nvSpPr>
            <p:cNvPr id="35" name="Parallelogram 34">
              <a:hlinkClick r:id="" action="ppaction://noaction"/>
              <a:extLst>
                <a:ext uri="{FF2B5EF4-FFF2-40B4-BE49-F238E27FC236}">
                  <a16:creationId xmlns:a16="http://schemas.microsoft.com/office/drawing/2014/main" id="{C54E478D-B9D1-4152-AB3C-0437B0F17FF4}"/>
                </a:ext>
              </a:extLst>
            </p:cNvPr>
            <p:cNvSpPr/>
            <p:nvPr userDrawn="1"/>
          </p:nvSpPr>
          <p:spPr bwMode="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36" name="Parallelogram 35">
              <a:hlinkClick r:id="" action="ppaction://noaction"/>
              <a:extLst>
                <a:ext uri="{FF2B5EF4-FFF2-40B4-BE49-F238E27FC236}">
                  <a16:creationId xmlns:a16="http://schemas.microsoft.com/office/drawing/2014/main" id="{14C9CFAE-D316-46BB-AE62-8652CECD02F7}"/>
                </a:ext>
              </a:extLst>
            </p:cNvPr>
            <p:cNvSpPr/>
            <p:nvPr userDrawn="1"/>
          </p:nvSpPr>
          <p:spPr bwMode="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37" name="Parallelogram 36">
              <a:hlinkClick r:id="" action="ppaction://noaction"/>
              <a:extLst>
                <a:ext uri="{FF2B5EF4-FFF2-40B4-BE49-F238E27FC236}">
                  <a16:creationId xmlns:a16="http://schemas.microsoft.com/office/drawing/2014/main" id="{47148D68-315C-4DA3-8178-90EBB1862E6A}"/>
                </a:ext>
              </a:extLst>
            </p:cNvPr>
            <p:cNvSpPr/>
            <p:nvPr userDrawn="1"/>
          </p:nvSpPr>
          <p:spPr bwMode="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38" name="Parallelogram 37">
              <a:hlinkClick r:id="" action="ppaction://noaction"/>
              <a:extLst>
                <a:ext uri="{FF2B5EF4-FFF2-40B4-BE49-F238E27FC236}">
                  <a16:creationId xmlns:a16="http://schemas.microsoft.com/office/drawing/2014/main" id="{DEC58097-0106-4854-91C2-08F9FE70BDD9}"/>
                </a:ext>
              </a:extLst>
            </p:cNvPr>
            <p:cNvSpPr/>
            <p:nvPr userDrawn="1"/>
          </p:nvSpPr>
          <p:spPr bwMode="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9" name="Parallelogram 38">
              <a:hlinkClick r:id="" action="ppaction://noaction"/>
              <a:extLst>
                <a:ext uri="{FF2B5EF4-FFF2-40B4-BE49-F238E27FC236}">
                  <a16:creationId xmlns:a16="http://schemas.microsoft.com/office/drawing/2014/main" id="{EA1BC668-1E17-439F-A23E-754370622D76}"/>
                </a:ext>
              </a:extLst>
            </p:cNvPr>
            <p:cNvSpPr/>
            <p:nvPr userDrawn="1"/>
          </p:nvSpPr>
          <p:spPr bwMode="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40" name="Parallelogram 39">
              <a:hlinkClick r:id="" action="ppaction://noaction"/>
              <a:extLst>
                <a:ext uri="{FF2B5EF4-FFF2-40B4-BE49-F238E27FC236}">
                  <a16:creationId xmlns:a16="http://schemas.microsoft.com/office/drawing/2014/main" id="{65C68E3D-C36D-42B9-A56E-3B9D36A1E5D1}"/>
                </a:ext>
              </a:extLst>
            </p:cNvPr>
            <p:cNvSpPr/>
            <p:nvPr userDrawn="1"/>
          </p:nvSpPr>
          <p:spPr bwMode="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41" name="Parallelogram 40">
              <a:hlinkClick r:id="" action="ppaction://noaction"/>
              <a:extLst>
                <a:ext uri="{FF2B5EF4-FFF2-40B4-BE49-F238E27FC236}">
                  <a16:creationId xmlns:a16="http://schemas.microsoft.com/office/drawing/2014/main" id="{2DC39D7E-A5FE-4FD0-A5C9-D7A8FFDE7500}"/>
                </a:ext>
              </a:extLst>
            </p:cNvPr>
            <p:cNvSpPr/>
            <p:nvPr userDrawn="1"/>
          </p:nvSpPr>
          <p:spPr bwMode="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55" name="Parallelogram 54">
              <a:hlinkClick r:id="" action="ppaction://noaction"/>
              <a:extLst>
                <a:ext uri="{FF2B5EF4-FFF2-40B4-BE49-F238E27FC236}">
                  <a16:creationId xmlns:a16="http://schemas.microsoft.com/office/drawing/2014/main" id="{2643FFBB-1E3D-4F5E-9CB5-7C03A4CF7E19}"/>
                </a:ext>
              </a:extLst>
            </p:cNvPr>
            <p:cNvSpPr/>
            <p:nvPr userDrawn="1"/>
          </p:nvSpPr>
          <p:spPr bwMode="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9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EY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0DF2921-C5AD-4AFD-90B3-B24E022CC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03" b="10351"/>
          <a:stretch/>
        </p:blipFill>
        <p:spPr bwMode="gray">
          <a:xfrm>
            <a:off x="1392" y="671797"/>
            <a:ext cx="7406098" cy="493342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94B0C4-FF13-4022-907D-EEA78655E5FE}"/>
              </a:ext>
            </a:extLst>
          </p:cNvPr>
          <p:cNvSpPr>
            <a:spLocks noChangeAspect="1"/>
          </p:cNvSpPr>
          <p:nvPr/>
        </p:nvSpPr>
        <p:spPr bwMode="gray">
          <a:xfrm>
            <a:off x="5977781" y="1232552"/>
            <a:ext cx="2857443" cy="3811908"/>
          </a:xfrm>
          <a:prstGeom prst="ellipse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1E54DA-F639-4D38-80B2-20A8159C6D71}"/>
              </a:ext>
            </a:extLst>
          </p:cNvPr>
          <p:cNvGrpSpPr/>
          <p:nvPr/>
        </p:nvGrpSpPr>
        <p:grpSpPr bwMode="gray">
          <a:xfrm>
            <a:off x="6168892" y="1489094"/>
            <a:ext cx="2472830" cy="3298824"/>
            <a:chOff x="8229471" y="1781121"/>
            <a:chExt cx="3298824" cy="329882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7EDD992-BED5-4D42-B513-22725CC90F5C}"/>
                </a:ext>
              </a:extLst>
            </p:cNvPr>
            <p:cNvSpPr>
              <a:spLocks/>
            </p:cNvSpPr>
            <p:nvPr/>
          </p:nvSpPr>
          <p:spPr bwMode="gray">
            <a:xfrm>
              <a:off x="8229471" y="1781121"/>
              <a:ext cx="3298824" cy="3298824"/>
            </a:xfrm>
            <a:prstGeom prst="ellipse">
              <a:avLst/>
            </a:prstGeom>
            <a:solidFill>
              <a:srgbClr val="404040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33FFF5BC-0095-4FCC-BD08-5DC2DEBD019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606915" y="3256046"/>
              <a:ext cx="2543937" cy="1385286"/>
            </a:xfrm>
            <a:prstGeom prst="rect">
              <a:avLst/>
            </a:prstGeom>
            <a:noFill/>
          </p:spPr>
          <p:txBody>
            <a:bodyPr vert="horz" lIns="72000" tIns="72000" rIns="72000" bIns="7200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IN" sz="1799" dirty="0"/>
                <a:t>EY contacts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D325D1E0-05BC-49DD-A55F-F8C15D69E16F}"/>
              </a:ext>
            </a:extLst>
          </p:cNvPr>
          <p:cNvSpPr/>
          <p:nvPr/>
        </p:nvSpPr>
        <p:spPr bwMode="gray">
          <a:xfrm>
            <a:off x="5975435" y="1231020"/>
            <a:ext cx="2859741" cy="381497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73" name="Group 44">
            <a:extLst>
              <a:ext uri="{FF2B5EF4-FFF2-40B4-BE49-F238E27FC236}">
                <a16:creationId xmlns:a16="http://schemas.microsoft.com/office/drawing/2014/main" id="{0048B69E-0EF7-40C5-9B28-E8D1541AC85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061719" y="1881205"/>
            <a:ext cx="799358" cy="1066720"/>
            <a:chOff x="-2755" y="46"/>
            <a:chExt cx="3022" cy="3023"/>
          </a:xfrm>
          <a:solidFill>
            <a:schemeClr val="bg2"/>
          </a:solidFill>
        </p:grpSpPr>
        <p:sp>
          <p:nvSpPr>
            <p:cNvPr id="74" name="Freeform 45">
              <a:extLst>
                <a:ext uri="{FF2B5EF4-FFF2-40B4-BE49-F238E27FC236}">
                  <a16:creationId xmlns:a16="http://schemas.microsoft.com/office/drawing/2014/main" id="{BBFBB713-4B4A-405C-B6F4-2486E2320B3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2755" y="46"/>
              <a:ext cx="3022" cy="3023"/>
            </a:xfrm>
            <a:custGeom>
              <a:avLst/>
              <a:gdLst>
                <a:gd name="T0" fmla="*/ 1434 w 1638"/>
                <a:gd name="T1" fmla="*/ 614 h 1638"/>
                <a:gd name="T2" fmla="*/ 1495 w 1638"/>
                <a:gd name="T3" fmla="*/ 433 h 1638"/>
                <a:gd name="T4" fmla="*/ 1495 w 1638"/>
                <a:gd name="T5" fmla="*/ 336 h 1638"/>
                <a:gd name="T6" fmla="*/ 1302 w 1638"/>
                <a:gd name="T7" fmla="*/ 143 h 1638"/>
                <a:gd name="T8" fmla="*/ 1109 w 1638"/>
                <a:gd name="T9" fmla="*/ 239 h 1638"/>
                <a:gd name="T10" fmla="*/ 1024 w 1638"/>
                <a:gd name="T11" fmla="*/ 68 h 1638"/>
                <a:gd name="T12" fmla="*/ 683 w 1638"/>
                <a:gd name="T13" fmla="*/ 0 h 1638"/>
                <a:gd name="T14" fmla="*/ 614 w 1638"/>
                <a:gd name="T15" fmla="*/ 204 h 1638"/>
                <a:gd name="T16" fmla="*/ 433 w 1638"/>
                <a:gd name="T17" fmla="*/ 143 h 1638"/>
                <a:gd name="T18" fmla="*/ 336 w 1638"/>
                <a:gd name="T19" fmla="*/ 143 h 1638"/>
                <a:gd name="T20" fmla="*/ 143 w 1638"/>
                <a:gd name="T21" fmla="*/ 433 h 1638"/>
                <a:gd name="T22" fmla="*/ 204 w 1638"/>
                <a:gd name="T23" fmla="*/ 614 h 1638"/>
                <a:gd name="T24" fmla="*/ 0 w 1638"/>
                <a:gd name="T25" fmla="*/ 683 h 1638"/>
                <a:gd name="T26" fmla="*/ 68 w 1638"/>
                <a:gd name="T27" fmla="*/ 1024 h 1638"/>
                <a:gd name="T28" fmla="*/ 239 w 1638"/>
                <a:gd name="T29" fmla="*/ 1109 h 1638"/>
                <a:gd name="T30" fmla="*/ 143 w 1638"/>
                <a:gd name="T31" fmla="*/ 1205 h 1638"/>
                <a:gd name="T32" fmla="*/ 336 w 1638"/>
                <a:gd name="T33" fmla="*/ 1495 h 1638"/>
                <a:gd name="T34" fmla="*/ 433 w 1638"/>
                <a:gd name="T35" fmla="*/ 1495 h 1638"/>
                <a:gd name="T36" fmla="*/ 614 w 1638"/>
                <a:gd name="T37" fmla="*/ 1434 h 1638"/>
                <a:gd name="T38" fmla="*/ 683 w 1638"/>
                <a:gd name="T39" fmla="*/ 1638 h 1638"/>
                <a:gd name="T40" fmla="*/ 1024 w 1638"/>
                <a:gd name="T41" fmla="*/ 1570 h 1638"/>
                <a:gd name="T42" fmla="*/ 1109 w 1638"/>
                <a:gd name="T43" fmla="*/ 1399 h 1638"/>
                <a:gd name="T44" fmla="*/ 1205 w 1638"/>
                <a:gd name="T45" fmla="*/ 1495 h 1638"/>
                <a:gd name="T46" fmla="*/ 1495 w 1638"/>
                <a:gd name="T47" fmla="*/ 1302 h 1638"/>
                <a:gd name="T48" fmla="*/ 1399 w 1638"/>
                <a:gd name="T49" fmla="*/ 1109 h 1638"/>
                <a:gd name="T50" fmla="*/ 1570 w 1638"/>
                <a:gd name="T51" fmla="*/ 1024 h 1638"/>
                <a:gd name="T52" fmla="*/ 1638 w 1638"/>
                <a:gd name="T53" fmla="*/ 683 h 1638"/>
                <a:gd name="T54" fmla="*/ 1409 w 1638"/>
                <a:gd name="T55" fmla="*/ 956 h 1638"/>
                <a:gd name="T56" fmla="*/ 1327 w 1638"/>
                <a:gd name="T57" fmla="*/ 1099 h 1638"/>
                <a:gd name="T58" fmla="*/ 1447 w 1638"/>
                <a:gd name="T59" fmla="*/ 1254 h 1638"/>
                <a:gd name="T60" fmla="*/ 1140 w 1638"/>
                <a:gd name="T61" fmla="*/ 1333 h 1638"/>
                <a:gd name="T62" fmla="*/ 980 w 1638"/>
                <a:gd name="T63" fmla="*/ 1376 h 1638"/>
                <a:gd name="T64" fmla="*/ 956 w 1638"/>
                <a:gd name="T65" fmla="*/ 1570 h 1638"/>
                <a:gd name="T66" fmla="*/ 683 w 1638"/>
                <a:gd name="T67" fmla="*/ 1409 h 1638"/>
                <a:gd name="T68" fmla="*/ 539 w 1638"/>
                <a:gd name="T69" fmla="*/ 1327 h 1638"/>
                <a:gd name="T70" fmla="*/ 498 w 1638"/>
                <a:gd name="T71" fmla="*/ 1333 h 1638"/>
                <a:gd name="T72" fmla="*/ 192 w 1638"/>
                <a:gd name="T73" fmla="*/ 1254 h 1638"/>
                <a:gd name="T74" fmla="*/ 311 w 1638"/>
                <a:gd name="T75" fmla="*/ 1099 h 1638"/>
                <a:gd name="T76" fmla="*/ 229 w 1638"/>
                <a:gd name="T77" fmla="*/ 956 h 1638"/>
                <a:gd name="T78" fmla="*/ 68 w 1638"/>
                <a:gd name="T79" fmla="*/ 683 h 1638"/>
                <a:gd name="T80" fmla="*/ 262 w 1638"/>
                <a:gd name="T81" fmla="*/ 658 h 1638"/>
                <a:gd name="T82" fmla="*/ 305 w 1638"/>
                <a:gd name="T83" fmla="*/ 498 h 1638"/>
                <a:gd name="T84" fmla="*/ 385 w 1638"/>
                <a:gd name="T85" fmla="*/ 192 h 1638"/>
                <a:gd name="T86" fmla="*/ 539 w 1638"/>
                <a:gd name="T87" fmla="*/ 311 h 1638"/>
                <a:gd name="T88" fmla="*/ 683 w 1638"/>
                <a:gd name="T89" fmla="*/ 229 h 1638"/>
                <a:gd name="T90" fmla="*/ 956 w 1638"/>
                <a:gd name="T91" fmla="*/ 68 h 1638"/>
                <a:gd name="T92" fmla="*/ 980 w 1638"/>
                <a:gd name="T93" fmla="*/ 262 h 1638"/>
                <a:gd name="T94" fmla="*/ 1140 w 1638"/>
                <a:gd name="T95" fmla="*/ 305 h 1638"/>
                <a:gd name="T96" fmla="*/ 1447 w 1638"/>
                <a:gd name="T97" fmla="*/ 385 h 1638"/>
                <a:gd name="T98" fmla="*/ 1327 w 1638"/>
                <a:gd name="T99" fmla="*/ 539 h 1638"/>
                <a:gd name="T100" fmla="*/ 1409 w 1638"/>
                <a:gd name="T101" fmla="*/ 683 h 1638"/>
                <a:gd name="T102" fmla="*/ 1570 w 1638"/>
                <a:gd name="T103" fmla="*/ 956 h 1638"/>
                <a:gd name="T104" fmla="*/ 1409 w 1638"/>
                <a:gd name="T105" fmla="*/ 956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38" h="1638">
                  <a:moveTo>
                    <a:pt x="1570" y="614"/>
                  </a:moveTo>
                  <a:cubicBezTo>
                    <a:pt x="1434" y="614"/>
                    <a:pt x="1434" y="614"/>
                    <a:pt x="1434" y="614"/>
                  </a:cubicBezTo>
                  <a:cubicBezTo>
                    <a:pt x="1425" y="585"/>
                    <a:pt x="1413" y="557"/>
                    <a:pt x="1399" y="529"/>
                  </a:cubicBezTo>
                  <a:cubicBezTo>
                    <a:pt x="1495" y="433"/>
                    <a:pt x="1495" y="433"/>
                    <a:pt x="1495" y="433"/>
                  </a:cubicBezTo>
                  <a:cubicBezTo>
                    <a:pt x="1495" y="433"/>
                    <a:pt x="1495" y="433"/>
                    <a:pt x="1495" y="433"/>
                  </a:cubicBezTo>
                  <a:cubicBezTo>
                    <a:pt x="1522" y="406"/>
                    <a:pt x="1522" y="363"/>
                    <a:pt x="1495" y="336"/>
                  </a:cubicBezTo>
                  <a:cubicBezTo>
                    <a:pt x="1302" y="143"/>
                    <a:pt x="1302" y="143"/>
                    <a:pt x="1302" y="143"/>
                  </a:cubicBezTo>
                  <a:cubicBezTo>
                    <a:pt x="1302" y="143"/>
                    <a:pt x="1302" y="143"/>
                    <a:pt x="1302" y="143"/>
                  </a:cubicBezTo>
                  <a:cubicBezTo>
                    <a:pt x="1275" y="117"/>
                    <a:pt x="1232" y="117"/>
                    <a:pt x="1205" y="143"/>
                  </a:cubicBezTo>
                  <a:cubicBezTo>
                    <a:pt x="1109" y="239"/>
                    <a:pt x="1109" y="239"/>
                    <a:pt x="1109" y="239"/>
                  </a:cubicBezTo>
                  <a:cubicBezTo>
                    <a:pt x="1082" y="226"/>
                    <a:pt x="1053" y="214"/>
                    <a:pt x="1024" y="204"/>
                  </a:cubicBezTo>
                  <a:cubicBezTo>
                    <a:pt x="1024" y="68"/>
                    <a:pt x="1024" y="68"/>
                    <a:pt x="1024" y="68"/>
                  </a:cubicBezTo>
                  <a:cubicBezTo>
                    <a:pt x="1024" y="31"/>
                    <a:pt x="993" y="0"/>
                    <a:pt x="956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645" y="0"/>
                    <a:pt x="614" y="31"/>
                    <a:pt x="614" y="68"/>
                  </a:cubicBezTo>
                  <a:cubicBezTo>
                    <a:pt x="614" y="204"/>
                    <a:pt x="614" y="204"/>
                    <a:pt x="614" y="204"/>
                  </a:cubicBezTo>
                  <a:cubicBezTo>
                    <a:pt x="585" y="214"/>
                    <a:pt x="557" y="226"/>
                    <a:pt x="529" y="239"/>
                  </a:cubicBezTo>
                  <a:cubicBezTo>
                    <a:pt x="433" y="143"/>
                    <a:pt x="433" y="143"/>
                    <a:pt x="433" y="143"/>
                  </a:cubicBezTo>
                  <a:cubicBezTo>
                    <a:pt x="433" y="143"/>
                    <a:pt x="433" y="143"/>
                    <a:pt x="433" y="143"/>
                  </a:cubicBezTo>
                  <a:cubicBezTo>
                    <a:pt x="406" y="117"/>
                    <a:pt x="363" y="117"/>
                    <a:pt x="336" y="143"/>
                  </a:cubicBezTo>
                  <a:cubicBezTo>
                    <a:pt x="143" y="336"/>
                    <a:pt x="143" y="336"/>
                    <a:pt x="143" y="336"/>
                  </a:cubicBezTo>
                  <a:cubicBezTo>
                    <a:pt x="117" y="363"/>
                    <a:pt x="117" y="406"/>
                    <a:pt x="143" y="433"/>
                  </a:cubicBezTo>
                  <a:cubicBezTo>
                    <a:pt x="239" y="529"/>
                    <a:pt x="239" y="529"/>
                    <a:pt x="239" y="529"/>
                  </a:cubicBezTo>
                  <a:cubicBezTo>
                    <a:pt x="226" y="557"/>
                    <a:pt x="214" y="585"/>
                    <a:pt x="204" y="614"/>
                  </a:cubicBezTo>
                  <a:cubicBezTo>
                    <a:pt x="68" y="614"/>
                    <a:pt x="68" y="614"/>
                    <a:pt x="68" y="614"/>
                  </a:cubicBezTo>
                  <a:cubicBezTo>
                    <a:pt x="31" y="614"/>
                    <a:pt x="0" y="645"/>
                    <a:pt x="0" y="683"/>
                  </a:cubicBezTo>
                  <a:cubicBezTo>
                    <a:pt x="0" y="956"/>
                    <a:pt x="0" y="956"/>
                    <a:pt x="0" y="956"/>
                  </a:cubicBezTo>
                  <a:cubicBezTo>
                    <a:pt x="0" y="993"/>
                    <a:pt x="31" y="1024"/>
                    <a:pt x="68" y="1024"/>
                  </a:cubicBezTo>
                  <a:cubicBezTo>
                    <a:pt x="204" y="1024"/>
                    <a:pt x="204" y="1024"/>
                    <a:pt x="204" y="1024"/>
                  </a:cubicBezTo>
                  <a:cubicBezTo>
                    <a:pt x="214" y="1053"/>
                    <a:pt x="226" y="1082"/>
                    <a:pt x="239" y="1109"/>
                  </a:cubicBezTo>
                  <a:cubicBezTo>
                    <a:pt x="143" y="1205"/>
                    <a:pt x="143" y="1205"/>
                    <a:pt x="143" y="1205"/>
                  </a:cubicBezTo>
                  <a:cubicBezTo>
                    <a:pt x="143" y="1205"/>
                    <a:pt x="143" y="1205"/>
                    <a:pt x="143" y="1205"/>
                  </a:cubicBezTo>
                  <a:cubicBezTo>
                    <a:pt x="117" y="1232"/>
                    <a:pt x="117" y="1275"/>
                    <a:pt x="143" y="1302"/>
                  </a:cubicBezTo>
                  <a:cubicBezTo>
                    <a:pt x="336" y="1495"/>
                    <a:pt x="336" y="1495"/>
                    <a:pt x="336" y="1495"/>
                  </a:cubicBezTo>
                  <a:cubicBezTo>
                    <a:pt x="337" y="1495"/>
                    <a:pt x="337" y="1495"/>
                    <a:pt x="337" y="1495"/>
                  </a:cubicBezTo>
                  <a:cubicBezTo>
                    <a:pt x="363" y="1522"/>
                    <a:pt x="406" y="1522"/>
                    <a:pt x="433" y="1495"/>
                  </a:cubicBezTo>
                  <a:cubicBezTo>
                    <a:pt x="529" y="1399"/>
                    <a:pt x="529" y="1399"/>
                    <a:pt x="529" y="1399"/>
                  </a:cubicBezTo>
                  <a:cubicBezTo>
                    <a:pt x="557" y="1413"/>
                    <a:pt x="585" y="1425"/>
                    <a:pt x="614" y="1434"/>
                  </a:cubicBezTo>
                  <a:cubicBezTo>
                    <a:pt x="614" y="1570"/>
                    <a:pt x="614" y="1570"/>
                    <a:pt x="614" y="1570"/>
                  </a:cubicBezTo>
                  <a:cubicBezTo>
                    <a:pt x="614" y="1608"/>
                    <a:pt x="645" y="1638"/>
                    <a:pt x="683" y="1638"/>
                  </a:cubicBezTo>
                  <a:cubicBezTo>
                    <a:pt x="956" y="1638"/>
                    <a:pt x="956" y="1638"/>
                    <a:pt x="956" y="1638"/>
                  </a:cubicBezTo>
                  <a:cubicBezTo>
                    <a:pt x="993" y="1638"/>
                    <a:pt x="1024" y="1608"/>
                    <a:pt x="1024" y="1570"/>
                  </a:cubicBezTo>
                  <a:cubicBezTo>
                    <a:pt x="1024" y="1434"/>
                    <a:pt x="1024" y="1434"/>
                    <a:pt x="1024" y="1434"/>
                  </a:cubicBezTo>
                  <a:cubicBezTo>
                    <a:pt x="1053" y="1425"/>
                    <a:pt x="1082" y="1413"/>
                    <a:pt x="1109" y="1399"/>
                  </a:cubicBezTo>
                  <a:cubicBezTo>
                    <a:pt x="1205" y="1495"/>
                    <a:pt x="1205" y="1495"/>
                    <a:pt x="1205" y="1495"/>
                  </a:cubicBezTo>
                  <a:cubicBezTo>
                    <a:pt x="1205" y="1495"/>
                    <a:pt x="1205" y="1495"/>
                    <a:pt x="1205" y="1495"/>
                  </a:cubicBezTo>
                  <a:cubicBezTo>
                    <a:pt x="1232" y="1522"/>
                    <a:pt x="1275" y="1522"/>
                    <a:pt x="1302" y="1495"/>
                  </a:cubicBezTo>
                  <a:cubicBezTo>
                    <a:pt x="1495" y="1302"/>
                    <a:pt x="1495" y="1302"/>
                    <a:pt x="1495" y="1302"/>
                  </a:cubicBezTo>
                  <a:cubicBezTo>
                    <a:pt x="1522" y="1275"/>
                    <a:pt x="1522" y="1232"/>
                    <a:pt x="1495" y="1205"/>
                  </a:cubicBezTo>
                  <a:cubicBezTo>
                    <a:pt x="1399" y="1109"/>
                    <a:pt x="1399" y="1109"/>
                    <a:pt x="1399" y="1109"/>
                  </a:cubicBezTo>
                  <a:cubicBezTo>
                    <a:pt x="1413" y="1082"/>
                    <a:pt x="1425" y="1053"/>
                    <a:pt x="1434" y="1024"/>
                  </a:cubicBezTo>
                  <a:cubicBezTo>
                    <a:pt x="1570" y="1024"/>
                    <a:pt x="1570" y="1024"/>
                    <a:pt x="1570" y="1024"/>
                  </a:cubicBezTo>
                  <a:cubicBezTo>
                    <a:pt x="1608" y="1024"/>
                    <a:pt x="1638" y="993"/>
                    <a:pt x="1638" y="956"/>
                  </a:cubicBezTo>
                  <a:cubicBezTo>
                    <a:pt x="1638" y="683"/>
                    <a:pt x="1638" y="683"/>
                    <a:pt x="1638" y="683"/>
                  </a:cubicBezTo>
                  <a:cubicBezTo>
                    <a:pt x="1638" y="645"/>
                    <a:pt x="1608" y="614"/>
                    <a:pt x="1570" y="614"/>
                  </a:cubicBezTo>
                  <a:close/>
                  <a:moveTo>
                    <a:pt x="1409" y="956"/>
                  </a:moveTo>
                  <a:cubicBezTo>
                    <a:pt x="1394" y="956"/>
                    <a:pt x="1380" y="966"/>
                    <a:pt x="1376" y="981"/>
                  </a:cubicBezTo>
                  <a:cubicBezTo>
                    <a:pt x="1364" y="1022"/>
                    <a:pt x="1348" y="1062"/>
                    <a:pt x="1327" y="1099"/>
                  </a:cubicBezTo>
                  <a:cubicBezTo>
                    <a:pt x="1320" y="1113"/>
                    <a:pt x="1322" y="1129"/>
                    <a:pt x="1333" y="1140"/>
                  </a:cubicBezTo>
                  <a:cubicBezTo>
                    <a:pt x="1447" y="1254"/>
                    <a:pt x="1447" y="1254"/>
                    <a:pt x="1447" y="1254"/>
                  </a:cubicBezTo>
                  <a:cubicBezTo>
                    <a:pt x="1254" y="1447"/>
                    <a:pt x="1254" y="1447"/>
                    <a:pt x="1254" y="1447"/>
                  </a:cubicBezTo>
                  <a:cubicBezTo>
                    <a:pt x="1140" y="1333"/>
                    <a:pt x="1140" y="1333"/>
                    <a:pt x="1140" y="1333"/>
                  </a:cubicBezTo>
                  <a:cubicBezTo>
                    <a:pt x="1129" y="1322"/>
                    <a:pt x="1113" y="1320"/>
                    <a:pt x="1099" y="1327"/>
                  </a:cubicBezTo>
                  <a:cubicBezTo>
                    <a:pt x="1062" y="1348"/>
                    <a:pt x="1022" y="1364"/>
                    <a:pt x="980" y="1376"/>
                  </a:cubicBezTo>
                  <a:cubicBezTo>
                    <a:pt x="966" y="1380"/>
                    <a:pt x="956" y="1394"/>
                    <a:pt x="956" y="1409"/>
                  </a:cubicBezTo>
                  <a:cubicBezTo>
                    <a:pt x="956" y="1570"/>
                    <a:pt x="956" y="1570"/>
                    <a:pt x="956" y="1570"/>
                  </a:cubicBezTo>
                  <a:cubicBezTo>
                    <a:pt x="683" y="1570"/>
                    <a:pt x="683" y="1570"/>
                    <a:pt x="683" y="1570"/>
                  </a:cubicBezTo>
                  <a:cubicBezTo>
                    <a:pt x="683" y="1409"/>
                    <a:pt x="683" y="1409"/>
                    <a:pt x="683" y="1409"/>
                  </a:cubicBezTo>
                  <a:cubicBezTo>
                    <a:pt x="683" y="1394"/>
                    <a:pt x="673" y="1380"/>
                    <a:pt x="658" y="1376"/>
                  </a:cubicBezTo>
                  <a:cubicBezTo>
                    <a:pt x="617" y="1364"/>
                    <a:pt x="577" y="1348"/>
                    <a:pt x="539" y="1327"/>
                  </a:cubicBezTo>
                  <a:cubicBezTo>
                    <a:pt x="534" y="1325"/>
                    <a:pt x="528" y="1323"/>
                    <a:pt x="523" y="1323"/>
                  </a:cubicBezTo>
                  <a:cubicBezTo>
                    <a:pt x="514" y="1323"/>
                    <a:pt x="505" y="1327"/>
                    <a:pt x="498" y="1333"/>
                  </a:cubicBezTo>
                  <a:cubicBezTo>
                    <a:pt x="385" y="1447"/>
                    <a:pt x="385" y="1447"/>
                    <a:pt x="385" y="1447"/>
                  </a:cubicBezTo>
                  <a:cubicBezTo>
                    <a:pt x="192" y="1254"/>
                    <a:pt x="192" y="1254"/>
                    <a:pt x="192" y="1254"/>
                  </a:cubicBezTo>
                  <a:cubicBezTo>
                    <a:pt x="305" y="1140"/>
                    <a:pt x="305" y="1140"/>
                    <a:pt x="305" y="1140"/>
                  </a:cubicBezTo>
                  <a:cubicBezTo>
                    <a:pt x="316" y="1129"/>
                    <a:pt x="318" y="1113"/>
                    <a:pt x="311" y="1099"/>
                  </a:cubicBezTo>
                  <a:cubicBezTo>
                    <a:pt x="290" y="1062"/>
                    <a:pt x="274" y="1022"/>
                    <a:pt x="262" y="980"/>
                  </a:cubicBezTo>
                  <a:cubicBezTo>
                    <a:pt x="258" y="966"/>
                    <a:pt x="245" y="956"/>
                    <a:pt x="229" y="956"/>
                  </a:cubicBezTo>
                  <a:cubicBezTo>
                    <a:pt x="68" y="956"/>
                    <a:pt x="68" y="956"/>
                    <a:pt x="68" y="956"/>
                  </a:cubicBezTo>
                  <a:cubicBezTo>
                    <a:pt x="68" y="683"/>
                    <a:pt x="68" y="683"/>
                    <a:pt x="68" y="683"/>
                  </a:cubicBezTo>
                  <a:cubicBezTo>
                    <a:pt x="229" y="683"/>
                    <a:pt x="229" y="683"/>
                    <a:pt x="229" y="683"/>
                  </a:cubicBezTo>
                  <a:cubicBezTo>
                    <a:pt x="245" y="683"/>
                    <a:pt x="258" y="673"/>
                    <a:pt x="262" y="658"/>
                  </a:cubicBezTo>
                  <a:cubicBezTo>
                    <a:pt x="274" y="617"/>
                    <a:pt x="290" y="577"/>
                    <a:pt x="311" y="539"/>
                  </a:cubicBezTo>
                  <a:cubicBezTo>
                    <a:pt x="318" y="526"/>
                    <a:pt x="316" y="509"/>
                    <a:pt x="305" y="498"/>
                  </a:cubicBezTo>
                  <a:cubicBezTo>
                    <a:pt x="192" y="385"/>
                    <a:pt x="192" y="385"/>
                    <a:pt x="192" y="385"/>
                  </a:cubicBezTo>
                  <a:cubicBezTo>
                    <a:pt x="385" y="192"/>
                    <a:pt x="385" y="192"/>
                    <a:pt x="385" y="192"/>
                  </a:cubicBezTo>
                  <a:cubicBezTo>
                    <a:pt x="498" y="305"/>
                    <a:pt x="498" y="305"/>
                    <a:pt x="498" y="305"/>
                  </a:cubicBezTo>
                  <a:cubicBezTo>
                    <a:pt x="509" y="316"/>
                    <a:pt x="526" y="318"/>
                    <a:pt x="539" y="311"/>
                  </a:cubicBezTo>
                  <a:cubicBezTo>
                    <a:pt x="577" y="290"/>
                    <a:pt x="617" y="274"/>
                    <a:pt x="658" y="262"/>
                  </a:cubicBezTo>
                  <a:cubicBezTo>
                    <a:pt x="673" y="258"/>
                    <a:pt x="683" y="245"/>
                    <a:pt x="683" y="229"/>
                  </a:cubicBezTo>
                  <a:cubicBezTo>
                    <a:pt x="683" y="68"/>
                    <a:pt x="683" y="68"/>
                    <a:pt x="683" y="68"/>
                  </a:cubicBezTo>
                  <a:cubicBezTo>
                    <a:pt x="956" y="68"/>
                    <a:pt x="956" y="68"/>
                    <a:pt x="956" y="68"/>
                  </a:cubicBezTo>
                  <a:cubicBezTo>
                    <a:pt x="956" y="229"/>
                    <a:pt x="956" y="229"/>
                    <a:pt x="956" y="229"/>
                  </a:cubicBezTo>
                  <a:cubicBezTo>
                    <a:pt x="956" y="245"/>
                    <a:pt x="966" y="258"/>
                    <a:pt x="980" y="262"/>
                  </a:cubicBezTo>
                  <a:cubicBezTo>
                    <a:pt x="1022" y="274"/>
                    <a:pt x="1062" y="290"/>
                    <a:pt x="1099" y="311"/>
                  </a:cubicBezTo>
                  <a:cubicBezTo>
                    <a:pt x="1113" y="318"/>
                    <a:pt x="1129" y="316"/>
                    <a:pt x="1140" y="305"/>
                  </a:cubicBezTo>
                  <a:cubicBezTo>
                    <a:pt x="1254" y="192"/>
                    <a:pt x="1254" y="192"/>
                    <a:pt x="1254" y="192"/>
                  </a:cubicBezTo>
                  <a:cubicBezTo>
                    <a:pt x="1447" y="385"/>
                    <a:pt x="1447" y="385"/>
                    <a:pt x="1447" y="385"/>
                  </a:cubicBezTo>
                  <a:cubicBezTo>
                    <a:pt x="1333" y="498"/>
                    <a:pt x="1333" y="498"/>
                    <a:pt x="1333" y="498"/>
                  </a:cubicBezTo>
                  <a:cubicBezTo>
                    <a:pt x="1322" y="509"/>
                    <a:pt x="1320" y="526"/>
                    <a:pt x="1327" y="539"/>
                  </a:cubicBezTo>
                  <a:cubicBezTo>
                    <a:pt x="1348" y="577"/>
                    <a:pt x="1364" y="617"/>
                    <a:pt x="1376" y="658"/>
                  </a:cubicBezTo>
                  <a:cubicBezTo>
                    <a:pt x="1380" y="673"/>
                    <a:pt x="1394" y="683"/>
                    <a:pt x="1409" y="683"/>
                  </a:cubicBezTo>
                  <a:cubicBezTo>
                    <a:pt x="1570" y="683"/>
                    <a:pt x="1570" y="683"/>
                    <a:pt x="1570" y="683"/>
                  </a:cubicBezTo>
                  <a:cubicBezTo>
                    <a:pt x="1570" y="956"/>
                    <a:pt x="1570" y="956"/>
                    <a:pt x="1570" y="956"/>
                  </a:cubicBezTo>
                  <a:lnTo>
                    <a:pt x="1409" y="956"/>
                  </a:lnTo>
                  <a:close/>
                  <a:moveTo>
                    <a:pt x="1409" y="956"/>
                  </a:moveTo>
                  <a:cubicBezTo>
                    <a:pt x="1409" y="956"/>
                    <a:pt x="1409" y="956"/>
                    <a:pt x="1409" y="9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C18AE462-91A0-4F14-BFC1-C82CEEBEDC7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1622" y="576"/>
              <a:ext cx="756" cy="982"/>
            </a:xfrm>
            <a:custGeom>
              <a:avLst/>
              <a:gdLst>
                <a:gd name="T0" fmla="*/ 409 w 410"/>
                <a:gd name="T1" fmla="*/ 183 h 532"/>
                <a:gd name="T2" fmla="*/ 252 w 410"/>
                <a:gd name="T3" fmla="*/ 26 h 532"/>
                <a:gd name="T4" fmla="*/ 1 w 410"/>
                <a:gd name="T5" fmla="*/ 183 h 532"/>
                <a:gd name="T6" fmla="*/ 0 w 410"/>
                <a:gd name="T7" fmla="*/ 191 h 532"/>
                <a:gd name="T8" fmla="*/ 0 w 410"/>
                <a:gd name="T9" fmla="*/ 258 h 532"/>
                <a:gd name="T10" fmla="*/ 205 w 410"/>
                <a:gd name="T11" fmla="*/ 532 h 532"/>
                <a:gd name="T12" fmla="*/ 410 w 410"/>
                <a:gd name="T13" fmla="*/ 258 h 532"/>
                <a:gd name="T14" fmla="*/ 410 w 410"/>
                <a:gd name="T15" fmla="*/ 191 h 532"/>
                <a:gd name="T16" fmla="*/ 409 w 410"/>
                <a:gd name="T17" fmla="*/ 183 h 532"/>
                <a:gd name="T18" fmla="*/ 342 w 410"/>
                <a:gd name="T19" fmla="*/ 258 h 532"/>
                <a:gd name="T20" fmla="*/ 205 w 410"/>
                <a:gd name="T21" fmla="*/ 464 h 532"/>
                <a:gd name="T22" fmla="*/ 69 w 410"/>
                <a:gd name="T23" fmla="*/ 258 h 532"/>
                <a:gd name="T24" fmla="*/ 69 w 410"/>
                <a:gd name="T25" fmla="*/ 196 h 532"/>
                <a:gd name="T26" fmla="*/ 172 w 410"/>
                <a:gd name="T27" fmla="*/ 93 h 532"/>
                <a:gd name="T28" fmla="*/ 342 w 410"/>
                <a:gd name="T29" fmla="*/ 196 h 532"/>
                <a:gd name="T30" fmla="*/ 342 w 410"/>
                <a:gd name="T31" fmla="*/ 258 h 532"/>
                <a:gd name="T32" fmla="*/ 342 w 410"/>
                <a:gd name="T33" fmla="*/ 258 h 532"/>
                <a:gd name="T34" fmla="*/ 342 w 410"/>
                <a:gd name="T35" fmla="*/ 258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0" h="532">
                  <a:moveTo>
                    <a:pt x="409" y="183"/>
                  </a:moveTo>
                  <a:cubicBezTo>
                    <a:pt x="391" y="104"/>
                    <a:pt x="330" y="43"/>
                    <a:pt x="252" y="26"/>
                  </a:cubicBezTo>
                  <a:cubicBezTo>
                    <a:pt x="139" y="0"/>
                    <a:pt x="27" y="70"/>
                    <a:pt x="1" y="183"/>
                  </a:cubicBezTo>
                  <a:cubicBezTo>
                    <a:pt x="1" y="185"/>
                    <a:pt x="0" y="188"/>
                    <a:pt x="0" y="191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412"/>
                    <a:pt x="90" y="532"/>
                    <a:pt x="205" y="532"/>
                  </a:cubicBezTo>
                  <a:cubicBezTo>
                    <a:pt x="320" y="532"/>
                    <a:pt x="410" y="412"/>
                    <a:pt x="410" y="258"/>
                  </a:cubicBezTo>
                  <a:cubicBezTo>
                    <a:pt x="410" y="191"/>
                    <a:pt x="410" y="191"/>
                    <a:pt x="410" y="191"/>
                  </a:cubicBezTo>
                  <a:cubicBezTo>
                    <a:pt x="410" y="188"/>
                    <a:pt x="410" y="185"/>
                    <a:pt x="409" y="183"/>
                  </a:cubicBezTo>
                  <a:close/>
                  <a:moveTo>
                    <a:pt x="342" y="258"/>
                  </a:moveTo>
                  <a:cubicBezTo>
                    <a:pt x="342" y="372"/>
                    <a:pt x="281" y="464"/>
                    <a:pt x="205" y="464"/>
                  </a:cubicBezTo>
                  <a:cubicBezTo>
                    <a:pt x="130" y="464"/>
                    <a:pt x="69" y="372"/>
                    <a:pt x="69" y="258"/>
                  </a:cubicBezTo>
                  <a:cubicBezTo>
                    <a:pt x="69" y="196"/>
                    <a:pt x="69" y="196"/>
                    <a:pt x="69" y="196"/>
                  </a:cubicBezTo>
                  <a:cubicBezTo>
                    <a:pt x="81" y="145"/>
                    <a:pt x="121" y="105"/>
                    <a:pt x="172" y="93"/>
                  </a:cubicBezTo>
                  <a:cubicBezTo>
                    <a:pt x="247" y="74"/>
                    <a:pt x="323" y="120"/>
                    <a:pt x="342" y="196"/>
                  </a:cubicBezTo>
                  <a:lnTo>
                    <a:pt x="342" y="258"/>
                  </a:lnTo>
                  <a:close/>
                  <a:moveTo>
                    <a:pt x="342" y="258"/>
                  </a:moveTo>
                  <a:cubicBezTo>
                    <a:pt x="342" y="258"/>
                    <a:pt x="342" y="258"/>
                    <a:pt x="342" y="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869CED12-63CE-437B-8687-CE3695CD46A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1181" y="1432"/>
              <a:ext cx="568" cy="945"/>
            </a:xfrm>
            <a:custGeom>
              <a:avLst/>
              <a:gdLst>
                <a:gd name="T0" fmla="*/ 137 w 308"/>
                <a:gd name="T1" fmla="*/ 68 h 512"/>
                <a:gd name="T2" fmla="*/ 129 w 308"/>
                <a:gd name="T3" fmla="*/ 68 h 512"/>
                <a:gd name="T4" fmla="*/ 69 w 308"/>
                <a:gd name="T5" fmla="*/ 0 h 512"/>
                <a:gd name="T6" fmla="*/ 0 w 308"/>
                <a:gd name="T7" fmla="*/ 0 h 512"/>
                <a:gd name="T8" fmla="*/ 0 w 308"/>
                <a:gd name="T9" fmla="*/ 8 h 512"/>
                <a:gd name="T10" fmla="*/ 137 w 308"/>
                <a:gd name="T11" fmla="*/ 136 h 512"/>
                <a:gd name="T12" fmla="*/ 239 w 308"/>
                <a:gd name="T13" fmla="*/ 239 h 512"/>
                <a:gd name="T14" fmla="*/ 239 w 308"/>
                <a:gd name="T15" fmla="*/ 512 h 512"/>
                <a:gd name="T16" fmla="*/ 308 w 308"/>
                <a:gd name="T17" fmla="*/ 512 h 512"/>
                <a:gd name="T18" fmla="*/ 308 w 308"/>
                <a:gd name="T19" fmla="*/ 239 h 512"/>
                <a:gd name="T20" fmla="*/ 137 w 308"/>
                <a:gd name="T21" fmla="*/ 68 h 512"/>
                <a:gd name="T22" fmla="*/ 137 w 308"/>
                <a:gd name="T23" fmla="*/ 68 h 512"/>
                <a:gd name="T24" fmla="*/ 137 w 308"/>
                <a:gd name="T25" fmla="*/ 6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512">
                  <a:moveTo>
                    <a:pt x="137" y="68"/>
                  </a:moveTo>
                  <a:cubicBezTo>
                    <a:pt x="134" y="68"/>
                    <a:pt x="131" y="68"/>
                    <a:pt x="129" y="68"/>
                  </a:cubicBezTo>
                  <a:cubicBezTo>
                    <a:pt x="93" y="66"/>
                    <a:pt x="66" y="35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2" y="81"/>
                    <a:pt x="64" y="139"/>
                    <a:pt x="137" y="136"/>
                  </a:cubicBezTo>
                  <a:cubicBezTo>
                    <a:pt x="193" y="136"/>
                    <a:pt x="239" y="182"/>
                    <a:pt x="239" y="239"/>
                  </a:cubicBezTo>
                  <a:cubicBezTo>
                    <a:pt x="239" y="512"/>
                    <a:pt x="239" y="512"/>
                    <a:pt x="239" y="512"/>
                  </a:cubicBezTo>
                  <a:cubicBezTo>
                    <a:pt x="308" y="512"/>
                    <a:pt x="308" y="512"/>
                    <a:pt x="308" y="512"/>
                  </a:cubicBezTo>
                  <a:cubicBezTo>
                    <a:pt x="308" y="239"/>
                    <a:pt x="308" y="239"/>
                    <a:pt x="308" y="239"/>
                  </a:cubicBezTo>
                  <a:cubicBezTo>
                    <a:pt x="307" y="145"/>
                    <a:pt x="231" y="68"/>
                    <a:pt x="137" y="68"/>
                  </a:cubicBezTo>
                  <a:close/>
                  <a:moveTo>
                    <a:pt x="137" y="68"/>
                  </a:moveTo>
                  <a:cubicBezTo>
                    <a:pt x="137" y="68"/>
                    <a:pt x="137" y="68"/>
                    <a:pt x="137" y="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07A58056-2D36-46D3-9D83-C886D763A21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1873" y="1432"/>
              <a:ext cx="570" cy="945"/>
            </a:xfrm>
            <a:custGeom>
              <a:avLst/>
              <a:gdLst>
                <a:gd name="T0" fmla="*/ 307 w 309"/>
                <a:gd name="T1" fmla="*/ 0 h 512"/>
                <a:gd name="T2" fmla="*/ 239 w 309"/>
                <a:gd name="T3" fmla="*/ 0 h 512"/>
                <a:gd name="T4" fmla="*/ 239 w 309"/>
                <a:gd name="T5" fmla="*/ 8 h 512"/>
                <a:gd name="T6" fmla="*/ 171 w 309"/>
                <a:gd name="T7" fmla="*/ 68 h 512"/>
                <a:gd name="T8" fmla="*/ 0 w 309"/>
                <a:gd name="T9" fmla="*/ 239 h 512"/>
                <a:gd name="T10" fmla="*/ 0 w 309"/>
                <a:gd name="T11" fmla="*/ 512 h 512"/>
                <a:gd name="T12" fmla="*/ 68 w 309"/>
                <a:gd name="T13" fmla="*/ 512 h 512"/>
                <a:gd name="T14" fmla="*/ 68 w 309"/>
                <a:gd name="T15" fmla="*/ 239 h 512"/>
                <a:gd name="T16" fmla="*/ 171 w 309"/>
                <a:gd name="T17" fmla="*/ 136 h 512"/>
                <a:gd name="T18" fmla="*/ 178 w 309"/>
                <a:gd name="T19" fmla="*/ 136 h 512"/>
                <a:gd name="T20" fmla="*/ 307 w 309"/>
                <a:gd name="T21" fmla="*/ 0 h 512"/>
                <a:gd name="T22" fmla="*/ 307 w 309"/>
                <a:gd name="T23" fmla="*/ 0 h 512"/>
                <a:gd name="T24" fmla="*/ 307 w 309"/>
                <a:gd name="T2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512">
                  <a:moveTo>
                    <a:pt x="307" y="0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39" y="3"/>
                    <a:pt x="239" y="5"/>
                    <a:pt x="239" y="8"/>
                  </a:cubicBezTo>
                  <a:cubicBezTo>
                    <a:pt x="237" y="44"/>
                    <a:pt x="206" y="70"/>
                    <a:pt x="171" y="68"/>
                  </a:cubicBezTo>
                  <a:cubicBezTo>
                    <a:pt x="76" y="68"/>
                    <a:pt x="0" y="145"/>
                    <a:pt x="0" y="239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182"/>
                    <a:pt x="114" y="136"/>
                    <a:pt x="171" y="136"/>
                  </a:cubicBezTo>
                  <a:cubicBezTo>
                    <a:pt x="173" y="137"/>
                    <a:pt x="176" y="137"/>
                    <a:pt x="178" y="136"/>
                  </a:cubicBezTo>
                  <a:cubicBezTo>
                    <a:pt x="252" y="134"/>
                    <a:pt x="309" y="73"/>
                    <a:pt x="307" y="0"/>
                  </a:cubicBezTo>
                  <a:close/>
                  <a:moveTo>
                    <a:pt x="307" y="0"/>
                  </a:move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8" name="Rectangle 49">
              <a:extLst>
                <a:ext uri="{FF2B5EF4-FFF2-40B4-BE49-F238E27FC236}">
                  <a16:creationId xmlns:a16="http://schemas.microsoft.com/office/drawing/2014/main" id="{9D9490D1-363E-4EF0-AAF0-EEF9F8E7B7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622" y="1936"/>
              <a:ext cx="127" cy="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79" name="Rectangle 50">
              <a:extLst>
                <a:ext uri="{FF2B5EF4-FFF2-40B4-BE49-F238E27FC236}">
                  <a16:creationId xmlns:a16="http://schemas.microsoft.com/office/drawing/2014/main" id="{45477F02-D35C-4685-AB36-49D25C5FB7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991" y="1936"/>
              <a:ext cx="125" cy="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237F905B-815D-47E3-A8B1-7A4C68777C3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2251" y="1117"/>
              <a:ext cx="444" cy="503"/>
            </a:xfrm>
            <a:custGeom>
              <a:avLst/>
              <a:gdLst>
                <a:gd name="T0" fmla="*/ 239 w 241"/>
                <a:gd name="T1" fmla="*/ 171 h 273"/>
                <a:gd name="T2" fmla="*/ 239 w 241"/>
                <a:gd name="T3" fmla="*/ 0 h 273"/>
                <a:gd name="T4" fmla="*/ 171 w 241"/>
                <a:gd name="T5" fmla="*/ 0 h 273"/>
                <a:gd name="T6" fmla="*/ 171 w 241"/>
                <a:gd name="T7" fmla="*/ 171 h 273"/>
                <a:gd name="T8" fmla="*/ 171 w 241"/>
                <a:gd name="T9" fmla="*/ 177 h 273"/>
                <a:gd name="T10" fmla="*/ 137 w 241"/>
                <a:gd name="T11" fmla="*/ 205 h 273"/>
                <a:gd name="T12" fmla="*/ 0 w 241"/>
                <a:gd name="T13" fmla="*/ 205 h 273"/>
                <a:gd name="T14" fmla="*/ 0 w 241"/>
                <a:gd name="T15" fmla="*/ 273 h 273"/>
                <a:gd name="T16" fmla="*/ 137 w 241"/>
                <a:gd name="T17" fmla="*/ 273 h 273"/>
                <a:gd name="T18" fmla="*/ 142 w 241"/>
                <a:gd name="T19" fmla="*/ 273 h 273"/>
                <a:gd name="T20" fmla="*/ 239 w 241"/>
                <a:gd name="T21" fmla="*/ 171 h 273"/>
                <a:gd name="T22" fmla="*/ 239 w 241"/>
                <a:gd name="T23" fmla="*/ 171 h 273"/>
                <a:gd name="T24" fmla="*/ 239 w 241"/>
                <a:gd name="T25" fmla="*/ 17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73">
                  <a:moveTo>
                    <a:pt x="239" y="171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171"/>
                    <a:pt x="171" y="171"/>
                    <a:pt x="171" y="171"/>
                  </a:cubicBezTo>
                  <a:cubicBezTo>
                    <a:pt x="171" y="173"/>
                    <a:pt x="171" y="175"/>
                    <a:pt x="171" y="177"/>
                  </a:cubicBezTo>
                  <a:cubicBezTo>
                    <a:pt x="169" y="194"/>
                    <a:pt x="154" y="207"/>
                    <a:pt x="137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137" y="273"/>
                    <a:pt x="137" y="273"/>
                    <a:pt x="137" y="273"/>
                  </a:cubicBezTo>
                  <a:cubicBezTo>
                    <a:pt x="139" y="273"/>
                    <a:pt x="140" y="273"/>
                    <a:pt x="142" y="273"/>
                  </a:cubicBezTo>
                  <a:cubicBezTo>
                    <a:pt x="197" y="272"/>
                    <a:pt x="241" y="226"/>
                    <a:pt x="239" y="171"/>
                  </a:cubicBezTo>
                  <a:close/>
                  <a:moveTo>
                    <a:pt x="239" y="171"/>
                  </a:moveTo>
                  <a:cubicBezTo>
                    <a:pt x="239" y="171"/>
                    <a:pt x="239" y="171"/>
                    <a:pt x="239" y="1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1" name="Rectangle 52">
              <a:extLst>
                <a:ext uri="{FF2B5EF4-FFF2-40B4-BE49-F238E27FC236}">
                  <a16:creationId xmlns:a16="http://schemas.microsoft.com/office/drawing/2014/main" id="{F0ED4C1B-94E0-4C71-AE14-BF3620CF39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2502" y="1495"/>
              <a:ext cx="125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2" name="Rectangle 53">
              <a:extLst>
                <a:ext uri="{FF2B5EF4-FFF2-40B4-BE49-F238E27FC236}">
                  <a16:creationId xmlns:a16="http://schemas.microsoft.com/office/drawing/2014/main" id="{BC6315C2-AFDF-4A23-B1A6-C9DFEB4994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936" y="866"/>
              <a:ext cx="126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73735F42-7648-4682-AE9A-C7B38290898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677" y="1117"/>
              <a:ext cx="441" cy="507"/>
            </a:xfrm>
            <a:custGeom>
              <a:avLst/>
              <a:gdLst>
                <a:gd name="T0" fmla="*/ 103 w 239"/>
                <a:gd name="T1" fmla="*/ 205 h 275"/>
                <a:gd name="T2" fmla="*/ 97 w 239"/>
                <a:gd name="T3" fmla="*/ 205 h 275"/>
                <a:gd name="T4" fmla="*/ 69 w 239"/>
                <a:gd name="T5" fmla="*/ 171 h 275"/>
                <a:gd name="T6" fmla="*/ 69 w 239"/>
                <a:gd name="T7" fmla="*/ 0 h 275"/>
                <a:gd name="T8" fmla="*/ 0 w 239"/>
                <a:gd name="T9" fmla="*/ 0 h 275"/>
                <a:gd name="T10" fmla="*/ 0 w 239"/>
                <a:gd name="T11" fmla="*/ 171 h 275"/>
                <a:gd name="T12" fmla="*/ 0 w 239"/>
                <a:gd name="T13" fmla="*/ 177 h 275"/>
                <a:gd name="T14" fmla="*/ 103 w 239"/>
                <a:gd name="T15" fmla="*/ 273 h 275"/>
                <a:gd name="T16" fmla="*/ 239 w 239"/>
                <a:gd name="T17" fmla="*/ 273 h 275"/>
                <a:gd name="T18" fmla="*/ 239 w 239"/>
                <a:gd name="T19" fmla="*/ 205 h 275"/>
                <a:gd name="T20" fmla="*/ 103 w 239"/>
                <a:gd name="T21" fmla="*/ 205 h 275"/>
                <a:gd name="T22" fmla="*/ 103 w 239"/>
                <a:gd name="T23" fmla="*/ 205 h 275"/>
                <a:gd name="T24" fmla="*/ 103 w 239"/>
                <a:gd name="T25" fmla="*/ 20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" h="275">
                  <a:moveTo>
                    <a:pt x="103" y="205"/>
                  </a:moveTo>
                  <a:cubicBezTo>
                    <a:pt x="101" y="205"/>
                    <a:pt x="99" y="205"/>
                    <a:pt x="97" y="205"/>
                  </a:cubicBezTo>
                  <a:cubicBezTo>
                    <a:pt x="80" y="203"/>
                    <a:pt x="67" y="188"/>
                    <a:pt x="69" y="17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3"/>
                    <a:pt x="0" y="175"/>
                    <a:pt x="0" y="177"/>
                  </a:cubicBezTo>
                  <a:cubicBezTo>
                    <a:pt x="2" y="232"/>
                    <a:pt x="48" y="275"/>
                    <a:pt x="103" y="273"/>
                  </a:cubicBezTo>
                  <a:cubicBezTo>
                    <a:pt x="239" y="273"/>
                    <a:pt x="239" y="273"/>
                    <a:pt x="239" y="273"/>
                  </a:cubicBezTo>
                  <a:cubicBezTo>
                    <a:pt x="239" y="205"/>
                    <a:pt x="239" y="205"/>
                    <a:pt x="239" y="205"/>
                  </a:cubicBezTo>
                  <a:lnTo>
                    <a:pt x="103" y="205"/>
                  </a:lnTo>
                  <a:close/>
                  <a:moveTo>
                    <a:pt x="103" y="205"/>
                  </a:moveTo>
                  <a:cubicBezTo>
                    <a:pt x="103" y="205"/>
                    <a:pt x="103" y="205"/>
                    <a:pt x="103" y="20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4" name="Rectangle 55">
              <a:extLst>
                <a:ext uri="{FF2B5EF4-FFF2-40B4-BE49-F238E27FC236}">
                  <a16:creationId xmlns:a16="http://schemas.microsoft.com/office/drawing/2014/main" id="{191A4367-E281-4E87-AD9B-0B1D0D609C3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09" y="1495"/>
              <a:ext cx="125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579FD1B2-B167-44BD-873A-9790F72FCC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677" y="866"/>
              <a:ext cx="127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49" dirty="0"/>
            </a:p>
          </p:txBody>
        </p:sp>
      </p:grpSp>
      <p:sp>
        <p:nvSpPr>
          <p:cNvPr id="86" name="Grey Block Arc">
            <a:extLst>
              <a:ext uri="{FF2B5EF4-FFF2-40B4-BE49-F238E27FC236}">
                <a16:creationId xmlns:a16="http://schemas.microsoft.com/office/drawing/2014/main" id="{8972C6E3-56BE-4FB4-BA60-9C40BB088214}"/>
              </a:ext>
            </a:extLst>
          </p:cNvPr>
          <p:cNvSpPr>
            <a:spLocks noChangeAspect="1"/>
          </p:cNvSpPr>
          <p:nvPr/>
        </p:nvSpPr>
        <p:spPr bwMode="gray">
          <a:xfrm flipH="1">
            <a:off x="5823906" y="1027280"/>
            <a:ext cx="3165190" cy="4222452"/>
          </a:xfrm>
          <a:prstGeom prst="blockArc">
            <a:avLst>
              <a:gd name="adj1" fmla="val 16192156"/>
              <a:gd name="adj2" fmla="val 5411960"/>
              <a:gd name="adj3" fmla="val 11056"/>
            </a:avLst>
          </a:prstGeom>
          <a:solidFill>
            <a:srgbClr val="6464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905681-CB7F-4A51-9B59-641C11BF7B2D}"/>
              </a:ext>
            </a:extLst>
          </p:cNvPr>
          <p:cNvGrpSpPr/>
          <p:nvPr/>
        </p:nvGrpSpPr>
        <p:grpSpPr bwMode="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34" name="Parallelogram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92E21D98-CA9F-4C4E-A093-DE843FC55482}"/>
                </a:ext>
              </a:extLst>
            </p:cNvPr>
            <p:cNvSpPr/>
            <p:nvPr userDrawn="1"/>
          </p:nvSpPr>
          <p:spPr bwMode="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1"/>
                  </a:solidFill>
                </a:rPr>
                <a:t>Executive summary</a:t>
              </a:r>
            </a:p>
          </p:txBody>
        </p:sp>
        <p:sp>
          <p:nvSpPr>
            <p:cNvPr id="35" name="Parallelogram 34">
              <a:hlinkClick r:id="" action="ppaction://noaction"/>
              <a:extLst>
                <a:ext uri="{FF2B5EF4-FFF2-40B4-BE49-F238E27FC236}">
                  <a16:creationId xmlns:a16="http://schemas.microsoft.com/office/drawing/2014/main" id="{75E677F1-196E-47A3-A4DC-74594FA73B37}"/>
                </a:ext>
              </a:extLst>
            </p:cNvPr>
            <p:cNvSpPr/>
            <p:nvPr userDrawn="1"/>
          </p:nvSpPr>
          <p:spPr bwMode="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36" name="Parallelogram 35">
              <a:hlinkClick r:id="" action="ppaction://noaction"/>
              <a:extLst>
                <a:ext uri="{FF2B5EF4-FFF2-40B4-BE49-F238E27FC236}">
                  <a16:creationId xmlns:a16="http://schemas.microsoft.com/office/drawing/2014/main" id="{496CF5D1-F2A6-4EFB-A5A6-7660847903F0}"/>
                </a:ext>
              </a:extLst>
            </p:cNvPr>
            <p:cNvSpPr/>
            <p:nvPr userDrawn="1"/>
          </p:nvSpPr>
          <p:spPr bwMode="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37" name="Parallelogram 36">
              <a:hlinkClick r:id="" action="ppaction://noaction"/>
              <a:extLst>
                <a:ext uri="{FF2B5EF4-FFF2-40B4-BE49-F238E27FC236}">
                  <a16:creationId xmlns:a16="http://schemas.microsoft.com/office/drawing/2014/main" id="{E6387C1E-B61F-490E-ADDD-E41C248B27B0}"/>
                </a:ext>
              </a:extLst>
            </p:cNvPr>
            <p:cNvSpPr/>
            <p:nvPr userDrawn="1"/>
          </p:nvSpPr>
          <p:spPr bwMode="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38" name="Parallelogram 37">
              <a:hlinkClick r:id="" action="ppaction://noaction"/>
              <a:extLst>
                <a:ext uri="{FF2B5EF4-FFF2-40B4-BE49-F238E27FC236}">
                  <a16:creationId xmlns:a16="http://schemas.microsoft.com/office/drawing/2014/main" id="{E3B3E240-794E-48EA-809F-DAE2681B1AAA}"/>
                </a:ext>
              </a:extLst>
            </p:cNvPr>
            <p:cNvSpPr/>
            <p:nvPr userDrawn="1"/>
          </p:nvSpPr>
          <p:spPr bwMode="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9" name="Parallelogram 38">
              <a:hlinkClick r:id="" action="ppaction://noaction"/>
              <a:extLst>
                <a:ext uri="{FF2B5EF4-FFF2-40B4-BE49-F238E27FC236}">
                  <a16:creationId xmlns:a16="http://schemas.microsoft.com/office/drawing/2014/main" id="{C46618F4-E5DF-44E4-B1B9-1FF328B71A0F}"/>
                </a:ext>
              </a:extLst>
            </p:cNvPr>
            <p:cNvSpPr/>
            <p:nvPr userDrawn="1"/>
          </p:nvSpPr>
          <p:spPr bwMode="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40" name="Parallelogram 39">
              <a:hlinkClick r:id="" action="ppaction://noaction"/>
              <a:extLst>
                <a:ext uri="{FF2B5EF4-FFF2-40B4-BE49-F238E27FC236}">
                  <a16:creationId xmlns:a16="http://schemas.microsoft.com/office/drawing/2014/main" id="{DF82657E-7773-455C-8AF2-F13ECC9D54AC}"/>
                </a:ext>
              </a:extLst>
            </p:cNvPr>
            <p:cNvSpPr/>
            <p:nvPr userDrawn="1"/>
          </p:nvSpPr>
          <p:spPr bwMode="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41" name="Parallelogram 40">
              <a:hlinkClick r:id="" action="ppaction://noaction"/>
              <a:extLst>
                <a:ext uri="{FF2B5EF4-FFF2-40B4-BE49-F238E27FC236}">
                  <a16:creationId xmlns:a16="http://schemas.microsoft.com/office/drawing/2014/main" id="{D453EFFD-288C-4658-BD2D-16CD47F64F4B}"/>
                </a:ext>
              </a:extLst>
            </p:cNvPr>
            <p:cNvSpPr/>
            <p:nvPr userDrawn="1"/>
          </p:nvSpPr>
          <p:spPr bwMode="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57" name="Parallelogram 56">
              <a:hlinkClick r:id="" action="ppaction://noaction"/>
              <a:extLst>
                <a:ext uri="{FF2B5EF4-FFF2-40B4-BE49-F238E27FC236}">
                  <a16:creationId xmlns:a16="http://schemas.microsoft.com/office/drawing/2014/main" id="{715F476E-6B1E-44A1-94DE-2E7EB01530D6}"/>
                </a:ext>
              </a:extLst>
            </p:cNvPr>
            <p:cNvSpPr/>
            <p:nvPr userDrawn="1"/>
          </p:nvSpPr>
          <p:spPr bwMode="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9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- EY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0DF2921-C5AD-4AFD-90B3-B24E022CC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03" b="10351"/>
          <a:stretch/>
        </p:blipFill>
        <p:spPr bwMode="gray">
          <a:xfrm>
            <a:off x="1392" y="671797"/>
            <a:ext cx="7406098" cy="493342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94B0C4-FF13-4022-907D-EEA78655E5FE}"/>
              </a:ext>
            </a:extLst>
          </p:cNvPr>
          <p:cNvSpPr>
            <a:spLocks noChangeAspect="1"/>
          </p:cNvSpPr>
          <p:nvPr/>
        </p:nvSpPr>
        <p:spPr bwMode="gray">
          <a:xfrm>
            <a:off x="5977781" y="1232552"/>
            <a:ext cx="2857443" cy="3811908"/>
          </a:xfrm>
          <a:prstGeom prst="ellipse">
            <a:avLst/>
          </a:prstGeom>
          <a:solidFill>
            <a:srgbClr val="333333"/>
          </a:solidFill>
          <a:ln w="12700">
            <a:solidFill>
              <a:srgbClr val="33333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1E54DA-F639-4D38-80B2-20A8159C6D71}"/>
              </a:ext>
            </a:extLst>
          </p:cNvPr>
          <p:cNvGrpSpPr/>
          <p:nvPr/>
        </p:nvGrpSpPr>
        <p:grpSpPr bwMode="gray">
          <a:xfrm>
            <a:off x="6168892" y="1489094"/>
            <a:ext cx="2472830" cy="3298824"/>
            <a:chOff x="8229471" y="1781121"/>
            <a:chExt cx="3298824" cy="329882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7EDD992-BED5-4D42-B513-22725CC90F5C}"/>
                </a:ext>
              </a:extLst>
            </p:cNvPr>
            <p:cNvSpPr>
              <a:spLocks/>
            </p:cNvSpPr>
            <p:nvPr/>
          </p:nvSpPr>
          <p:spPr bwMode="gray">
            <a:xfrm>
              <a:off x="8229471" y="1781121"/>
              <a:ext cx="3298824" cy="3298824"/>
            </a:xfrm>
            <a:prstGeom prst="ellipse">
              <a:avLst/>
            </a:prstGeom>
            <a:solidFill>
              <a:srgbClr val="404040"/>
            </a:solidFill>
            <a:ln w="127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33FFF5BC-0095-4FCC-BD08-5DC2DEBD019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606915" y="3256046"/>
              <a:ext cx="2543937" cy="1385286"/>
            </a:xfrm>
            <a:prstGeom prst="rect">
              <a:avLst/>
            </a:prstGeom>
            <a:noFill/>
          </p:spPr>
          <p:txBody>
            <a:bodyPr vert="horz" lIns="72000" tIns="72000" rIns="72000" bIns="7200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bg1"/>
                  </a:solidFill>
                  <a:latin typeface="+mn-lt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IN" sz="1799" dirty="0"/>
                <a:t>Appendix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D325D1E0-05BC-49DD-A55F-F8C15D69E16F}"/>
              </a:ext>
            </a:extLst>
          </p:cNvPr>
          <p:cNvSpPr/>
          <p:nvPr/>
        </p:nvSpPr>
        <p:spPr bwMode="gray">
          <a:xfrm>
            <a:off x="5975435" y="1231020"/>
            <a:ext cx="2859741" cy="381497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sp>
        <p:nvSpPr>
          <p:cNvPr id="86" name="Grey Block Arc">
            <a:extLst>
              <a:ext uri="{FF2B5EF4-FFF2-40B4-BE49-F238E27FC236}">
                <a16:creationId xmlns:a16="http://schemas.microsoft.com/office/drawing/2014/main" id="{8972C6E3-56BE-4FB4-BA60-9C40BB088214}"/>
              </a:ext>
            </a:extLst>
          </p:cNvPr>
          <p:cNvSpPr>
            <a:spLocks noChangeAspect="1"/>
          </p:cNvSpPr>
          <p:nvPr/>
        </p:nvSpPr>
        <p:spPr bwMode="gray">
          <a:xfrm flipH="1">
            <a:off x="5823906" y="1027280"/>
            <a:ext cx="3165190" cy="4222452"/>
          </a:xfrm>
          <a:prstGeom prst="blockArc">
            <a:avLst>
              <a:gd name="adj1" fmla="val 16192156"/>
              <a:gd name="adj2" fmla="val 5411960"/>
              <a:gd name="adj3" fmla="val 11056"/>
            </a:avLst>
          </a:prstGeom>
          <a:solidFill>
            <a:srgbClr val="6464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endParaRPr lang="en-IN" sz="900" dirty="0">
              <a:solidFill>
                <a:schemeClr val="bg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310550-3B85-4E99-8CB7-4CAD3A3249D9}"/>
              </a:ext>
            </a:extLst>
          </p:cNvPr>
          <p:cNvGrpSpPr/>
          <p:nvPr/>
        </p:nvGrpSpPr>
        <p:grpSpPr bwMode="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34" name="Parallelogram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AA51208F-EDE4-44BD-86CB-3C40D2BA5E4E}"/>
                </a:ext>
              </a:extLst>
            </p:cNvPr>
            <p:cNvSpPr/>
            <p:nvPr userDrawn="1"/>
          </p:nvSpPr>
          <p:spPr bwMode="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1"/>
                  </a:solidFill>
                </a:rPr>
                <a:t>Executive summary</a:t>
              </a:r>
            </a:p>
          </p:txBody>
        </p:sp>
        <p:sp>
          <p:nvSpPr>
            <p:cNvPr id="35" name="Parallelogram 34">
              <a:hlinkClick r:id="" action="ppaction://noaction"/>
              <a:extLst>
                <a:ext uri="{FF2B5EF4-FFF2-40B4-BE49-F238E27FC236}">
                  <a16:creationId xmlns:a16="http://schemas.microsoft.com/office/drawing/2014/main" id="{0811AEAF-76FB-4173-8E99-CC494C1F70A9}"/>
                </a:ext>
              </a:extLst>
            </p:cNvPr>
            <p:cNvSpPr/>
            <p:nvPr userDrawn="1"/>
          </p:nvSpPr>
          <p:spPr bwMode="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36" name="Parallelogram 35">
              <a:hlinkClick r:id="" action="ppaction://noaction"/>
              <a:extLst>
                <a:ext uri="{FF2B5EF4-FFF2-40B4-BE49-F238E27FC236}">
                  <a16:creationId xmlns:a16="http://schemas.microsoft.com/office/drawing/2014/main" id="{561A0AD6-8386-4788-9262-A2AD5A4513D9}"/>
                </a:ext>
              </a:extLst>
            </p:cNvPr>
            <p:cNvSpPr/>
            <p:nvPr userDrawn="1"/>
          </p:nvSpPr>
          <p:spPr bwMode="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37" name="Parallelogram 36">
              <a:hlinkClick r:id="" action="ppaction://noaction"/>
              <a:extLst>
                <a:ext uri="{FF2B5EF4-FFF2-40B4-BE49-F238E27FC236}">
                  <a16:creationId xmlns:a16="http://schemas.microsoft.com/office/drawing/2014/main" id="{6F17468C-76F5-4BF2-8591-AA50858E8C4B}"/>
                </a:ext>
              </a:extLst>
            </p:cNvPr>
            <p:cNvSpPr/>
            <p:nvPr userDrawn="1"/>
          </p:nvSpPr>
          <p:spPr bwMode="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38" name="Parallelogram 37">
              <a:hlinkClick r:id="" action="ppaction://noaction"/>
              <a:extLst>
                <a:ext uri="{FF2B5EF4-FFF2-40B4-BE49-F238E27FC236}">
                  <a16:creationId xmlns:a16="http://schemas.microsoft.com/office/drawing/2014/main" id="{E6823FD8-55F0-4F0E-87F8-AE8297432AEC}"/>
                </a:ext>
              </a:extLst>
            </p:cNvPr>
            <p:cNvSpPr/>
            <p:nvPr userDrawn="1"/>
          </p:nvSpPr>
          <p:spPr bwMode="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9" name="Parallelogram 38">
              <a:hlinkClick r:id="" action="ppaction://noaction"/>
              <a:extLst>
                <a:ext uri="{FF2B5EF4-FFF2-40B4-BE49-F238E27FC236}">
                  <a16:creationId xmlns:a16="http://schemas.microsoft.com/office/drawing/2014/main" id="{A1AA6A47-6384-4535-A031-8E10EEE46FDF}"/>
                </a:ext>
              </a:extLst>
            </p:cNvPr>
            <p:cNvSpPr/>
            <p:nvPr userDrawn="1"/>
          </p:nvSpPr>
          <p:spPr bwMode="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40" name="Parallelogram 39">
              <a:hlinkClick r:id="" action="ppaction://noaction"/>
              <a:extLst>
                <a:ext uri="{FF2B5EF4-FFF2-40B4-BE49-F238E27FC236}">
                  <a16:creationId xmlns:a16="http://schemas.microsoft.com/office/drawing/2014/main" id="{D2714937-0B0D-4AF1-A816-8751E2A2A662}"/>
                </a:ext>
              </a:extLst>
            </p:cNvPr>
            <p:cNvSpPr/>
            <p:nvPr userDrawn="1"/>
          </p:nvSpPr>
          <p:spPr bwMode="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41" name="Parallelogram 40">
              <a:hlinkClick r:id="" action="ppaction://noaction"/>
              <a:extLst>
                <a:ext uri="{FF2B5EF4-FFF2-40B4-BE49-F238E27FC236}">
                  <a16:creationId xmlns:a16="http://schemas.microsoft.com/office/drawing/2014/main" id="{33E374A9-0A23-4C48-A9E3-ADF3012079C6}"/>
                </a:ext>
              </a:extLst>
            </p:cNvPr>
            <p:cNvSpPr/>
            <p:nvPr userDrawn="1"/>
          </p:nvSpPr>
          <p:spPr bwMode="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57" name="Parallelogram 56">
              <a:hlinkClick r:id="" action="ppaction://noaction"/>
              <a:extLst>
                <a:ext uri="{FF2B5EF4-FFF2-40B4-BE49-F238E27FC236}">
                  <a16:creationId xmlns:a16="http://schemas.microsoft.com/office/drawing/2014/main" id="{F908BD0B-B0A3-48F4-AEFD-999FA4FF5C20}"/>
                </a:ext>
              </a:extLst>
            </p:cNvPr>
            <p:cNvSpPr/>
            <p:nvPr userDrawn="1"/>
          </p:nvSpPr>
          <p:spPr bwMode="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  <p:sp>
        <p:nvSpPr>
          <p:cNvPr id="53" name="Freeform 62">
            <a:extLst>
              <a:ext uri="{FF2B5EF4-FFF2-40B4-BE49-F238E27FC236}">
                <a16:creationId xmlns:a16="http://schemas.microsoft.com/office/drawing/2014/main" id="{45AA04FB-7C6A-4577-A5F8-E2A74DEA4FF6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7061720" y="1881205"/>
            <a:ext cx="836579" cy="1066720"/>
          </a:xfrm>
          <a:custGeom>
            <a:avLst/>
            <a:gdLst>
              <a:gd name="T0" fmla="*/ 2147483647 w 4982"/>
              <a:gd name="T1" fmla="*/ 2147483647 h 4763"/>
              <a:gd name="T2" fmla="*/ 2147483647 w 4982"/>
              <a:gd name="T3" fmla="*/ 2147483647 h 4763"/>
              <a:gd name="T4" fmla="*/ 2147483647 w 4982"/>
              <a:gd name="T5" fmla="*/ 2147483647 h 4763"/>
              <a:gd name="T6" fmla="*/ 2147483647 w 4982"/>
              <a:gd name="T7" fmla="*/ 2147483647 h 4763"/>
              <a:gd name="T8" fmla="*/ 2147483647 w 4982"/>
              <a:gd name="T9" fmla="*/ 2147483647 h 4763"/>
              <a:gd name="T10" fmla="*/ 2147483647 w 4982"/>
              <a:gd name="T11" fmla="*/ 2147483647 h 4763"/>
              <a:gd name="T12" fmla="*/ 2147483647 w 4982"/>
              <a:gd name="T13" fmla="*/ 2147483647 h 4763"/>
              <a:gd name="T14" fmla="*/ 2147483647 w 4982"/>
              <a:gd name="T15" fmla="*/ 2147483647 h 4763"/>
              <a:gd name="T16" fmla="*/ 2147483647 w 4982"/>
              <a:gd name="T17" fmla="*/ 2147483647 h 4763"/>
              <a:gd name="T18" fmla="*/ 2147483647 w 4982"/>
              <a:gd name="T19" fmla="*/ 2147483647 h 4763"/>
              <a:gd name="T20" fmla="*/ 2147483647 w 4982"/>
              <a:gd name="T21" fmla="*/ 2147483647 h 4763"/>
              <a:gd name="T22" fmla="*/ 2147483647 w 4982"/>
              <a:gd name="T23" fmla="*/ 2147483647 h 4763"/>
              <a:gd name="T24" fmla="*/ 2147483647 w 4982"/>
              <a:gd name="T25" fmla="*/ 2147483647 h 4763"/>
              <a:gd name="T26" fmla="*/ 2147483647 w 4982"/>
              <a:gd name="T27" fmla="*/ 2147483647 h 4763"/>
              <a:gd name="T28" fmla="*/ 2147483647 w 4982"/>
              <a:gd name="T29" fmla="*/ 2147483647 h 4763"/>
              <a:gd name="T30" fmla="*/ 2147483647 w 4982"/>
              <a:gd name="T31" fmla="*/ 2147483647 h 4763"/>
              <a:gd name="T32" fmla="*/ 2147483647 w 4982"/>
              <a:gd name="T33" fmla="*/ 2147483647 h 4763"/>
              <a:gd name="T34" fmla="*/ 0 w 4982"/>
              <a:gd name="T35" fmla="*/ 2147483647 h 4763"/>
              <a:gd name="T36" fmla="*/ 2147483647 w 4982"/>
              <a:gd name="T37" fmla="*/ 2147483647 h 4763"/>
              <a:gd name="T38" fmla="*/ 2147483647 w 4982"/>
              <a:gd name="T39" fmla="*/ 2147483647 h 4763"/>
              <a:gd name="T40" fmla="*/ 2147483647 w 4982"/>
              <a:gd name="T41" fmla="*/ 2147483647 h 4763"/>
              <a:gd name="T42" fmla="*/ 2147483647 w 4982"/>
              <a:gd name="T43" fmla="*/ 0 h 4763"/>
              <a:gd name="T44" fmla="*/ 2147483647 w 4982"/>
              <a:gd name="T45" fmla="*/ 2147483647 h 4763"/>
              <a:gd name="T46" fmla="*/ 2147483647 w 4982"/>
              <a:gd name="T47" fmla="*/ 2147483647 h 4763"/>
              <a:gd name="T48" fmla="*/ 2147483647 w 4982"/>
              <a:gd name="T49" fmla="*/ 2147483647 h 4763"/>
              <a:gd name="T50" fmla="*/ 2147483647 w 4982"/>
              <a:gd name="T51" fmla="*/ 2147483647 h 4763"/>
              <a:gd name="T52" fmla="*/ 2147483647 w 4982"/>
              <a:gd name="T53" fmla="*/ 2147483647 h 4763"/>
              <a:gd name="T54" fmla="*/ 2147483647 w 4982"/>
              <a:gd name="T55" fmla="*/ 2147483647 h 4763"/>
              <a:gd name="T56" fmla="*/ 2147483647 w 4982"/>
              <a:gd name="T57" fmla="*/ 2147483647 h 4763"/>
              <a:gd name="T58" fmla="*/ 2147483647 w 4982"/>
              <a:gd name="T59" fmla="*/ 2147483647 h 4763"/>
              <a:gd name="T60" fmla="*/ 2147483647 w 4982"/>
              <a:gd name="T61" fmla="*/ 2147483647 h 4763"/>
              <a:gd name="T62" fmla="*/ 2147483647 w 4982"/>
              <a:gd name="T63" fmla="*/ 2147483647 h 47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982"/>
              <a:gd name="T97" fmla="*/ 0 h 4763"/>
              <a:gd name="T98" fmla="*/ 4982 w 4982"/>
              <a:gd name="T99" fmla="*/ 4763 h 476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982" h="4763">
                <a:moveTo>
                  <a:pt x="2075" y="1092"/>
                </a:moveTo>
                <a:lnTo>
                  <a:pt x="2075" y="616"/>
                </a:lnTo>
                <a:lnTo>
                  <a:pt x="2701" y="616"/>
                </a:lnTo>
                <a:lnTo>
                  <a:pt x="2701" y="1097"/>
                </a:lnTo>
                <a:lnTo>
                  <a:pt x="2695" y="1097"/>
                </a:lnTo>
                <a:lnTo>
                  <a:pt x="2695" y="1092"/>
                </a:lnTo>
                <a:lnTo>
                  <a:pt x="2603" y="1092"/>
                </a:lnTo>
                <a:lnTo>
                  <a:pt x="2603" y="713"/>
                </a:lnTo>
                <a:lnTo>
                  <a:pt x="2173" y="713"/>
                </a:lnTo>
                <a:lnTo>
                  <a:pt x="2173" y="1092"/>
                </a:lnTo>
                <a:lnTo>
                  <a:pt x="2075" y="1092"/>
                </a:lnTo>
                <a:close/>
                <a:moveTo>
                  <a:pt x="2075" y="1452"/>
                </a:moveTo>
                <a:lnTo>
                  <a:pt x="490" y="1452"/>
                </a:lnTo>
                <a:lnTo>
                  <a:pt x="269" y="1684"/>
                </a:lnTo>
                <a:lnTo>
                  <a:pt x="490" y="1915"/>
                </a:lnTo>
                <a:lnTo>
                  <a:pt x="2075" y="1915"/>
                </a:lnTo>
                <a:lnTo>
                  <a:pt x="2075" y="1452"/>
                </a:lnTo>
                <a:close/>
                <a:moveTo>
                  <a:pt x="2701" y="1873"/>
                </a:moveTo>
                <a:lnTo>
                  <a:pt x="4361" y="979"/>
                </a:lnTo>
                <a:lnTo>
                  <a:pt x="4700" y="318"/>
                </a:lnTo>
                <a:lnTo>
                  <a:pt x="4333" y="215"/>
                </a:lnTo>
                <a:lnTo>
                  <a:pt x="2701" y="1409"/>
                </a:lnTo>
                <a:lnTo>
                  <a:pt x="2701" y="1873"/>
                </a:lnTo>
                <a:close/>
                <a:moveTo>
                  <a:pt x="2075" y="2393"/>
                </a:moveTo>
                <a:lnTo>
                  <a:pt x="1200" y="2864"/>
                </a:lnTo>
                <a:lnTo>
                  <a:pt x="921" y="2688"/>
                </a:lnTo>
                <a:lnTo>
                  <a:pt x="1129" y="2352"/>
                </a:lnTo>
                <a:lnTo>
                  <a:pt x="1330" y="2208"/>
                </a:lnTo>
                <a:lnTo>
                  <a:pt x="1497" y="2208"/>
                </a:lnTo>
                <a:lnTo>
                  <a:pt x="1202" y="2419"/>
                </a:lnTo>
                <a:lnTo>
                  <a:pt x="1055" y="2658"/>
                </a:lnTo>
                <a:lnTo>
                  <a:pt x="1203" y="2750"/>
                </a:lnTo>
                <a:lnTo>
                  <a:pt x="2075" y="2282"/>
                </a:lnTo>
                <a:lnTo>
                  <a:pt x="2075" y="2110"/>
                </a:lnTo>
                <a:lnTo>
                  <a:pt x="406" y="2110"/>
                </a:lnTo>
                <a:lnTo>
                  <a:pt x="0" y="1684"/>
                </a:lnTo>
                <a:lnTo>
                  <a:pt x="406" y="1257"/>
                </a:lnTo>
                <a:lnTo>
                  <a:pt x="2075" y="1257"/>
                </a:lnTo>
                <a:lnTo>
                  <a:pt x="2075" y="1224"/>
                </a:lnTo>
                <a:lnTo>
                  <a:pt x="2075" y="1190"/>
                </a:lnTo>
                <a:lnTo>
                  <a:pt x="2075" y="1181"/>
                </a:lnTo>
                <a:lnTo>
                  <a:pt x="2701" y="1181"/>
                </a:lnTo>
                <a:lnTo>
                  <a:pt x="2701" y="1183"/>
                </a:lnTo>
                <a:lnTo>
                  <a:pt x="4294" y="0"/>
                </a:lnTo>
                <a:lnTo>
                  <a:pt x="4982" y="195"/>
                </a:lnTo>
                <a:lnTo>
                  <a:pt x="4506" y="1122"/>
                </a:lnTo>
                <a:lnTo>
                  <a:pt x="2701" y="2087"/>
                </a:lnTo>
                <a:lnTo>
                  <a:pt x="2701" y="4763"/>
                </a:lnTo>
                <a:lnTo>
                  <a:pt x="2603" y="4763"/>
                </a:lnTo>
                <a:lnTo>
                  <a:pt x="2603" y="1658"/>
                </a:lnTo>
                <a:lnTo>
                  <a:pt x="2173" y="2059"/>
                </a:lnTo>
                <a:lnTo>
                  <a:pt x="2173" y="4763"/>
                </a:lnTo>
                <a:lnTo>
                  <a:pt x="2075" y="4763"/>
                </a:lnTo>
                <a:lnTo>
                  <a:pt x="2075" y="2393"/>
                </a:lnTo>
                <a:close/>
                <a:moveTo>
                  <a:pt x="4424" y="1267"/>
                </a:moveTo>
                <a:lnTo>
                  <a:pt x="4526" y="1267"/>
                </a:lnTo>
                <a:lnTo>
                  <a:pt x="4886" y="1645"/>
                </a:lnTo>
                <a:lnTo>
                  <a:pt x="4526" y="2022"/>
                </a:lnTo>
                <a:lnTo>
                  <a:pt x="3021" y="2022"/>
                </a:lnTo>
                <a:lnTo>
                  <a:pt x="3202" y="1925"/>
                </a:lnTo>
                <a:lnTo>
                  <a:pt x="4485" y="1925"/>
                </a:lnTo>
                <a:lnTo>
                  <a:pt x="4752" y="1645"/>
                </a:lnTo>
                <a:lnTo>
                  <a:pt x="4485" y="1364"/>
                </a:lnTo>
                <a:lnTo>
                  <a:pt x="4243" y="1364"/>
                </a:lnTo>
                <a:lnTo>
                  <a:pt x="4424" y="1267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53" dirty="0">
              <a:solidFill>
                <a:srgbClr val="646464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6" grpId="0" animBg="1"/>
      <p:bldP spid="53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Gray"/>
        <p:txBody>
          <a:bodyPr/>
          <a:lstStyle>
            <a:lvl1pPr marL="0" indent="0">
              <a:buNone/>
              <a:defRPr/>
            </a:lvl1pPr>
            <a:lvl2pPr marL="267312">
              <a:defRPr/>
            </a:lvl2pPr>
            <a:lvl3pPr marL="534625">
              <a:defRPr/>
            </a:lvl3pPr>
            <a:lvl4pPr marL="801939">
              <a:defRPr/>
            </a:lvl4pPr>
            <a:lvl5pPr marL="1069251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1898BFC-AFE1-4294-9963-6C99A21C3E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281391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20E63FAD-AE79-45AE-81B3-6BE3078ECC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03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Gray">
          <a:xfrm>
            <a:off x="490537" y="-70765"/>
            <a:ext cx="742254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BBB9C7EA-2237-4064-A7FA-70EE42B6C2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850568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79933" tIns="39965" rIns="79933" bIns="3996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4F1EA698-A9D2-4204-98A0-BC61B0FB34C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6365493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79933" tIns="39965" rIns="79933" bIns="3996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689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blackGray">
          <a:xfrm>
            <a:off x="1635138" y="6519672"/>
            <a:ext cx="1028164" cy="2011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blackGray">
          <a:xfrm>
            <a:off x="3558078" y="6419088"/>
            <a:ext cx="4906249" cy="20116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Hexagon 4"/>
          <p:cNvSpPr/>
          <p:nvPr/>
        </p:nvSpPr>
        <p:spPr bwMode="gray">
          <a:xfrm flipV="1">
            <a:off x="4147226" y="1295354"/>
            <a:ext cx="4116171" cy="4733694"/>
          </a:xfrm>
          <a:prstGeom prst="hex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IN" sz="3599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425604"/>
            <a:ext cx="5100036" cy="4473203"/>
          </a:xfrm>
          <a:prstGeom prst="rect">
            <a:avLst/>
          </a:prstGeom>
        </p:spPr>
      </p:pic>
      <p:sp>
        <p:nvSpPr>
          <p:cNvPr id="8" name="Hexagon 7"/>
          <p:cNvSpPr/>
          <p:nvPr/>
        </p:nvSpPr>
        <p:spPr bwMode="gray">
          <a:xfrm>
            <a:off x="4260483" y="1425604"/>
            <a:ext cx="3889660" cy="4473203"/>
          </a:xfrm>
          <a:prstGeom prst="hexagon">
            <a:avLst/>
          </a:prstGeom>
          <a:solidFill>
            <a:srgbClr val="40404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sz="3599" dirty="0">
                <a:solidFill>
                  <a:schemeClr val="bg2"/>
                </a:solidFill>
              </a:rPr>
              <a:t>Thank you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AF9D00-5B94-4AC1-82B4-DD5E5255E8E1}"/>
              </a:ext>
            </a:extLst>
          </p:cNvPr>
          <p:cNvGrpSpPr/>
          <p:nvPr/>
        </p:nvGrpSpPr>
        <p:grpSpPr bwMode="gray">
          <a:xfrm>
            <a:off x="1266017" y="0"/>
            <a:ext cx="7776633" cy="333680"/>
            <a:chOff x="1688900" y="0"/>
            <a:chExt cx="10434619" cy="333680"/>
          </a:xfrm>
          <a:solidFill>
            <a:srgbClr val="646464"/>
          </a:solidFill>
        </p:grpSpPr>
        <p:sp>
          <p:nvSpPr>
            <p:cNvPr id="17" name="Parallelogram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D26A8A69-245F-4DB2-A1FE-93A751AF6808}"/>
                </a:ext>
              </a:extLst>
            </p:cNvPr>
            <p:cNvSpPr/>
            <p:nvPr userDrawn="1"/>
          </p:nvSpPr>
          <p:spPr bwMode="gray">
            <a:xfrm>
              <a:off x="168890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IN" sz="525" dirty="0">
                  <a:solidFill>
                    <a:schemeClr val="bg1"/>
                  </a:solidFill>
                </a:rPr>
                <a:t>Executive summary</a:t>
              </a:r>
            </a:p>
          </p:txBody>
        </p:sp>
        <p:sp>
          <p:nvSpPr>
            <p:cNvPr id="18" name="Parallelogram 17">
              <a:hlinkClick r:id="" action="ppaction://noaction"/>
              <a:extLst>
                <a:ext uri="{FF2B5EF4-FFF2-40B4-BE49-F238E27FC236}">
                  <a16:creationId xmlns:a16="http://schemas.microsoft.com/office/drawing/2014/main" id="{6D07EFD8-39E7-4CE4-926C-84A0E076FE97}"/>
                </a:ext>
              </a:extLst>
            </p:cNvPr>
            <p:cNvSpPr/>
            <p:nvPr userDrawn="1"/>
          </p:nvSpPr>
          <p:spPr bwMode="gray">
            <a:xfrm>
              <a:off x="284309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Solution essentials</a:t>
              </a:r>
            </a:p>
          </p:txBody>
        </p:sp>
        <p:sp>
          <p:nvSpPr>
            <p:cNvPr id="28" name="Parallelogram 27">
              <a:hlinkClick r:id="" action="ppaction://noaction"/>
              <a:extLst>
                <a:ext uri="{FF2B5EF4-FFF2-40B4-BE49-F238E27FC236}">
                  <a16:creationId xmlns:a16="http://schemas.microsoft.com/office/drawing/2014/main" id="{927099C8-8258-4951-9B1D-F9CBD707FDC4}"/>
                </a:ext>
              </a:extLst>
            </p:cNvPr>
            <p:cNvSpPr/>
            <p:nvPr userDrawn="1"/>
          </p:nvSpPr>
          <p:spPr bwMode="gray">
            <a:xfrm>
              <a:off x="3997290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 credentials</a:t>
              </a:r>
            </a:p>
          </p:txBody>
        </p:sp>
        <p:sp>
          <p:nvSpPr>
            <p:cNvPr id="29" name="Parallelogram 28">
              <a:hlinkClick r:id="" action="ppaction://noaction"/>
              <a:extLst>
                <a:ext uri="{FF2B5EF4-FFF2-40B4-BE49-F238E27FC236}">
                  <a16:creationId xmlns:a16="http://schemas.microsoft.com/office/drawing/2014/main" id="{9AD729C2-FA7B-4278-A6B7-C0683FEAEECB}"/>
                </a:ext>
              </a:extLst>
            </p:cNvPr>
            <p:cNvSpPr/>
            <p:nvPr userDrawn="1"/>
          </p:nvSpPr>
          <p:spPr bwMode="gray">
            <a:xfrm>
              <a:off x="515148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Battle cards and competitive intelligence</a:t>
              </a:r>
            </a:p>
          </p:txBody>
        </p:sp>
        <p:sp>
          <p:nvSpPr>
            <p:cNvPr id="30" name="Parallelogram 29">
              <a:hlinkClick r:id="" action="ppaction://noaction"/>
              <a:extLst>
                <a:ext uri="{FF2B5EF4-FFF2-40B4-BE49-F238E27FC236}">
                  <a16:creationId xmlns:a16="http://schemas.microsoft.com/office/drawing/2014/main" id="{B5201995-8CA0-4818-AFFA-DA4D3AD202AE}"/>
                </a:ext>
              </a:extLst>
            </p:cNvPr>
            <p:cNvSpPr/>
            <p:nvPr userDrawn="1"/>
          </p:nvSpPr>
          <p:spPr bwMode="gray">
            <a:xfrm>
              <a:off x="630568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and marketing materials</a:t>
              </a:r>
            </a:p>
          </p:txBody>
        </p:sp>
        <p:sp>
          <p:nvSpPr>
            <p:cNvPr id="31" name="Parallelogram 30">
              <a:hlinkClick r:id="" action="ppaction://noaction"/>
              <a:extLst>
                <a:ext uri="{FF2B5EF4-FFF2-40B4-BE49-F238E27FC236}">
                  <a16:creationId xmlns:a16="http://schemas.microsoft.com/office/drawing/2014/main" id="{014A1BAC-5081-4D9E-B777-C1C3305FF89B}"/>
                </a:ext>
              </a:extLst>
            </p:cNvPr>
            <p:cNvSpPr/>
            <p:nvPr userDrawn="1"/>
          </p:nvSpPr>
          <p:spPr bwMode="gray">
            <a:xfrm>
              <a:off x="7459876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Frequently asked questions from clients </a:t>
              </a:r>
            </a:p>
          </p:txBody>
        </p:sp>
        <p:sp>
          <p:nvSpPr>
            <p:cNvPr id="32" name="Parallelogram 31">
              <a:hlinkClick r:id="" action="ppaction://noaction"/>
              <a:extLst>
                <a:ext uri="{FF2B5EF4-FFF2-40B4-BE49-F238E27FC236}">
                  <a16:creationId xmlns:a16="http://schemas.microsoft.com/office/drawing/2014/main" id="{683BEAAD-384A-4162-BE93-E2EC28976AFA}"/>
                </a:ext>
              </a:extLst>
            </p:cNvPr>
            <p:cNvSpPr/>
            <p:nvPr userDrawn="1"/>
          </p:nvSpPr>
          <p:spPr bwMode="gray">
            <a:xfrm>
              <a:off x="8614071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Sales cycle</a:t>
              </a:r>
            </a:p>
          </p:txBody>
        </p:sp>
        <p:sp>
          <p:nvSpPr>
            <p:cNvPr id="33" name="Parallelogram 32">
              <a:hlinkClick r:id="" action="ppaction://noaction"/>
              <a:extLst>
                <a:ext uri="{FF2B5EF4-FFF2-40B4-BE49-F238E27FC236}">
                  <a16:creationId xmlns:a16="http://schemas.microsoft.com/office/drawing/2014/main" id="{FFC026EC-6601-4B56-BCA1-7FE849B42708}"/>
                </a:ext>
              </a:extLst>
            </p:cNvPr>
            <p:cNvSpPr/>
            <p:nvPr userDrawn="1"/>
          </p:nvSpPr>
          <p:spPr bwMode="gray">
            <a:xfrm>
              <a:off x="9768265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EY contacts</a:t>
              </a:r>
            </a:p>
          </p:txBody>
        </p:sp>
        <p:sp>
          <p:nvSpPr>
            <p:cNvPr id="34" name="Parallelogram 33">
              <a:hlinkClick r:id="" action="ppaction://noaction"/>
              <a:extLst>
                <a:ext uri="{FF2B5EF4-FFF2-40B4-BE49-F238E27FC236}">
                  <a16:creationId xmlns:a16="http://schemas.microsoft.com/office/drawing/2014/main" id="{42CFD981-4D6D-4BF1-BB0A-07738FE2AE3E}"/>
                </a:ext>
              </a:extLst>
            </p:cNvPr>
            <p:cNvSpPr/>
            <p:nvPr userDrawn="1"/>
          </p:nvSpPr>
          <p:spPr bwMode="gray">
            <a:xfrm>
              <a:off x="10922459" y="0"/>
              <a:ext cx="1201060" cy="333680"/>
            </a:xfrm>
            <a:prstGeom prst="parallelogram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marL="0" algn="ctr" defTabSz="685418" rtl="0" eaLnBrk="1" latinLnBrk="0" hangingPunct="1"/>
              <a:r>
                <a:rPr lang="en-IN" sz="525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Appendix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32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0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74610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32086" indent="-132086" algn="l" defTabSz="74610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74610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41606" indent="-141606" algn="l" defTabSz="74610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876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77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468316" y="620575"/>
            <a:ext cx="4105274" cy="2351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8159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49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49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EY</a:t>
            </a:r>
            <a:r>
              <a:rPr kumimoji="0" lang="en-GB" sz="104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Assurance | Tax | Transactions | Advisory</a:t>
            </a:r>
          </a:p>
          <a:p>
            <a:pPr marL="0" marR="0" lvl="3" indent="0" algn="l" defTabSz="8159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49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04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</a:t>
            </a:r>
          </a:p>
          <a:p>
            <a:pPr marL="0" marR="0" lvl="3" indent="0" algn="l" defTabSz="8159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Ernst &amp; Young LLP. Published in the UK.</a:t>
            </a:r>
            <a:br>
              <a:rPr kumimoji="0" lang="en-GB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825" b="0" i="0" u="none" strike="noStrike" kern="1200" cap="none" spc="-9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  <a:p>
            <a:pPr marL="0" marR="0" lvl="3" indent="0" algn="l" defTabSz="8159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it-IT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 None</a:t>
            </a:r>
          </a:p>
          <a:p>
            <a:pPr marL="0" marR="0" lvl="3" indent="0" algn="l" defTabSz="8159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it-IT" sz="825" b="0" i="0" u="none" strike="noStrike" kern="1200" cap="none" spc="-9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EY-000090130 -01 (UK) 05/19. CSG London.</a:t>
            </a:r>
          </a:p>
          <a:p>
            <a:pPr marL="0" marR="0" lvl="3" indent="0" algn="l" defTabSz="8159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751" b="0" i="0" u="none" strike="noStrike" kern="1200" cap="none" spc="-19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UK firm Ernst &amp; Young LLP is a limited liability partnership registered in England and Wales</a:t>
            </a:r>
            <a:br>
              <a:rPr kumimoji="0" lang="en-GB" sz="751" b="0" i="0" u="none" strike="noStrike" kern="1200" cap="none" spc="-19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751" b="0" i="0" u="none" strike="noStrike" kern="1200" cap="none" spc="-19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registered number OC300001 and is a member firm of Ernst &amp; Young Global Limited.</a:t>
            </a:r>
          </a:p>
          <a:p>
            <a:pPr marL="0" marR="0" lvl="3" indent="0" algn="l" defTabSz="8159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751" b="0" i="0" u="none" strike="noStrike" kern="1200" cap="none" spc="-19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LLP, 1 More London Place, London, SE1 2AF.</a:t>
            </a:r>
          </a:p>
          <a:p>
            <a:pPr marL="0" marR="0" lvl="3" indent="0" algn="l" defTabSz="8159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91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9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ey.com</a:t>
            </a:r>
            <a:endParaRPr kumimoji="0" lang="en-GB" sz="8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3453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8314" y="620575"/>
            <a:ext cx="2078493" cy="4680594"/>
            <a:chOff x="431800" y="684213"/>
            <a:chExt cx="2772767" cy="4680594"/>
          </a:xfrm>
        </p:grpSpPr>
        <p:sp>
          <p:nvSpPr>
            <p:cNvPr id="5" name="Rectangle 4"/>
            <p:cNvSpPr/>
            <p:nvPr userDrawn="1"/>
          </p:nvSpPr>
          <p:spPr>
            <a:xfrm>
              <a:off x="431800" y="684213"/>
              <a:ext cx="2772767" cy="4680594"/>
            </a:xfrm>
            <a:prstGeom prst="rect">
              <a:avLst/>
            </a:prstGeom>
          </p:spPr>
          <p:txBody>
            <a:bodyPr lIns="0" tIns="0" rIns="36000" bIns="0">
              <a:noAutofit/>
            </a:bodyPr>
            <a:lstStyle/>
            <a:p>
              <a:pPr marL="0" marR="0" lvl="0" indent="0" algn="l" defTabSz="7818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75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EY</a:t>
              </a:r>
              <a:r>
                <a:rPr kumimoji="0" lang="en-GB" sz="7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 | Assurance | Tax | Transactions | Advisory</a:t>
              </a:r>
            </a:p>
            <a:p>
              <a:pPr marL="0" marR="0" lvl="3" indent="0" algn="l" defTabSz="7818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1"/>
                </a:spcAft>
                <a:buClrTx/>
                <a:buSzPct val="75000"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About EY</a:t>
              </a:r>
              <a:br>
                <a:rPr kumimoji="0" lang="en-GB" sz="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EY is a global leader in assurance, tax, transaction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and advisory services. The insights and quality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services we deliver help build trust and confidence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in the capital markets and in economies the world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over. We develop outstanding leaders who team to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deliver on our promises to all of our stakeholders.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In so doing, we play a critical role in building a better working world for our people, for our clients and for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our communities.</a:t>
              </a:r>
            </a:p>
            <a:p>
              <a:pPr marL="0" marR="0" lvl="3" indent="0" algn="l" defTabSz="7818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1"/>
                </a:spcAft>
                <a:buClrTx/>
                <a:buSzPct val="75000"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EY refers to the global organization, and may refer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to one or more, of the member firms of Ernst &amp; Young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Global Limited, each of which is a separate legal entity.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Ernst &amp; Young Global Limited, a UK company limited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by guarantee, does not provide services to clients.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For more information about our organization, please</a:t>
              </a:r>
              <a:b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visit ey.com.</a:t>
              </a:r>
            </a:p>
            <a:p>
              <a:pPr marL="0" marR="0" lvl="3" indent="0" algn="l" defTabSz="7818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75"/>
                </a:spcAft>
                <a:buClrTx/>
                <a:buSzPct val="75000"/>
                <a:buFontTx/>
                <a:buNone/>
                <a:tabLst/>
                <a:defRPr/>
              </a:pPr>
              <a: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© 2018 EYGM Limited.</a:t>
              </a:r>
              <a:b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All Rights Reserved.</a:t>
              </a:r>
            </a:p>
            <a:p>
              <a:pPr marL="0" marR="0" lvl="3" indent="0" algn="l" defTabSz="7818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75"/>
                </a:spcAft>
                <a:buClrTx/>
                <a:buSzPct val="75000"/>
                <a:buFontTx/>
                <a:buNone/>
                <a:tabLst/>
                <a:defRPr/>
              </a:pPr>
              <a: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EYG/OC/FEA no.</a:t>
              </a:r>
            </a:p>
            <a:p>
              <a:pPr marL="0" marR="0" lvl="3" indent="0" algn="l" defTabSz="7818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75"/>
                </a:spcAft>
                <a:buClrTx/>
                <a:buSzPct val="75000"/>
                <a:buFontTx/>
                <a:buNone/>
                <a:tabLst/>
                <a:defRPr/>
              </a:pPr>
              <a: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rgbClr val="F04C3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ED MMYY</a:t>
              </a:r>
            </a:p>
            <a:p>
              <a:pPr marL="0" marR="0" lvl="3" indent="0" algn="l" defTabSz="7818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75"/>
                </a:spcAft>
                <a:buClrTx/>
                <a:buSzPct val="75000"/>
                <a:buFontTx/>
                <a:buNone/>
                <a:tabLst/>
                <a:defRPr/>
              </a:pPr>
              <a: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18##### (UK) ##/18. CSG London.</a:t>
              </a:r>
            </a:p>
            <a:p>
              <a:pPr marL="0" marR="0" lvl="3" indent="0" algn="l" defTabSz="7818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75"/>
                </a:spcAft>
                <a:buClrTx/>
                <a:buSzPct val="75000"/>
                <a:buFontTx/>
                <a:buNone/>
                <a:tabLst>
                  <a:tab pos="199914" algn="l"/>
                </a:tabLst>
                <a:defRPr/>
              </a:pPr>
              <a: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	In line with EY’s commitment to minimise its</a:t>
              </a:r>
              <a:b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	impact on the environment, this document has</a:t>
              </a:r>
              <a:b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	been printed on paper with a high recycled content.</a:t>
              </a:r>
            </a:p>
            <a:p>
              <a:pPr marL="0" marR="0" lvl="3" indent="0" algn="l" defTabSz="7818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75"/>
                </a:spcAft>
                <a:buClrTx/>
                <a:buSzPct val="75000"/>
                <a:buFontTx/>
                <a:buNone/>
                <a:tabLst/>
                <a:defRPr/>
              </a:pPr>
              <a: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This material has been prepared for general informational purposes</a:t>
              </a:r>
              <a:b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en-GB" sz="4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only and is not intended to be relied upon as accounting, tax or other professional advice. Please refer to your advisors for specific advice.</a:t>
              </a:r>
            </a:p>
            <a:p>
              <a:pPr marL="0" marR="0" lvl="3" indent="0" algn="l" defTabSz="7818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75"/>
                </a:spcAft>
                <a:buClrTx/>
                <a:buSzPct val="75000"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ey.com/*******</a:t>
              </a:r>
              <a:endParaRPr kumimoji="0" lang="en-GB" sz="4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466725" y="3987801"/>
              <a:ext cx="149225" cy="80963"/>
            </a:xfrm>
            <a:custGeom>
              <a:avLst/>
              <a:gdLst>
                <a:gd name="T0" fmla="*/ 77 w 94"/>
                <a:gd name="T1" fmla="*/ 43 h 51"/>
                <a:gd name="T2" fmla="*/ 79 w 94"/>
                <a:gd name="T3" fmla="*/ 42 h 51"/>
                <a:gd name="T4" fmla="*/ 80 w 94"/>
                <a:gd name="T5" fmla="*/ 42 h 51"/>
                <a:gd name="T6" fmla="*/ 81 w 94"/>
                <a:gd name="T7" fmla="*/ 41 h 51"/>
                <a:gd name="T8" fmla="*/ 82 w 94"/>
                <a:gd name="T9" fmla="*/ 40 h 51"/>
                <a:gd name="T10" fmla="*/ 83 w 94"/>
                <a:gd name="T11" fmla="*/ 37 h 51"/>
                <a:gd name="T12" fmla="*/ 84 w 94"/>
                <a:gd name="T13" fmla="*/ 34 h 51"/>
                <a:gd name="T14" fmla="*/ 87 w 94"/>
                <a:gd name="T15" fmla="*/ 30 h 51"/>
                <a:gd name="T16" fmla="*/ 89 w 94"/>
                <a:gd name="T17" fmla="*/ 26 h 51"/>
                <a:gd name="T18" fmla="*/ 91 w 94"/>
                <a:gd name="T19" fmla="*/ 22 h 51"/>
                <a:gd name="T20" fmla="*/ 93 w 94"/>
                <a:gd name="T21" fmla="*/ 19 h 51"/>
                <a:gd name="T22" fmla="*/ 93 w 94"/>
                <a:gd name="T23" fmla="*/ 18 h 51"/>
                <a:gd name="T24" fmla="*/ 94 w 94"/>
                <a:gd name="T25" fmla="*/ 17 h 51"/>
                <a:gd name="T26" fmla="*/ 94 w 94"/>
                <a:gd name="T27" fmla="*/ 16 h 51"/>
                <a:gd name="T28" fmla="*/ 93 w 94"/>
                <a:gd name="T29" fmla="*/ 15 h 51"/>
                <a:gd name="T30" fmla="*/ 92 w 94"/>
                <a:gd name="T31" fmla="*/ 13 h 51"/>
                <a:gd name="T32" fmla="*/ 78 w 94"/>
                <a:gd name="T33" fmla="*/ 5 h 51"/>
                <a:gd name="T34" fmla="*/ 78 w 94"/>
                <a:gd name="T35" fmla="*/ 4 h 51"/>
                <a:gd name="T36" fmla="*/ 77 w 94"/>
                <a:gd name="T37" fmla="*/ 3 h 51"/>
                <a:gd name="T38" fmla="*/ 76 w 94"/>
                <a:gd name="T39" fmla="*/ 3 h 51"/>
                <a:gd name="T40" fmla="*/ 75 w 94"/>
                <a:gd name="T41" fmla="*/ 2 h 51"/>
                <a:gd name="T42" fmla="*/ 74 w 94"/>
                <a:gd name="T43" fmla="*/ 1 h 51"/>
                <a:gd name="T44" fmla="*/ 72 w 94"/>
                <a:gd name="T45" fmla="*/ 1 h 51"/>
                <a:gd name="T46" fmla="*/ 70 w 94"/>
                <a:gd name="T47" fmla="*/ 0 h 51"/>
                <a:gd name="T48" fmla="*/ 68 w 94"/>
                <a:gd name="T49" fmla="*/ 0 h 51"/>
                <a:gd name="T50" fmla="*/ 64 w 94"/>
                <a:gd name="T51" fmla="*/ 0 h 51"/>
                <a:gd name="T52" fmla="*/ 59 w 94"/>
                <a:gd name="T53" fmla="*/ 0 h 51"/>
                <a:gd name="T54" fmla="*/ 54 w 94"/>
                <a:gd name="T55" fmla="*/ 0 h 51"/>
                <a:gd name="T56" fmla="*/ 48 w 94"/>
                <a:gd name="T57" fmla="*/ 0 h 51"/>
                <a:gd name="T58" fmla="*/ 42 w 94"/>
                <a:gd name="T59" fmla="*/ 0 h 51"/>
                <a:gd name="T60" fmla="*/ 37 w 94"/>
                <a:gd name="T61" fmla="*/ 0 h 51"/>
                <a:gd name="T62" fmla="*/ 33 w 94"/>
                <a:gd name="T63" fmla="*/ 0 h 51"/>
                <a:gd name="T64" fmla="*/ 29 w 94"/>
                <a:gd name="T65" fmla="*/ 0 h 51"/>
                <a:gd name="T66" fmla="*/ 28 w 94"/>
                <a:gd name="T67" fmla="*/ 0 h 51"/>
                <a:gd name="T68" fmla="*/ 26 w 94"/>
                <a:gd name="T69" fmla="*/ 0 h 51"/>
                <a:gd name="T70" fmla="*/ 24 w 94"/>
                <a:gd name="T71" fmla="*/ 0 h 51"/>
                <a:gd name="T72" fmla="*/ 22 w 94"/>
                <a:gd name="T73" fmla="*/ 1 h 51"/>
                <a:gd name="T74" fmla="*/ 20 w 94"/>
                <a:gd name="T75" fmla="*/ 2 h 51"/>
                <a:gd name="T76" fmla="*/ 18 w 94"/>
                <a:gd name="T77" fmla="*/ 3 h 51"/>
                <a:gd name="T78" fmla="*/ 16 w 94"/>
                <a:gd name="T79" fmla="*/ 4 h 51"/>
                <a:gd name="T80" fmla="*/ 15 w 94"/>
                <a:gd name="T81" fmla="*/ 6 h 51"/>
                <a:gd name="T82" fmla="*/ 13 w 94"/>
                <a:gd name="T83" fmla="*/ 9 h 51"/>
                <a:gd name="T84" fmla="*/ 11 w 94"/>
                <a:gd name="T85" fmla="*/ 13 h 51"/>
                <a:gd name="T86" fmla="*/ 8 w 94"/>
                <a:gd name="T87" fmla="*/ 18 h 51"/>
                <a:gd name="T88" fmla="*/ 6 w 94"/>
                <a:gd name="T89" fmla="*/ 23 h 51"/>
                <a:gd name="T90" fmla="*/ 4 w 94"/>
                <a:gd name="T91" fmla="*/ 27 h 51"/>
                <a:gd name="T92" fmla="*/ 2 w 94"/>
                <a:gd name="T93" fmla="*/ 30 h 51"/>
                <a:gd name="T94" fmla="*/ 0 w 94"/>
                <a:gd name="T95" fmla="*/ 33 h 51"/>
                <a:gd name="T96" fmla="*/ 0 w 94"/>
                <a:gd name="T97" fmla="*/ 34 h 51"/>
                <a:gd name="T98" fmla="*/ 50 w 94"/>
                <a:gd name="T99" fmla="*/ 38 h 51"/>
                <a:gd name="T100" fmla="*/ 49 w 94"/>
                <a:gd name="T101" fmla="*/ 39 h 51"/>
                <a:gd name="T102" fmla="*/ 49 w 94"/>
                <a:gd name="T103" fmla="*/ 40 h 51"/>
                <a:gd name="T104" fmla="*/ 49 w 94"/>
                <a:gd name="T105" fmla="*/ 41 h 51"/>
                <a:gd name="T106" fmla="*/ 52 w 94"/>
                <a:gd name="T107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51">
                  <a:moveTo>
                    <a:pt x="52" y="41"/>
                  </a:moveTo>
                  <a:lnTo>
                    <a:pt x="77" y="42"/>
                  </a:lnTo>
                  <a:lnTo>
                    <a:pt x="77" y="43"/>
                  </a:lnTo>
                  <a:lnTo>
                    <a:pt x="77" y="43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80" y="42"/>
                  </a:lnTo>
                  <a:lnTo>
                    <a:pt x="80" y="42"/>
                  </a:lnTo>
                  <a:lnTo>
                    <a:pt x="80" y="42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2" y="40"/>
                  </a:lnTo>
                  <a:lnTo>
                    <a:pt x="82" y="39"/>
                  </a:lnTo>
                  <a:lnTo>
                    <a:pt x="82" y="39"/>
                  </a:lnTo>
                  <a:lnTo>
                    <a:pt x="82" y="38"/>
                  </a:lnTo>
                  <a:lnTo>
                    <a:pt x="83" y="37"/>
                  </a:lnTo>
                  <a:lnTo>
                    <a:pt x="83" y="37"/>
                  </a:lnTo>
                  <a:lnTo>
                    <a:pt x="83" y="36"/>
                  </a:lnTo>
                  <a:lnTo>
                    <a:pt x="84" y="35"/>
                  </a:lnTo>
                  <a:lnTo>
                    <a:pt x="84" y="34"/>
                  </a:lnTo>
                  <a:lnTo>
                    <a:pt x="85" y="33"/>
                  </a:lnTo>
                  <a:lnTo>
                    <a:pt x="85" y="32"/>
                  </a:lnTo>
                  <a:lnTo>
                    <a:pt x="86" y="31"/>
                  </a:lnTo>
                  <a:lnTo>
                    <a:pt x="87" y="30"/>
                  </a:lnTo>
                  <a:lnTo>
                    <a:pt x="87" y="29"/>
                  </a:lnTo>
                  <a:lnTo>
                    <a:pt x="88" y="28"/>
                  </a:lnTo>
                  <a:lnTo>
                    <a:pt x="88" y="27"/>
                  </a:lnTo>
                  <a:lnTo>
                    <a:pt x="89" y="26"/>
                  </a:lnTo>
                  <a:lnTo>
                    <a:pt x="89" y="25"/>
                  </a:lnTo>
                  <a:lnTo>
                    <a:pt x="90" y="24"/>
                  </a:lnTo>
                  <a:lnTo>
                    <a:pt x="90" y="23"/>
                  </a:lnTo>
                  <a:lnTo>
                    <a:pt x="91" y="22"/>
                  </a:lnTo>
                  <a:lnTo>
                    <a:pt x="91" y="21"/>
                  </a:lnTo>
                  <a:lnTo>
                    <a:pt x="92" y="21"/>
                  </a:lnTo>
                  <a:lnTo>
                    <a:pt x="92" y="20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2" y="13"/>
                  </a:lnTo>
                  <a:lnTo>
                    <a:pt x="92" y="15"/>
                  </a:lnTo>
                  <a:lnTo>
                    <a:pt x="91" y="15"/>
                  </a:lnTo>
                  <a:lnTo>
                    <a:pt x="85" y="18"/>
                  </a:lnTo>
                  <a:lnTo>
                    <a:pt x="78" y="5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76" y="3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75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2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7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3" y="28"/>
                  </a:lnTo>
                  <a:lnTo>
                    <a:pt x="3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7" y="51"/>
                  </a:lnTo>
                  <a:lnTo>
                    <a:pt x="46" y="20"/>
                  </a:lnTo>
                  <a:lnTo>
                    <a:pt x="55" y="36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9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2" y="41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49" dirty="0"/>
            </a:p>
          </p:txBody>
        </p:sp>
        <p:sp>
          <p:nvSpPr>
            <p:cNvPr id="7" name="Line 6"/>
            <p:cNvSpPr>
              <a:spLocks noChangeShapeType="1"/>
            </p:cNvSpPr>
            <p:nvPr userDrawn="1"/>
          </p:nvSpPr>
          <p:spPr bwMode="auto">
            <a:xfrm>
              <a:off x="539750" y="4019551"/>
              <a:ext cx="1588" cy="0"/>
            </a:xfrm>
            <a:prstGeom prst="line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49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98475" y="3989388"/>
              <a:ext cx="41275" cy="30163"/>
            </a:xfrm>
            <a:custGeom>
              <a:avLst/>
              <a:gdLst>
                <a:gd name="T0" fmla="*/ 0 w 26"/>
                <a:gd name="T1" fmla="*/ 1 h 19"/>
                <a:gd name="T2" fmla="*/ 2 w 26"/>
                <a:gd name="T3" fmla="*/ 0 h 19"/>
                <a:gd name="T4" fmla="*/ 3 w 26"/>
                <a:gd name="T5" fmla="*/ 0 h 19"/>
                <a:gd name="T6" fmla="*/ 5 w 26"/>
                <a:gd name="T7" fmla="*/ 0 h 19"/>
                <a:gd name="T8" fmla="*/ 6 w 26"/>
                <a:gd name="T9" fmla="*/ 0 h 19"/>
                <a:gd name="T10" fmla="*/ 8 w 26"/>
                <a:gd name="T11" fmla="*/ 0 h 19"/>
                <a:gd name="T12" fmla="*/ 9 w 26"/>
                <a:gd name="T13" fmla="*/ 0 h 19"/>
                <a:gd name="T14" fmla="*/ 10 w 26"/>
                <a:gd name="T15" fmla="*/ 0 h 19"/>
                <a:gd name="T16" fmla="*/ 12 w 26"/>
                <a:gd name="T17" fmla="*/ 1 h 19"/>
                <a:gd name="T18" fmla="*/ 13 w 26"/>
                <a:gd name="T19" fmla="*/ 1 h 19"/>
                <a:gd name="T20" fmla="*/ 14 w 26"/>
                <a:gd name="T21" fmla="*/ 2 h 19"/>
                <a:gd name="T22" fmla="*/ 15 w 26"/>
                <a:gd name="T23" fmla="*/ 2 h 19"/>
                <a:gd name="T24" fmla="*/ 16 w 26"/>
                <a:gd name="T25" fmla="*/ 3 h 19"/>
                <a:gd name="T26" fmla="*/ 17 w 26"/>
                <a:gd name="T27" fmla="*/ 4 h 19"/>
                <a:gd name="T28" fmla="*/ 18 w 26"/>
                <a:gd name="T29" fmla="*/ 5 h 19"/>
                <a:gd name="T30" fmla="*/ 19 w 26"/>
                <a:gd name="T31" fmla="*/ 5 h 19"/>
                <a:gd name="T32" fmla="*/ 20 w 26"/>
                <a:gd name="T33" fmla="*/ 6 h 19"/>
                <a:gd name="T34" fmla="*/ 20 w 26"/>
                <a:gd name="T35" fmla="*/ 7 h 19"/>
                <a:gd name="T36" fmla="*/ 21 w 26"/>
                <a:gd name="T37" fmla="*/ 8 h 19"/>
                <a:gd name="T38" fmla="*/ 22 w 26"/>
                <a:gd name="T39" fmla="*/ 9 h 19"/>
                <a:gd name="T40" fmla="*/ 22 w 26"/>
                <a:gd name="T41" fmla="*/ 10 h 19"/>
                <a:gd name="T42" fmla="*/ 23 w 26"/>
                <a:gd name="T43" fmla="*/ 10 h 19"/>
                <a:gd name="T44" fmla="*/ 23 w 26"/>
                <a:gd name="T45" fmla="*/ 11 h 19"/>
                <a:gd name="T46" fmla="*/ 24 w 26"/>
                <a:gd name="T47" fmla="*/ 12 h 19"/>
                <a:gd name="T48" fmla="*/ 24 w 26"/>
                <a:gd name="T49" fmla="*/ 14 h 19"/>
                <a:gd name="T50" fmla="*/ 24 w 26"/>
                <a:gd name="T51" fmla="*/ 15 h 19"/>
                <a:gd name="T52" fmla="*/ 25 w 26"/>
                <a:gd name="T53" fmla="*/ 15 h 19"/>
                <a:gd name="T54" fmla="*/ 25 w 26"/>
                <a:gd name="T55" fmla="*/ 16 h 19"/>
                <a:gd name="T56" fmla="*/ 25 w 26"/>
                <a:gd name="T57" fmla="*/ 17 h 19"/>
                <a:gd name="T58" fmla="*/ 26 w 26"/>
                <a:gd name="T59" fmla="*/ 17 h 19"/>
                <a:gd name="T60" fmla="*/ 26 w 26"/>
                <a:gd name="T61" fmla="*/ 18 h 19"/>
                <a:gd name="T62" fmla="*/ 26 w 26"/>
                <a:gd name="T63" fmla="*/ 18 h 19"/>
                <a:gd name="T64" fmla="*/ 26 w 26"/>
                <a:gd name="T6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9">
                  <a:moveTo>
                    <a:pt x="0" y="1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9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6" y="17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49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54038" y="4051301"/>
              <a:ext cx="100013" cy="147638"/>
            </a:xfrm>
            <a:custGeom>
              <a:avLst/>
              <a:gdLst>
                <a:gd name="T0" fmla="*/ 0 w 63"/>
                <a:gd name="T1" fmla="*/ 65 h 93"/>
                <a:gd name="T2" fmla="*/ 0 w 63"/>
                <a:gd name="T3" fmla="*/ 67 h 93"/>
                <a:gd name="T4" fmla="*/ 0 w 63"/>
                <a:gd name="T5" fmla="*/ 68 h 93"/>
                <a:gd name="T6" fmla="*/ 0 w 63"/>
                <a:gd name="T7" fmla="*/ 69 h 93"/>
                <a:gd name="T8" fmla="*/ 1 w 63"/>
                <a:gd name="T9" fmla="*/ 70 h 93"/>
                <a:gd name="T10" fmla="*/ 2 w 63"/>
                <a:gd name="T11" fmla="*/ 72 h 93"/>
                <a:gd name="T12" fmla="*/ 5 w 63"/>
                <a:gd name="T13" fmla="*/ 75 h 93"/>
                <a:gd name="T14" fmla="*/ 7 w 63"/>
                <a:gd name="T15" fmla="*/ 80 h 93"/>
                <a:gd name="T16" fmla="*/ 10 w 63"/>
                <a:gd name="T17" fmla="*/ 84 h 93"/>
                <a:gd name="T18" fmla="*/ 13 w 63"/>
                <a:gd name="T19" fmla="*/ 87 h 93"/>
                <a:gd name="T20" fmla="*/ 15 w 63"/>
                <a:gd name="T21" fmla="*/ 90 h 93"/>
                <a:gd name="T22" fmla="*/ 16 w 63"/>
                <a:gd name="T23" fmla="*/ 92 h 93"/>
                <a:gd name="T24" fmla="*/ 16 w 63"/>
                <a:gd name="T25" fmla="*/ 92 h 93"/>
                <a:gd name="T26" fmla="*/ 17 w 63"/>
                <a:gd name="T27" fmla="*/ 93 h 93"/>
                <a:gd name="T28" fmla="*/ 18 w 63"/>
                <a:gd name="T29" fmla="*/ 93 h 93"/>
                <a:gd name="T30" fmla="*/ 19 w 63"/>
                <a:gd name="T31" fmla="*/ 92 h 93"/>
                <a:gd name="T32" fmla="*/ 34 w 63"/>
                <a:gd name="T33" fmla="*/ 84 h 93"/>
                <a:gd name="T34" fmla="*/ 34 w 63"/>
                <a:gd name="T35" fmla="*/ 84 h 93"/>
                <a:gd name="T36" fmla="*/ 35 w 63"/>
                <a:gd name="T37" fmla="*/ 84 h 93"/>
                <a:gd name="T38" fmla="*/ 36 w 63"/>
                <a:gd name="T39" fmla="*/ 83 h 93"/>
                <a:gd name="T40" fmla="*/ 38 w 63"/>
                <a:gd name="T41" fmla="*/ 83 h 93"/>
                <a:gd name="T42" fmla="*/ 39 w 63"/>
                <a:gd name="T43" fmla="*/ 82 h 93"/>
                <a:gd name="T44" fmla="*/ 40 w 63"/>
                <a:gd name="T45" fmla="*/ 81 h 93"/>
                <a:gd name="T46" fmla="*/ 41 w 63"/>
                <a:gd name="T47" fmla="*/ 79 h 93"/>
                <a:gd name="T48" fmla="*/ 43 w 63"/>
                <a:gd name="T49" fmla="*/ 77 h 93"/>
                <a:gd name="T50" fmla="*/ 44 w 63"/>
                <a:gd name="T51" fmla="*/ 73 h 93"/>
                <a:gd name="T52" fmla="*/ 46 w 63"/>
                <a:gd name="T53" fmla="*/ 69 h 93"/>
                <a:gd name="T54" fmla="*/ 50 w 63"/>
                <a:gd name="T55" fmla="*/ 64 h 93"/>
                <a:gd name="T56" fmla="*/ 53 w 63"/>
                <a:gd name="T57" fmla="*/ 59 h 93"/>
                <a:gd name="T58" fmla="*/ 56 w 63"/>
                <a:gd name="T59" fmla="*/ 54 h 93"/>
                <a:gd name="T60" fmla="*/ 58 w 63"/>
                <a:gd name="T61" fmla="*/ 49 h 93"/>
                <a:gd name="T62" fmla="*/ 60 w 63"/>
                <a:gd name="T63" fmla="*/ 46 h 93"/>
                <a:gd name="T64" fmla="*/ 61 w 63"/>
                <a:gd name="T65" fmla="*/ 44 h 93"/>
                <a:gd name="T66" fmla="*/ 62 w 63"/>
                <a:gd name="T67" fmla="*/ 41 h 93"/>
                <a:gd name="T68" fmla="*/ 62 w 63"/>
                <a:gd name="T69" fmla="*/ 40 h 93"/>
                <a:gd name="T70" fmla="*/ 63 w 63"/>
                <a:gd name="T71" fmla="*/ 38 h 93"/>
                <a:gd name="T72" fmla="*/ 63 w 63"/>
                <a:gd name="T73" fmla="*/ 36 h 93"/>
                <a:gd name="T74" fmla="*/ 63 w 63"/>
                <a:gd name="T75" fmla="*/ 34 h 93"/>
                <a:gd name="T76" fmla="*/ 63 w 63"/>
                <a:gd name="T77" fmla="*/ 31 h 93"/>
                <a:gd name="T78" fmla="*/ 63 w 63"/>
                <a:gd name="T79" fmla="*/ 29 h 93"/>
                <a:gd name="T80" fmla="*/ 62 w 63"/>
                <a:gd name="T81" fmla="*/ 27 h 93"/>
                <a:gd name="T82" fmla="*/ 60 w 63"/>
                <a:gd name="T83" fmla="*/ 24 h 93"/>
                <a:gd name="T84" fmla="*/ 58 w 63"/>
                <a:gd name="T85" fmla="*/ 20 h 93"/>
                <a:gd name="T86" fmla="*/ 55 w 63"/>
                <a:gd name="T87" fmla="*/ 16 h 93"/>
                <a:gd name="T88" fmla="*/ 52 w 63"/>
                <a:gd name="T89" fmla="*/ 12 h 93"/>
                <a:gd name="T90" fmla="*/ 50 w 63"/>
                <a:gd name="T91" fmla="*/ 7 h 93"/>
                <a:gd name="T92" fmla="*/ 46 w 63"/>
                <a:gd name="T93" fmla="*/ 3 h 93"/>
                <a:gd name="T94" fmla="*/ 45 w 63"/>
                <a:gd name="T95" fmla="*/ 1 h 93"/>
                <a:gd name="T96" fmla="*/ 44 w 63"/>
                <a:gd name="T97" fmla="*/ 0 h 93"/>
                <a:gd name="T98" fmla="*/ 17 w 63"/>
                <a:gd name="T99" fmla="*/ 44 h 93"/>
                <a:gd name="T100" fmla="*/ 17 w 63"/>
                <a:gd name="T101" fmla="*/ 43 h 93"/>
                <a:gd name="T102" fmla="*/ 17 w 63"/>
                <a:gd name="T103" fmla="*/ 41 h 93"/>
                <a:gd name="T104" fmla="*/ 15 w 63"/>
                <a:gd name="T105" fmla="*/ 41 h 93"/>
                <a:gd name="T106" fmla="*/ 14 w 63"/>
                <a:gd name="T107" fmla="*/ 4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" h="93">
                  <a:moveTo>
                    <a:pt x="14" y="44"/>
                  </a:moveTo>
                  <a:lnTo>
                    <a:pt x="1" y="64"/>
                  </a:lnTo>
                  <a:lnTo>
                    <a:pt x="1" y="6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3"/>
                  </a:lnTo>
                  <a:lnTo>
                    <a:pt x="3" y="74"/>
                  </a:lnTo>
                  <a:lnTo>
                    <a:pt x="4" y="74"/>
                  </a:lnTo>
                  <a:lnTo>
                    <a:pt x="5" y="75"/>
                  </a:lnTo>
                  <a:lnTo>
                    <a:pt x="5" y="77"/>
                  </a:lnTo>
                  <a:lnTo>
                    <a:pt x="6" y="78"/>
                  </a:lnTo>
                  <a:lnTo>
                    <a:pt x="6" y="79"/>
                  </a:lnTo>
                  <a:lnTo>
                    <a:pt x="7" y="80"/>
                  </a:lnTo>
                  <a:lnTo>
                    <a:pt x="8" y="81"/>
                  </a:lnTo>
                  <a:lnTo>
                    <a:pt x="8" y="82"/>
                  </a:lnTo>
                  <a:lnTo>
                    <a:pt x="9" y="83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1" y="87"/>
                  </a:lnTo>
                  <a:lnTo>
                    <a:pt x="13" y="87"/>
                  </a:lnTo>
                  <a:lnTo>
                    <a:pt x="14" y="88"/>
                  </a:lnTo>
                  <a:lnTo>
                    <a:pt x="14" y="89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5" y="91"/>
                  </a:lnTo>
                  <a:lnTo>
                    <a:pt x="16" y="91"/>
                  </a:lnTo>
                  <a:lnTo>
                    <a:pt x="16" y="92"/>
                  </a:lnTo>
                  <a:lnTo>
                    <a:pt x="16" y="92"/>
                  </a:lnTo>
                  <a:lnTo>
                    <a:pt x="16" y="92"/>
                  </a:lnTo>
                  <a:lnTo>
                    <a:pt x="16" y="92"/>
                  </a:lnTo>
                  <a:lnTo>
                    <a:pt x="16" y="92"/>
                  </a:lnTo>
                  <a:lnTo>
                    <a:pt x="16" y="92"/>
                  </a:lnTo>
                  <a:lnTo>
                    <a:pt x="16" y="92"/>
                  </a:lnTo>
                  <a:lnTo>
                    <a:pt x="17" y="92"/>
                  </a:lnTo>
                  <a:lnTo>
                    <a:pt x="17" y="93"/>
                  </a:lnTo>
                  <a:lnTo>
                    <a:pt x="17" y="93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19" y="93"/>
                  </a:lnTo>
                  <a:lnTo>
                    <a:pt x="19" y="93"/>
                  </a:lnTo>
                  <a:lnTo>
                    <a:pt x="19" y="93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1"/>
                  </a:lnTo>
                  <a:lnTo>
                    <a:pt x="19" y="84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5" y="84"/>
                  </a:lnTo>
                  <a:lnTo>
                    <a:pt x="35" y="84"/>
                  </a:lnTo>
                  <a:lnTo>
                    <a:pt x="35" y="84"/>
                  </a:lnTo>
                  <a:lnTo>
                    <a:pt x="35" y="84"/>
                  </a:lnTo>
                  <a:lnTo>
                    <a:pt x="36" y="84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37" y="83"/>
                  </a:lnTo>
                  <a:lnTo>
                    <a:pt x="37" y="83"/>
                  </a:lnTo>
                  <a:lnTo>
                    <a:pt x="37" y="83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9" y="82"/>
                  </a:lnTo>
                  <a:lnTo>
                    <a:pt x="39" y="82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0"/>
                  </a:lnTo>
                  <a:lnTo>
                    <a:pt x="41" y="80"/>
                  </a:lnTo>
                  <a:lnTo>
                    <a:pt x="41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3" y="77"/>
                  </a:lnTo>
                  <a:lnTo>
                    <a:pt x="43" y="77"/>
                  </a:lnTo>
                  <a:lnTo>
                    <a:pt x="43" y="75"/>
                  </a:lnTo>
                  <a:lnTo>
                    <a:pt x="44" y="74"/>
                  </a:lnTo>
                  <a:lnTo>
                    <a:pt x="44" y="73"/>
                  </a:lnTo>
                  <a:lnTo>
                    <a:pt x="45" y="72"/>
                  </a:lnTo>
                  <a:lnTo>
                    <a:pt x="45" y="71"/>
                  </a:lnTo>
                  <a:lnTo>
                    <a:pt x="46" y="70"/>
                  </a:lnTo>
                  <a:lnTo>
                    <a:pt x="46" y="69"/>
                  </a:lnTo>
                  <a:lnTo>
                    <a:pt x="47" y="68"/>
                  </a:lnTo>
                  <a:lnTo>
                    <a:pt x="49" y="67"/>
                  </a:lnTo>
                  <a:lnTo>
                    <a:pt x="49" y="66"/>
                  </a:lnTo>
                  <a:lnTo>
                    <a:pt x="50" y="64"/>
                  </a:lnTo>
                  <a:lnTo>
                    <a:pt x="51" y="63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3" y="59"/>
                  </a:lnTo>
                  <a:lnTo>
                    <a:pt x="54" y="58"/>
                  </a:lnTo>
                  <a:lnTo>
                    <a:pt x="54" y="56"/>
                  </a:lnTo>
                  <a:lnTo>
                    <a:pt x="55" y="55"/>
                  </a:lnTo>
                  <a:lnTo>
                    <a:pt x="56" y="54"/>
                  </a:lnTo>
                  <a:lnTo>
                    <a:pt x="56" y="53"/>
                  </a:lnTo>
                  <a:lnTo>
                    <a:pt x="57" y="52"/>
                  </a:lnTo>
                  <a:lnTo>
                    <a:pt x="57" y="50"/>
                  </a:lnTo>
                  <a:lnTo>
                    <a:pt x="58" y="49"/>
                  </a:lnTo>
                  <a:lnTo>
                    <a:pt x="59" y="48"/>
                  </a:lnTo>
                  <a:lnTo>
                    <a:pt x="59" y="47"/>
                  </a:lnTo>
                  <a:lnTo>
                    <a:pt x="59" y="46"/>
                  </a:lnTo>
                  <a:lnTo>
                    <a:pt x="60" y="46"/>
                  </a:lnTo>
                  <a:lnTo>
                    <a:pt x="60" y="45"/>
                  </a:lnTo>
                  <a:lnTo>
                    <a:pt x="61" y="44"/>
                  </a:lnTo>
                  <a:lnTo>
                    <a:pt x="61" y="44"/>
                  </a:lnTo>
                  <a:lnTo>
                    <a:pt x="61" y="44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3" y="38"/>
                  </a:lnTo>
                  <a:lnTo>
                    <a:pt x="63" y="38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3" y="34"/>
                  </a:lnTo>
                  <a:lnTo>
                    <a:pt x="63" y="34"/>
                  </a:lnTo>
                  <a:lnTo>
                    <a:pt x="63" y="33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3" y="31"/>
                  </a:lnTo>
                  <a:lnTo>
                    <a:pt x="63" y="31"/>
                  </a:lnTo>
                  <a:lnTo>
                    <a:pt x="63" y="30"/>
                  </a:lnTo>
                  <a:lnTo>
                    <a:pt x="63" y="30"/>
                  </a:lnTo>
                  <a:lnTo>
                    <a:pt x="63" y="29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61" y="25"/>
                  </a:lnTo>
                  <a:lnTo>
                    <a:pt x="61" y="25"/>
                  </a:lnTo>
                  <a:lnTo>
                    <a:pt x="60" y="24"/>
                  </a:lnTo>
                  <a:lnTo>
                    <a:pt x="60" y="23"/>
                  </a:lnTo>
                  <a:lnTo>
                    <a:pt x="59" y="22"/>
                  </a:lnTo>
                  <a:lnTo>
                    <a:pt x="58" y="21"/>
                  </a:lnTo>
                  <a:lnTo>
                    <a:pt x="58" y="20"/>
                  </a:lnTo>
                  <a:lnTo>
                    <a:pt x="57" y="19"/>
                  </a:lnTo>
                  <a:lnTo>
                    <a:pt x="56" y="18"/>
                  </a:lnTo>
                  <a:lnTo>
                    <a:pt x="56" y="17"/>
                  </a:lnTo>
                  <a:lnTo>
                    <a:pt x="55" y="16"/>
                  </a:lnTo>
                  <a:lnTo>
                    <a:pt x="54" y="15"/>
                  </a:lnTo>
                  <a:lnTo>
                    <a:pt x="54" y="14"/>
                  </a:lnTo>
                  <a:lnTo>
                    <a:pt x="53" y="13"/>
                  </a:lnTo>
                  <a:lnTo>
                    <a:pt x="52" y="12"/>
                  </a:lnTo>
                  <a:lnTo>
                    <a:pt x="51" y="11"/>
                  </a:lnTo>
                  <a:lnTo>
                    <a:pt x="51" y="10"/>
                  </a:lnTo>
                  <a:lnTo>
                    <a:pt x="50" y="9"/>
                  </a:lnTo>
                  <a:lnTo>
                    <a:pt x="50" y="7"/>
                  </a:lnTo>
                  <a:lnTo>
                    <a:pt x="49" y="6"/>
                  </a:lnTo>
                  <a:lnTo>
                    <a:pt x="47" y="5"/>
                  </a:lnTo>
                  <a:lnTo>
                    <a:pt x="47" y="4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4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17" y="18"/>
                  </a:lnTo>
                  <a:lnTo>
                    <a:pt x="36" y="49"/>
                  </a:lnTo>
                  <a:lnTo>
                    <a:pt x="17" y="49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6" y="41"/>
                  </a:lnTo>
                  <a:lnTo>
                    <a:pt x="16" y="41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3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4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49" dirty="0"/>
            </a:p>
          </p:txBody>
        </p:sp>
        <p:sp>
          <p:nvSpPr>
            <p:cNvPr id="10" name="Line 9"/>
            <p:cNvSpPr>
              <a:spLocks noChangeShapeType="1"/>
            </p:cNvSpPr>
            <p:nvPr userDrawn="1"/>
          </p:nvSpPr>
          <p:spPr bwMode="auto">
            <a:xfrm>
              <a:off x="611188" y="4129088"/>
              <a:ext cx="0" cy="0"/>
            </a:xfrm>
            <a:prstGeom prst="line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49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1188" y="4105276"/>
              <a:ext cx="42863" cy="23813"/>
            </a:xfrm>
            <a:custGeom>
              <a:avLst/>
              <a:gdLst>
                <a:gd name="T0" fmla="*/ 27 w 27"/>
                <a:gd name="T1" fmla="*/ 0 h 15"/>
                <a:gd name="T2" fmla="*/ 27 w 27"/>
                <a:gd name="T3" fmla="*/ 1 h 15"/>
                <a:gd name="T4" fmla="*/ 27 w 27"/>
                <a:gd name="T5" fmla="*/ 3 h 15"/>
                <a:gd name="T6" fmla="*/ 26 w 27"/>
                <a:gd name="T7" fmla="*/ 4 h 15"/>
                <a:gd name="T8" fmla="*/ 25 w 27"/>
                <a:gd name="T9" fmla="*/ 5 h 15"/>
                <a:gd name="T10" fmla="*/ 25 w 27"/>
                <a:gd name="T11" fmla="*/ 7 h 15"/>
                <a:gd name="T12" fmla="*/ 24 w 27"/>
                <a:gd name="T13" fmla="*/ 9 h 15"/>
                <a:gd name="T14" fmla="*/ 23 w 27"/>
                <a:gd name="T15" fmla="*/ 10 h 15"/>
                <a:gd name="T16" fmla="*/ 22 w 27"/>
                <a:gd name="T17" fmla="*/ 10 h 15"/>
                <a:gd name="T18" fmla="*/ 21 w 27"/>
                <a:gd name="T19" fmla="*/ 11 h 15"/>
                <a:gd name="T20" fmla="*/ 20 w 27"/>
                <a:gd name="T21" fmla="*/ 12 h 15"/>
                <a:gd name="T22" fmla="*/ 19 w 27"/>
                <a:gd name="T23" fmla="*/ 12 h 15"/>
                <a:gd name="T24" fmla="*/ 18 w 27"/>
                <a:gd name="T25" fmla="*/ 13 h 15"/>
                <a:gd name="T26" fmla="*/ 17 w 27"/>
                <a:gd name="T27" fmla="*/ 13 h 15"/>
                <a:gd name="T28" fmla="*/ 16 w 27"/>
                <a:gd name="T29" fmla="*/ 14 h 15"/>
                <a:gd name="T30" fmla="*/ 15 w 27"/>
                <a:gd name="T31" fmla="*/ 14 h 15"/>
                <a:gd name="T32" fmla="*/ 14 w 27"/>
                <a:gd name="T33" fmla="*/ 15 h 15"/>
                <a:gd name="T34" fmla="*/ 13 w 27"/>
                <a:gd name="T35" fmla="*/ 15 h 15"/>
                <a:gd name="T36" fmla="*/ 11 w 27"/>
                <a:gd name="T37" fmla="*/ 15 h 15"/>
                <a:gd name="T38" fmla="*/ 10 w 27"/>
                <a:gd name="T39" fmla="*/ 15 h 15"/>
                <a:gd name="T40" fmla="*/ 9 w 27"/>
                <a:gd name="T41" fmla="*/ 15 h 15"/>
                <a:gd name="T42" fmla="*/ 8 w 27"/>
                <a:gd name="T43" fmla="*/ 15 h 15"/>
                <a:gd name="T44" fmla="*/ 7 w 27"/>
                <a:gd name="T45" fmla="*/ 15 h 15"/>
                <a:gd name="T46" fmla="*/ 6 w 27"/>
                <a:gd name="T47" fmla="*/ 15 h 15"/>
                <a:gd name="T48" fmla="*/ 5 w 27"/>
                <a:gd name="T49" fmla="*/ 15 h 15"/>
                <a:gd name="T50" fmla="*/ 4 w 27"/>
                <a:gd name="T51" fmla="*/ 15 h 15"/>
                <a:gd name="T52" fmla="*/ 3 w 27"/>
                <a:gd name="T53" fmla="*/ 15 h 15"/>
                <a:gd name="T54" fmla="*/ 2 w 27"/>
                <a:gd name="T55" fmla="*/ 15 h 15"/>
                <a:gd name="T56" fmla="*/ 2 w 27"/>
                <a:gd name="T57" fmla="*/ 15 h 15"/>
                <a:gd name="T58" fmla="*/ 1 w 27"/>
                <a:gd name="T59" fmla="*/ 15 h 15"/>
                <a:gd name="T60" fmla="*/ 0 w 27"/>
                <a:gd name="T61" fmla="*/ 15 h 15"/>
                <a:gd name="T62" fmla="*/ 0 w 27"/>
                <a:gd name="T63" fmla="*/ 15 h 15"/>
                <a:gd name="T64" fmla="*/ 0 w 27"/>
                <a:gd name="T6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" h="15">
                  <a:moveTo>
                    <a:pt x="27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6" y="4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1" y="11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4" y="15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49" dirty="0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33388" y="4070351"/>
              <a:ext cx="106363" cy="117475"/>
            </a:xfrm>
            <a:custGeom>
              <a:avLst/>
              <a:gdLst>
                <a:gd name="T0" fmla="*/ 34 w 67"/>
                <a:gd name="T1" fmla="*/ 2 h 74"/>
                <a:gd name="T2" fmla="*/ 33 w 67"/>
                <a:gd name="T3" fmla="*/ 1 h 74"/>
                <a:gd name="T4" fmla="*/ 32 w 67"/>
                <a:gd name="T5" fmla="*/ 0 h 74"/>
                <a:gd name="T6" fmla="*/ 31 w 67"/>
                <a:gd name="T7" fmla="*/ 0 h 74"/>
                <a:gd name="T8" fmla="*/ 30 w 67"/>
                <a:gd name="T9" fmla="*/ 0 h 74"/>
                <a:gd name="T10" fmla="*/ 27 w 67"/>
                <a:gd name="T11" fmla="*/ 0 h 74"/>
                <a:gd name="T12" fmla="*/ 23 w 67"/>
                <a:gd name="T13" fmla="*/ 0 h 74"/>
                <a:gd name="T14" fmla="*/ 19 w 67"/>
                <a:gd name="T15" fmla="*/ 0 h 74"/>
                <a:gd name="T16" fmla="*/ 13 w 67"/>
                <a:gd name="T17" fmla="*/ 1 h 74"/>
                <a:gd name="T18" fmla="*/ 9 w 67"/>
                <a:gd name="T19" fmla="*/ 1 h 74"/>
                <a:gd name="T20" fmla="*/ 5 w 67"/>
                <a:gd name="T21" fmla="*/ 1 h 74"/>
                <a:gd name="T22" fmla="*/ 3 w 67"/>
                <a:gd name="T23" fmla="*/ 1 h 74"/>
                <a:gd name="T24" fmla="*/ 3 w 67"/>
                <a:gd name="T25" fmla="*/ 1 h 74"/>
                <a:gd name="T26" fmla="*/ 2 w 67"/>
                <a:gd name="T27" fmla="*/ 2 h 74"/>
                <a:gd name="T28" fmla="*/ 1 w 67"/>
                <a:gd name="T29" fmla="*/ 2 h 74"/>
                <a:gd name="T30" fmla="*/ 1 w 67"/>
                <a:gd name="T31" fmla="*/ 4 h 74"/>
                <a:gd name="T32" fmla="*/ 1 w 67"/>
                <a:gd name="T33" fmla="*/ 20 h 74"/>
                <a:gd name="T34" fmla="*/ 1 w 67"/>
                <a:gd name="T35" fmla="*/ 21 h 74"/>
                <a:gd name="T36" fmla="*/ 0 w 67"/>
                <a:gd name="T37" fmla="*/ 22 h 74"/>
                <a:gd name="T38" fmla="*/ 0 w 67"/>
                <a:gd name="T39" fmla="*/ 23 h 74"/>
                <a:gd name="T40" fmla="*/ 0 w 67"/>
                <a:gd name="T41" fmla="*/ 24 h 74"/>
                <a:gd name="T42" fmla="*/ 0 w 67"/>
                <a:gd name="T43" fmla="*/ 26 h 74"/>
                <a:gd name="T44" fmla="*/ 1 w 67"/>
                <a:gd name="T45" fmla="*/ 27 h 74"/>
                <a:gd name="T46" fmla="*/ 1 w 67"/>
                <a:gd name="T47" fmla="*/ 29 h 74"/>
                <a:gd name="T48" fmla="*/ 2 w 67"/>
                <a:gd name="T49" fmla="*/ 32 h 74"/>
                <a:gd name="T50" fmla="*/ 4 w 67"/>
                <a:gd name="T51" fmla="*/ 35 h 74"/>
                <a:gd name="T52" fmla="*/ 6 w 67"/>
                <a:gd name="T53" fmla="*/ 39 h 74"/>
                <a:gd name="T54" fmla="*/ 9 w 67"/>
                <a:gd name="T55" fmla="*/ 44 h 74"/>
                <a:gd name="T56" fmla="*/ 12 w 67"/>
                <a:gd name="T57" fmla="*/ 49 h 74"/>
                <a:gd name="T58" fmla="*/ 15 w 67"/>
                <a:gd name="T59" fmla="*/ 54 h 74"/>
                <a:gd name="T60" fmla="*/ 19 w 67"/>
                <a:gd name="T61" fmla="*/ 59 h 74"/>
                <a:gd name="T62" fmla="*/ 21 w 67"/>
                <a:gd name="T63" fmla="*/ 62 h 74"/>
                <a:gd name="T64" fmla="*/ 22 w 67"/>
                <a:gd name="T65" fmla="*/ 65 h 74"/>
                <a:gd name="T66" fmla="*/ 23 w 67"/>
                <a:gd name="T67" fmla="*/ 66 h 74"/>
                <a:gd name="T68" fmla="*/ 24 w 67"/>
                <a:gd name="T69" fmla="*/ 68 h 74"/>
                <a:gd name="T70" fmla="*/ 25 w 67"/>
                <a:gd name="T71" fmla="*/ 69 h 74"/>
                <a:gd name="T72" fmla="*/ 27 w 67"/>
                <a:gd name="T73" fmla="*/ 70 h 74"/>
                <a:gd name="T74" fmla="*/ 29 w 67"/>
                <a:gd name="T75" fmla="*/ 72 h 74"/>
                <a:gd name="T76" fmla="*/ 31 w 67"/>
                <a:gd name="T77" fmla="*/ 73 h 74"/>
                <a:gd name="T78" fmla="*/ 33 w 67"/>
                <a:gd name="T79" fmla="*/ 74 h 74"/>
                <a:gd name="T80" fmla="*/ 36 w 67"/>
                <a:gd name="T81" fmla="*/ 74 h 74"/>
                <a:gd name="T82" fmla="*/ 39 w 67"/>
                <a:gd name="T83" fmla="*/ 74 h 74"/>
                <a:gd name="T84" fmla="*/ 43 w 67"/>
                <a:gd name="T85" fmla="*/ 74 h 74"/>
                <a:gd name="T86" fmla="*/ 48 w 67"/>
                <a:gd name="T87" fmla="*/ 74 h 74"/>
                <a:gd name="T88" fmla="*/ 54 w 67"/>
                <a:gd name="T89" fmla="*/ 73 h 74"/>
                <a:gd name="T90" fmla="*/ 59 w 67"/>
                <a:gd name="T91" fmla="*/ 73 h 74"/>
                <a:gd name="T92" fmla="*/ 63 w 67"/>
                <a:gd name="T93" fmla="*/ 73 h 74"/>
                <a:gd name="T94" fmla="*/ 66 w 67"/>
                <a:gd name="T95" fmla="*/ 73 h 74"/>
                <a:gd name="T96" fmla="*/ 67 w 67"/>
                <a:gd name="T97" fmla="*/ 73 h 74"/>
                <a:gd name="T98" fmla="*/ 44 w 67"/>
                <a:gd name="T99" fmla="*/ 26 h 74"/>
                <a:gd name="T100" fmla="*/ 45 w 67"/>
                <a:gd name="T101" fmla="*/ 27 h 74"/>
                <a:gd name="T102" fmla="*/ 46 w 67"/>
                <a:gd name="T103" fmla="*/ 27 h 74"/>
                <a:gd name="T104" fmla="*/ 47 w 67"/>
                <a:gd name="T105" fmla="*/ 26 h 74"/>
                <a:gd name="T106" fmla="*/ 46 w 67"/>
                <a:gd name="T107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" h="74">
                  <a:moveTo>
                    <a:pt x="46" y="23"/>
                  </a:moveTo>
                  <a:lnTo>
                    <a:pt x="34" y="3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8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4" y="35"/>
                  </a:lnTo>
                  <a:lnTo>
                    <a:pt x="4" y="36"/>
                  </a:lnTo>
                  <a:lnTo>
                    <a:pt x="5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7" y="40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9" y="44"/>
                  </a:lnTo>
                  <a:lnTo>
                    <a:pt x="10" y="45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2" y="49"/>
                  </a:lnTo>
                  <a:lnTo>
                    <a:pt x="13" y="50"/>
                  </a:lnTo>
                  <a:lnTo>
                    <a:pt x="14" y="52"/>
                  </a:lnTo>
                  <a:lnTo>
                    <a:pt x="15" y="53"/>
                  </a:lnTo>
                  <a:lnTo>
                    <a:pt x="15" y="54"/>
                  </a:lnTo>
                  <a:lnTo>
                    <a:pt x="16" y="55"/>
                  </a:lnTo>
                  <a:lnTo>
                    <a:pt x="18" y="56"/>
                  </a:lnTo>
                  <a:lnTo>
                    <a:pt x="18" y="58"/>
                  </a:lnTo>
                  <a:lnTo>
                    <a:pt x="19" y="59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1" y="61"/>
                  </a:lnTo>
                  <a:lnTo>
                    <a:pt x="21" y="62"/>
                  </a:lnTo>
                  <a:lnTo>
                    <a:pt x="21" y="63"/>
                  </a:lnTo>
                  <a:lnTo>
                    <a:pt x="22" y="63"/>
                  </a:lnTo>
                  <a:lnTo>
                    <a:pt x="22" y="65"/>
                  </a:lnTo>
                  <a:lnTo>
                    <a:pt x="22" y="65"/>
                  </a:lnTo>
                  <a:lnTo>
                    <a:pt x="22" y="65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6" y="69"/>
                  </a:lnTo>
                  <a:lnTo>
                    <a:pt x="26" y="70"/>
                  </a:lnTo>
                  <a:lnTo>
                    <a:pt x="27" y="70"/>
                  </a:lnTo>
                  <a:lnTo>
                    <a:pt x="27" y="70"/>
                  </a:lnTo>
                  <a:lnTo>
                    <a:pt x="27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29" y="72"/>
                  </a:lnTo>
                  <a:lnTo>
                    <a:pt x="29" y="72"/>
                  </a:lnTo>
                  <a:lnTo>
                    <a:pt x="30" y="72"/>
                  </a:lnTo>
                  <a:lnTo>
                    <a:pt x="30" y="73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32" y="73"/>
                  </a:lnTo>
                  <a:lnTo>
                    <a:pt x="33" y="73"/>
                  </a:lnTo>
                  <a:lnTo>
                    <a:pt x="33" y="74"/>
                  </a:lnTo>
                  <a:lnTo>
                    <a:pt x="34" y="74"/>
                  </a:lnTo>
                  <a:lnTo>
                    <a:pt x="34" y="74"/>
                  </a:lnTo>
                  <a:lnTo>
                    <a:pt x="35" y="74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37" y="74"/>
                  </a:lnTo>
                  <a:lnTo>
                    <a:pt x="38" y="74"/>
                  </a:lnTo>
                  <a:lnTo>
                    <a:pt x="39" y="74"/>
                  </a:lnTo>
                  <a:lnTo>
                    <a:pt x="40" y="74"/>
                  </a:lnTo>
                  <a:lnTo>
                    <a:pt x="41" y="74"/>
                  </a:lnTo>
                  <a:lnTo>
                    <a:pt x="42" y="74"/>
                  </a:lnTo>
                  <a:lnTo>
                    <a:pt x="43" y="74"/>
                  </a:lnTo>
                  <a:lnTo>
                    <a:pt x="45" y="74"/>
                  </a:lnTo>
                  <a:lnTo>
                    <a:pt x="46" y="74"/>
                  </a:lnTo>
                  <a:lnTo>
                    <a:pt x="47" y="74"/>
                  </a:lnTo>
                  <a:lnTo>
                    <a:pt x="48" y="74"/>
                  </a:lnTo>
                  <a:lnTo>
                    <a:pt x="50" y="74"/>
                  </a:lnTo>
                  <a:lnTo>
                    <a:pt x="51" y="74"/>
                  </a:lnTo>
                  <a:lnTo>
                    <a:pt x="53" y="74"/>
                  </a:lnTo>
                  <a:lnTo>
                    <a:pt x="54" y="73"/>
                  </a:lnTo>
                  <a:lnTo>
                    <a:pt x="56" y="73"/>
                  </a:lnTo>
                  <a:lnTo>
                    <a:pt x="57" y="73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60" y="73"/>
                  </a:lnTo>
                  <a:lnTo>
                    <a:pt x="61" y="73"/>
                  </a:lnTo>
                  <a:lnTo>
                    <a:pt x="62" y="73"/>
                  </a:lnTo>
                  <a:lnTo>
                    <a:pt x="63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5" y="73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40"/>
                  </a:lnTo>
                  <a:lnTo>
                    <a:pt x="30" y="40"/>
                  </a:lnTo>
                  <a:lnTo>
                    <a:pt x="39" y="24"/>
                  </a:lnTo>
                  <a:lnTo>
                    <a:pt x="44" y="26"/>
                  </a:lnTo>
                  <a:lnTo>
                    <a:pt x="44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7" y="25"/>
                  </a:lnTo>
                  <a:lnTo>
                    <a:pt x="47" y="25"/>
                  </a:lnTo>
                  <a:lnTo>
                    <a:pt x="46" y="24"/>
                  </a:lnTo>
                  <a:lnTo>
                    <a:pt x="46" y="23"/>
                  </a:lnTo>
                  <a:lnTo>
                    <a:pt x="46" y="23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49" dirty="0"/>
            </a:p>
          </p:txBody>
        </p:sp>
        <p:sp>
          <p:nvSpPr>
            <p:cNvPr id="13" name="Line 12"/>
            <p:cNvSpPr>
              <a:spLocks noChangeShapeType="1"/>
            </p:cNvSpPr>
            <p:nvPr userDrawn="1"/>
          </p:nvSpPr>
          <p:spPr bwMode="auto">
            <a:xfrm>
              <a:off x="481013" y="4133851"/>
              <a:ext cx="0" cy="0"/>
            </a:xfrm>
            <a:prstGeom prst="line">
              <a:avLst/>
            </a:pr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49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69900" y="4133851"/>
              <a:ext cx="11113" cy="50800"/>
            </a:xfrm>
            <a:custGeom>
              <a:avLst/>
              <a:gdLst>
                <a:gd name="T0" fmla="*/ 6 w 7"/>
                <a:gd name="T1" fmla="*/ 32 h 32"/>
                <a:gd name="T2" fmla="*/ 4 w 7"/>
                <a:gd name="T3" fmla="*/ 31 h 32"/>
                <a:gd name="T4" fmla="*/ 3 w 7"/>
                <a:gd name="T5" fmla="*/ 29 h 32"/>
                <a:gd name="T6" fmla="*/ 3 w 7"/>
                <a:gd name="T7" fmla="*/ 28 h 32"/>
                <a:gd name="T8" fmla="*/ 2 w 7"/>
                <a:gd name="T9" fmla="*/ 27 h 32"/>
                <a:gd name="T10" fmla="*/ 1 w 7"/>
                <a:gd name="T11" fmla="*/ 26 h 32"/>
                <a:gd name="T12" fmla="*/ 1 w 7"/>
                <a:gd name="T13" fmla="*/ 25 h 32"/>
                <a:gd name="T14" fmla="*/ 0 w 7"/>
                <a:gd name="T15" fmla="*/ 22 h 32"/>
                <a:gd name="T16" fmla="*/ 0 w 7"/>
                <a:gd name="T17" fmla="*/ 21 h 32"/>
                <a:gd name="T18" fmla="*/ 0 w 7"/>
                <a:gd name="T19" fmla="*/ 20 h 32"/>
                <a:gd name="T20" fmla="*/ 0 w 7"/>
                <a:gd name="T21" fmla="*/ 19 h 32"/>
                <a:gd name="T22" fmla="*/ 0 w 7"/>
                <a:gd name="T23" fmla="*/ 18 h 32"/>
                <a:gd name="T24" fmla="*/ 0 w 7"/>
                <a:gd name="T25" fmla="*/ 16 h 32"/>
                <a:gd name="T26" fmla="*/ 0 w 7"/>
                <a:gd name="T27" fmla="*/ 15 h 32"/>
                <a:gd name="T28" fmla="*/ 0 w 7"/>
                <a:gd name="T29" fmla="*/ 14 h 32"/>
                <a:gd name="T30" fmla="*/ 0 w 7"/>
                <a:gd name="T31" fmla="*/ 13 h 32"/>
                <a:gd name="T32" fmla="*/ 1 w 7"/>
                <a:gd name="T33" fmla="*/ 12 h 32"/>
                <a:gd name="T34" fmla="*/ 1 w 7"/>
                <a:gd name="T35" fmla="*/ 11 h 32"/>
                <a:gd name="T36" fmla="*/ 2 w 7"/>
                <a:gd name="T37" fmla="*/ 10 h 32"/>
                <a:gd name="T38" fmla="*/ 2 w 7"/>
                <a:gd name="T39" fmla="*/ 9 h 32"/>
                <a:gd name="T40" fmla="*/ 2 w 7"/>
                <a:gd name="T41" fmla="*/ 8 h 32"/>
                <a:gd name="T42" fmla="*/ 3 w 7"/>
                <a:gd name="T43" fmla="*/ 7 h 32"/>
                <a:gd name="T44" fmla="*/ 3 w 7"/>
                <a:gd name="T45" fmla="*/ 6 h 32"/>
                <a:gd name="T46" fmla="*/ 4 w 7"/>
                <a:gd name="T47" fmla="*/ 6 h 32"/>
                <a:gd name="T48" fmla="*/ 4 w 7"/>
                <a:gd name="T49" fmla="*/ 5 h 32"/>
                <a:gd name="T50" fmla="*/ 5 w 7"/>
                <a:gd name="T51" fmla="*/ 4 h 32"/>
                <a:gd name="T52" fmla="*/ 5 w 7"/>
                <a:gd name="T53" fmla="*/ 3 h 32"/>
                <a:gd name="T54" fmla="*/ 6 w 7"/>
                <a:gd name="T55" fmla="*/ 3 h 32"/>
                <a:gd name="T56" fmla="*/ 6 w 7"/>
                <a:gd name="T57" fmla="*/ 2 h 32"/>
                <a:gd name="T58" fmla="*/ 6 w 7"/>
                <a:gd name="T59" fmla="*/ 2 h 32"/>
                <a:gd name="T60" fmla="*/ 7 w 7"/>
                <a:gd name="T61" fmla="*/ 1 h 32"/>
                <a:gd name="T62" fmla="*/ 7 w 7"/>
                <a:gd name="T63" fmla="*/ 1 h 32"/>
                <a:gd name="T64" fmla="*/ 7 w 7"/>
                <a:gd name="T6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32">
                  <a:moveTo>
                    <a:pt x="6" y="32"/>
                  </a:moveTo>
                  <a:lnTo>
                    <a:pt x="4" y="31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49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659225" y="5"/>
            <a:ext cx="1484777" cy="684213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53972" tIns="53972" rIns="53972" bIns="53972" rtlCol="0" anchor="ctr"/>
          <a:lstStyle/>
          <a:p>
            <a:pPr algn="ctr" defTabSz="781855"/>
            <a:r>
              <a:rPr lang="en-US" sz="1199" b="1" kern="0" dirty="0">
                <a:solidFill>
                  <a:srgbClr val="FFFFFF"/>
                </a:solidFill>
                <a:latin typeface="EYInterstate Light"/>
              </a:rPr>
              <a:t>Global Boilerplate</a:t>
            </a:r>
          </a:p>
          <a:p>
            <a:pPr algn="ctr" defTabSz="781855"/>
            <a:r>
              <a:rPr lang="en-US" sz="900" b="1" kern="0" dirty="0">
                <a:solidFill>
                  <a:srgbClr val="FFFFFF"/>
                </a:solidFill>
                <a:latin typeface="EYInterstate Light"/>
              </a:rPr>
              <a:t>[Remove this red box]</a:t>
            </a:r>
            <a:endParaRPr lang="en-IN" sz="900" b="1" kern="0" dirty="0">
              <a:solidFill>
                <a:srgbClr val="FFFFFF"/>
              </a:solidFill>
              <a:latin typeface="EYInterstat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66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02"/>
            <a:ext cx="8229600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1259" y="5747990"/>
            <a:ext cx="983483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284" y="777600"/>
            <a:ext cx="5490000" cy="860400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284" y="1753200"/>
            <a:ext cx="5490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646464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6532" y="2405084"/>
            <a:ext cx="9150532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46464"/>
                </a:solidFill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899993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_photo_or_illustration_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9144" y="3000375"/>
            <a:ext cx="2286000" cy="2729861"/>
          </a:xfrm>
          <a:custGeom>
            <a:avLst/>
            <a:gdLst>
              <a:gd name="connsiteX0" fmla="*/ 0 w 2286000"/>
              <a:gd name="connsiteY0" fmla="*/ 1318973 h 1318973"/>
              <a:gd name="connsiteX1" fmla="*/ 0 w 2286000"/>
              <a:gd name="connsiteY1" fmla="*/ 0 h 1318973"/>
              <a:gd name="connsiteX2" fmla="*/ 2286000 w 2286000"/>
              <a:gd name="connsiteY2" fmla="*/ 486803 h 1318973"/>
              <a:gd name="connsiteX3" fmla="*/ 0 w 2286000"/>
              <a:gd name="connsiteY3" fmla="*/ 1318973 h 1318973"/>
              <a:gd name="connsiteX0" fmla="*/ 0 w 2286000"/>
              <a:gd name="connsiteY0" fmla="*/ 2729861 h 2729861"/>
              <a:gd name="connsiteX1" fmla="*/ 9144 w 2286000"/>
              <a:gd name="connsiteY1" fmla="*/ 0 h 2729861"/>
              <a:gd name="connsiteX2" fmla="*/ 2286000 w 2286000"/>
              <a:gd name="connsiteY2" fmla="*/ 1897691 h 2729861"/>
              <a:gd name="connsiteX3" fmla="*/ 0 w 2286000"/>
              <a:gd name="connsiteY3" fmla="*/ 2729861 h 272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729861">
                <a:moveTo>
                  <a:pt x="0" y="2729861"/>
                </a:moveTo>
                <a:lnTo>
                  <a:pt x="9144" y="0"/>
                </a:lnTo>
                <a:lnTo>
                  <a:pt x="2286000" y="1897691"/>
                </a:lnTo>
                <a:lnTo>
                  <a:pt x="0" y="2729861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rgbClr val="646464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259" y="5747990"/>
            <a:ext cx="983483" cy="7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284" y="777600"/>
            <a:ext cx="5490000" cy="860400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284" y="1753200"/>
            <a:ext cx="5490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646464"/>
                </a:solidFill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32" name="Freeform 8"/>
          <p:cNvSpPr>
            <a:spLocks/>
          </p:cNvSpPr>
          <p:nvPr userDrawn="1"/>
        </p:nvSpPr>
        <p:spPr bwMode="gray">
          <a:xfrm>
            <a:off x="2273222" y="2405084"/>
            <a:ext cx="6870778" cy="2495225"/>
          </a:xfrm>
          <a:custGeom>
            <a:avLst/>
            <a:gdLst/>
            <a:ahLst/>
            <a:cxnLst>
              <a:cxn ang="0">
                <a:pos x="0" y="1852"/>
              </a:cxn>
              <a:cxn ang="0">
                <a:pos x="5081" y="0"/>
              </a:cxn>
              <a:cxn ang="0">
                <a:pos x="5081" y="968"/>
              </a:cxn>
              <a:cxn ang="0">
                <a:pos x="0" y="1852"/>
              </a:cxn>
            </a:cxnLst>
            <a:rect l="0" t="0" r="r" b="b"/>
            <a:pathLst>
              <a:path w="5081" h="1852">
                <a:moveTo>
                  <a:pt x="0" y="1852"/>
                </a:moveTo>
                <a:lnTo>
                  <a:pt x="5081" y="0"/>
                </a:lnTo>
                <a:lnTo>
                  <a:pt x="5081" y="968"/>
                </a:lnTo>
                <a:lnTo>
                  <a:pt x="0" y="185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646464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318" y="4047893"/>
            <a:ext cx="1785784" cy="108337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indent="0" algn="l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Tx/>
              <a:buNone/>
            </a:pPr>
            <a:r>
              <a:rPr lang="en-US" sz="1600" b="1" dirty="0">
                <a:solidFill>
                  <a:schemeClr val="accent2"/>
                </a:solidFill>
              </a:rPr>
              <a:t>Placeholder image — to replace this image, select View&gt;Notes Page</a:t>
            </a:r>
          </a:p>
        </p:txBody>
      </p:sp>
    </p:spTree>
    <p:extLst>
      <p:ext uri="{BB962C8B-B14F-4D97-AF65-F5344CB8AC3E}">
        <p14:creationId xmlns:p14="http://schemas.microsoft.com/office/powerpoint/2010/main" val="32087454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00"/>
            <a:ext cx="8229600" cy="4698000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  <a:lvl2pPr>
              <a:defRPr>
                <a:solidFill>
                  <a:srgbClr val="646464"/>
                </a:solidFill>
              </a:defRPr>
            </a:lvl2pPr>
            <a:lvl3pPr>
              <a:defRPr>
                <a:solidFill>
                  <a:srgbClr val="646464"/>
                </a:solidFill>
              </a:defRPr>
            </a:lvl3pPr>
            <a:lvl4pPr>
              <a:defRPr>
                <a:solidFill>
                  <a:srgbClr val="646464"/>
                </a:solidFill>
              </a:defRPr>
            </a:lvl4pPr>
            <a:lvl5pPr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86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812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5599"/>
            <a:ext cx="4038600" cy="4698000"/>
          </a:xfrm>
        </p:spPr>
        <p:txBody>
          <a:bodyPr/>
          <a:lstStyle>
            <a:lvl1pPr>
              <a:defRPr sz="2400">
                <a:solidFill>
                  <a:srgbClr val="646464"/>
                </a:solidFill>
              </a:defRPr>
            </a:lvl1pPr>
            <a:lvl2pPr>
              <a:defRPr sz="2400">
                <a:solidFill>
                  <a:srgbClr val="646464"/>
                </a:solidFill>
              </a:defRPr>
            </a:lvl2pPr>
            <a:lvl3pPr>
              <a:defRPr sz="2000">
                <a:solidFill>
                  <a:srgbClr val="646464"/>
                </a:solidFill>
              </a:defRPr>
            </a:lvl3pPr>
            <a:lvl4pPr>
              <a:defRPr sz="1800">
                <a:solidFill>
                  <a:srgbClr val="646464"/>
                </a:solidFill>
              </a:defRPr>
            </a:lvl4pPr>
            <a:lvl5pPr>
              <a:defRPr sz="1800">
                <a:solidFill>
                  <a:srgbClr val="64646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599"/>
            <a:ext cx="4038600" cy="4698000"/>
          </a:xfrm>
        </p:spPr>
        <p:txBody>
          <a:bodyPr/>
          <a:lstStyle>
            <a:lvl1pPr>
              <a:defRPr sz="2400">
                <a:solidFill>
                  <a:srgbClr val="646464"/>
                </a:solidFill>
              </a:defRPr>
            </a:lvl1pPr>
            <a:lvl2pPr>
              <a:defRPr sz="2400">
                <a:solidFill>
                  <a:srgbClr val="646464"/>
                </a:solidFill>
              </a:defRPr>
            </a:lvl2pPr>
            <a:lvl3pPr>
              <a:defRPr sz="2000">
                <a:solidFill>
                  <a:srgbClr val="646464"/>
                </a:solidFill>
              </a:defRPr>
            </a:lvl3pPr>
            <a:lvl4pPr>
              <a:defRPr sz="1800">
                <a:solidFill>
                  <a:srgbClr val="646464"/>
                </a:solidFill>
              </a:defRPr>
            </a:lvl4pPr>
            <a:lvl5pPr>
              <a:defRPr sz="1800">
                <a:solidFill>
                  <a:srgbClr val="64646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400" y="6415200"/>
            <a:ext cx="3434400" cy="201600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962299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00"/>
            <a:ext cx="4042800" cy="3945599"/>
          </a:xfrm>
        </p:spPr>
        <p:txBody>
          <a:bodyPr/>
          <a:lstStyle>
            <a:lvl1pPr>
              <a:defRPr sz="2400">
                <a:solidFill>
                  <a:srgbClr val="646464"/>
                </a:solidFill>
              </a:defRPr>
            </a:lvl1pPr>
            <a:lvl2pPr>
              <a:defRPr sz="2400">
                <a:solidFill>
                  <a:srgbClr val="646464"/>
                </a:solidFill>
              </a:defRPr>
            </a:lvl2pPr>
            <a:lvl3pPr>
              <a:defRPr sz="2000">
                <a:solidFill>
                  <a:srgbClr val="646464"/>
                </a:solidFill>
              </a:defRPr>
            </a:lvl3pPr>
            <a:lvl4pPr>
              <a:defRPr sz="1800">
                <a:solidFill>
                  <a:srgbClr val="646464"/>
                </a:solidFill>
              </a:defRPr>
            </a:lvl4pPr>
            <a:lvl5pPr>
              <a:defRPr sz="1800">
                <a:solidFill>
                  <a:srgbClr val="64646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78000"/>
            <a:ext cx="4042800" cy="3945599"/>
          </a:xfrm>
        </p:spPr>
        <p:txBody>
          <a:bodyPr/>
          <a:lstStyle>
            <a:lvl1pPr>
              <a:defRPr sz="2400">
                <a:solidFill>
                  <a:srgbClr val="646464"/>
                </a:solidFill>
              </a:defRPr>
            </a:lvl1pPr>
            <a:lvl2pPr>
              <a:defRPr sz="2400">
                <a:solidFill>
                  <a:srgbClr val="646464"/>
                </a:solidFill>
              </a:defRPr>
            </a:lvl2pPr>
            <a:lvl3pPr>
              <a:defRPr sz="2000">
                <a:solidFill>
                  <a:srgbClr val="646464"/>
                </a:solidFill>
              </a:defRPr>
            </a:lvl3pPr>
            <a:lvl4pPr>
              <a:defRPr sz="1800">
                <a:solidFill>
                  <a:srgbClr val="646464"/>
                </a:solidFill>
              </a:defRPr>
            </a:lvl4pPr>
            <a:lvl5pPr>
              <a:defRPr sz="1800">
                <a:solidFill>
                  <a:srgbClr val="64646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5600"/>
            <a:ext cx="4042800" cy="640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5600"/>
            <a:ext cx="4042800" cy="640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036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5525"/>
            <a:ext cx="82296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rgbClr val="646464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606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646464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39813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702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3278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44000"/>
            <a:ext cx="8225549" cy="51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652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02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518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882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322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rgbClr val="6464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rgbClr val="6464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rgbClr val="6464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rgbClr val="6464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rgbClr val="646464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1943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0179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419088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57200" y="620688"/>
            <a:ext cx="8229600" cy="442800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8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419088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rgbClr val="646464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57200" y="620688"/>
            <a:ext cx="8229600" cy="442800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6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B6A39-ED58-427B-9340-83F95E7D1799}" type="datetime1">
              <a:rPr lang="de-DE">
                <a:solidFill>
                  <a:srgbClr val="000000"/>
                </a:solidFill>
              </a:rPr>
              <a:pPr>
                <a:defRPr/>
              </a:pPr>
              <a:t>17.11.2019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Ernst &amp; Young</a:t>
            </a:r>
          </a:p>
        </p:txBody>
      </p:sp>
    </p:spTree>
    <p:extLst>
      <p:ext uri="{BB962C8B-B14F-4D97-AF65-F5344CB8AC3E}">
        <p14:creationId xmlns:p14="http://schemas.microsoft.com/office/powerpoint/2010/main" val="3039811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59113" y="3457575"/>
            <a:ext cx="5541962" cy="908050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2288" y="4354513"/>
            <a:ext cx="5541962" cy="1019175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49700" name="Picture 4" descr="logo_tag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3400" y="6030913"/>
            <a:ext cx="1908175" cy="428625"/>
          </a:xfrm>
          <a:prstGeom prst="rect">
            <a:avLst/>
          </a:prstGeom>
          <a:noFill/>
        </p:spPr>
      </p:pic>
      <p:pic>
        <p:nvPicPr>
          <p:cNvPr id="1949701" name="Picture 5" descr="logo_tag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3400" y="6030913"/>
            <a:ext cx="1908175" cy="428625"/>
          </a:xfrm>
          <a:prstGeom prst="rect">
            <a:avLst/>
          </a:prstGeom>
          <a:noFill/>
        </p:spPr>
      </p:pic>
      <p:sp>
        <p:nvSpPr>
          <p:cNvPr id="1949702" name="Freeform 6"/>
          <p:cNvSpPr>
            <a:spLocks/>
          </p:cNvSpPr>
          <p:nvPr userDrawn="1"/>
        </p:nvSpPr>
        <p:spPr bwMode="auto">
          <a:xfrm>
            <a:off x="3074988" y="565150"/>
            <a:ext cx="6067425" cy="2586038"/>
          </a:xfrm>
          <a:custGeom>
            <a:avLst/>
            <a:gdLst/>
            <a:ahLst/>
            <a:cxnLst>
              <a:cxn ang="0">
                <a:pos x="0" y="1629"/>
              </a:cxn>
              <a:cxn ang="0">
                <a:pos x="3822" y="0"/>
              </a:cxn>
              <a:cxn ang="0">
                <a:pos x="3822" y="492"/>
              </a:cxn>
              <a:cxn ang="0">
                <a:pos x="0" y="1629"/>
              </a:cxn>
            </a:cxnLst>
            <a:rect l="0" t="0" r="r" b="b"/>
            <a:pathLst>
              <a:path w="3822" h="1629">
                <a:moveTo>
                  <a:pt x="0" y="1629"/>
                </a:moveTo>
                <a:lnTo>
                  <a:pt x="3822" y="0"/>
                </a:lnTo>
                <a:lnTo>
                  <a:pt x="3822" y="492"/>
                </a:lnTo>
                <a:lnTo>
                  <a:pt x="0" y="162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49703" name="AutoShape 7"/>
          <p:cNvSpPr>
            <a:spLocks noChangeArrowheads="1"/>
          </p:cNvSpPr>
          <p:nvPr userDrawn="1"/>
        </p:nvSpPr>
        <p:spPr bwMode="auto">
          <a:xfrm rot="5400000">
            <a:off x="-120649" y="1274762"/>
            <a:ext cx="3313112" cy="3071813"/>
          </a:xfrm>
          <a:prstGeom prst="triangle">
            <a:avLst>
              <a:gd name="adj" fmla="val 60227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endParaRPr lang="en-US" sz="18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409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5000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3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02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07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1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21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2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540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412875"/>
            <a:ext cx="4002087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12875"/>
            <a:ext cx="400367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7535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14684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9539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8666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2467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6771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93442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00025"/>
            <a:ext cx="2057400" cy="5732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00025"/>
            <a:ext cx="6022975" cy="5732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5260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31188" cy="863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412875"/>
            <a:ext cx="4002087" cy="451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12875"/>
            <a:ext cx="4003675" cy="451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0500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31188" cy="863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412875"/>
            <a:ext cx="8158162" cy="45196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2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2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2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649618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6" y="6327648"/>
            <a:ext cx="399919" cy="408838"/>
          </a:xfrm>
          <a:prstGeom prst="rect">
            <a:avLst/>
          </a:prstGeom>
        </p:spPr>
      </p:pic>
      <p:sp>
        <p:nvSpPr>
          <p:cNvPr id="11" name="Date Placeholder 12"/>
          <p:cNvSpPr txBox="1">
            <a:spLocks/>
          </p:cNvSpPr>
          <p:nvPr userDrawn="1"/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fld id="{F908784D-7D7C-4932-9E68-E2D40B5EE647}" type="datetime3">
              <a:rPr lang="en-US" sz="1100" smtClean="0"/>
              <a:t>17 November 2019</a:t>
            </a:fld>
            <a:endParaRPr lang="en-US" sz="1100" dirty="0"/>
          </a:p>
        </p:txBody>
      </p:sp>
      <p:sp>
        <p:nvSpPr>
          <p:cNvPr id="18" name="Footer Placeholder 13"/>
          <p:cNvSpPr txBox="1">
            <a:spLocks/>
          </p:cNvSpPr>
          <p:nvPr userDrawn="1"/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GB" sz="1100" dirty="0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76" r:id="rId2"/>
    <p:sldLayoutId id="2147483758" r:id="rId3"/>
    <p:sldLayoutId id="2147483760" r:id="rId4"/>
    <p:sldLayoutId id="2147483668" r:id="rId5"/>
    <p:sldLayoutId id="2147483748" r:id="rId6"/>
    <p:sldLayoutId id="2147483749" r:id="rId7"/>
    <p:sldLayoutId id="2147483669" r:id="rId8"/>
    <p:sldLayoutId id="2147483780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726" r:id="rId15"/>
    <p:sldLayoutId id="2147483677" r:id="rId16"/>
    <p:sldLayoutId id="2147483678" r:id="rId17"/>
    <p:sldLayoutId id="2147483679" r:id="rId18"/>
  </p:sldLayoutIdLs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07" indent="-356607" algn="l" defTabSz="914377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14" indent="-356607" algn="l" defTabSz="914377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21" indent="-356607" algn="l" defTabSz="914377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28" indent="-356607" algn="l" defTabSz="914377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35" indent="-356607" algn="l" defTabSz="914377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1264257" y="333680"/>
            <a:ext cx="7422545" cy="860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Gray">
          <a:xfrm>
            <a:off x="457203" y="1425600"/>
            <a:ext cx="8229599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 bwMode="blackGray">
          <a:xfrm>
            <a:off x="8556138" y="6419088"/>
            <a:ext cx="152082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fld id="{9AE4D82F-B047-469B-AC52-A46321747EAF}" type="slidenum">
              <a:rPr lang="en-GB" sz="825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825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 bwMode="blackGray">
          <a:xfrm>
            <a:off x="8510231" y="6419088"/>
            <a:ext cx="0" cy="201168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9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8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</p:sldLayoutIdLst>
  <p:hf hdr="0" ftr="0" dt="0"/>
  <p:txStyles>
    <p:titleStyle>
      <a:lvl1pPr algn="l" defTabSz="685418" rtl="0" eaLnBrk="1" latinLnBrk="0" hangingPunct="1">
        <a:lnSpc>
          <a:spcPct val="85000"/>
        </a:lnSpc>
        <a:spcBef>
          <a:spcPct val="0"/>
        </a:spcBef>
        <a:buNone/>
        <a:defRPr sz="1799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267312" indent="-267312" algn="l" defTabSz="685418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349" kern="1200">
          <a:solidFill>
            <a:schemeClr val="bg1"/>
          </a:solidFill>
          <a:latin typeface="+mn-lt"/>
          <a:ea typeface="+mn-ea"/>
          <a:cs typeface="+mn-cs"/>
        </a:defRPr>
      </a:lvl1pPr>
      <a:lvl2pPr marL="534625" indent="-267312" algn="l" defTabSz="685418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199" kern="1200">
          <a:solidFill>
            <a:schemeClr val="bg1"/>
          </a:solidFill>
          <a:latin typeface="+mn-lt"/>
          <a:ea typeface="+mn-ea"/>
          <a:cs typeface="+mn-cs"/>
        </a:defRPr>
      </a:lvl2pPr>
      <a:lvl3pPr marL="801939" indent="-267312" algn="l" defTabSz="685418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49" kern="1200">
          <a:solidFill>
            <a:schemeClr val="bg1"/>
          </a:solidFill>
          <a:latin typeface="+mn-lt"/>
          <a:ea typeface="+mn-ea"/>
          <a:cs typeface="+mn-cs"/>
        </a:defRPr>
      </a:lvl3pPr>
      <a:lvl4pPr marL="1069251" indent="-267312" algn="l" defTabSz="685418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336564" indent="-267312" algn="l" defTabSz="685418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884897" indent="-171354" algn="l" defTabSz="685418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06" indent="-171354" algn="l" defTabSz="685418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14" indent="-171354" algn="l" defTabSz="685418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23" indent="-171354" algn="l" defTabSz="685418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09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18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25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34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44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251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960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669" algn="l" defTabSz="685418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6415200"/>
            <a:ext cx="3434400" cy="201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100">
                <a:solidFill>
                  <a:srgbClr val="646464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15200"/>
            <a:ext cx="72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dirty="0">
                <a:solidFill>
                  <a:srgbClr val="646464"/>
                </a:solidFill>
              </a:rPr>
              <a:t>Page </a:t>
            </a:r>
            <a:fld id="{9AE4D82F-B047-469B-AC52-A46321747EAF}" type="slidenum">
              <a:rPr lang="en-GB" sz="1100" smtClean="0">
                <a:solidFill>
                  <a:srgbClr val="646464"/>
                </a:solidFill>
              </a:rPr>
              <a:pPr/>
              <a:t>‹#›</a:t>
            </a:fld>
            <a:endParaRPr lang="en-GB" sz="1100" dirty="0">
              <a:solidFill>
                <a:srgbClr val="64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8348663" y="6450013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46464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464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3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5" r:id="rId16"/>
    <p:sldLayoutId id="2147483887" r:id="rId17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rgbClr val="64646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rgbClr val="646464"/>
          </a:solidFill>
          <a:latin typeface="+mn-lt"/>
          <a:ea typeface="+mn-ea"/>
          <a:cs typeface="+mn-cs"/>
        </a:defRPr>
      </a:lvl1pPr>
      <a:lvl2pPr marL="7096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rgbClr val="646464"/>
          </a:solidFill>
          <a:latin typeface="+mn-lt"/>
          <a:ea typeface="+mn-ea"/>
          <a:cs typeface="+mn-cs"/>
        </a:defRPr>
      </a:lvl2pPr>
      <a:lvl3pPr marL="1077913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rgbClr val="646464"/>
          </a:solidFill>
          <a:latin typeface="+mn-lt"/>
          <a:ea typeface="+mn-ea"/>
          <a:cs typeface="+mn-cs"/>
        </a:defRPr>
      </a:lvl3pPr>
      <a:lvl4pPr marL="1433513" indent="-355600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rgbClr val="646464"/>
          </a:solidFill>
          <a:latin typeface="+mn-lt"/>
          <a:ea typeface="+mn-ea"/>
          <a:cs typeface="+mn-cs"/>
        </a:defRPr>
      </a:lvl4pPr>
      <a:lvl5pPr marL="1787525" indent="-354013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rgbClr val="64646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311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12875"/>
            <a:ext cx="8158162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8678" name="Line 6"/>
          <p:cNvSpPr>
            <a:spLocks noChangeShapeType="1"/>
          </p:cNvSpPr>
          <p:nvPr/>
        </p:nvSpPr>
        <p:spPr bwMode="auto">
          <a:xfrm>
            <a:off x="455613" y="1042988"/>
            <a:ext cx="8229600" cy="0"/>
          </a:xfrm>
          <a:prstGeom prst="line">
            <a:avLst/>
          </a:prstGeom>
          <a:noFill/>
          <a:ln w="1270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8679" name="Line 7"/>
          <p:cNvSpPr>
            <a:spLocks noChangeShapeType="1"/>
          </p:cNvSpPr>
          <p:nvPr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8680" name="Line 8"/>
          <p:cNvSpPr>
            <a:spLocks noChangeShapeType="1"/>
          </p:cNvSpPr>
          <p:nvPr/>
        </p:nvSpPr>
        <p:spPr bwMode="auto">
          <a:xfrm>
            <a:off x="455613" y="200025"/>
            <a:ext cx="8229600" cy="0"/>
          </a:xfrm>
          <a:prstGeom prst="line">
            <a:avLst/>
          </a:prstGeom>
          <a:noFill/>
          <a:ln w="6350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948681" name="Picture 9" descr="logo_tagblac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26300" y="6386513"/>
            <a:ext cx="1485900" cy="333375"/>
          </a:xfrm>
          <a:prstGeom prst="rect">
            <a:avLst/>
          </a:prstGeom>
          <a:noFill/>
        </p:spPr>
      </p:pic>
      <p:sp>
        <p:nvSpPr>
          <p:cNvPr id="1948682" name="Line 10"/>
          <p:cNvSpPr>
            <a:spLocks noChangeShapeType="1"/>
          </p:cNvSpPr>
          <p:nvPr userDrawn="1"/>
        </p:nvSpPr>
        <p:spPr bwMode="auto">
          <a:xfrm>
            <a:off x="455613" y="1042988"/>
            <a:ext cx="822960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8683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8684" name="Line 12"/>
          <p:cNvSpPr>
            <a:spLocks noChangeShapeType="1"/>
          </p:cNvSpPr>
          <p:nvPr userDrawn="1"/>
        </p:nvSpPr>
        <p:spPr bwMode="auto">
          <a:xfrm>
            <a:off x="455613" y="200025"/>
            <a:ext cx="8229600" cy="0"/>
          </a:xfrm>
          <a:prstGeom prst="line">
            <a:avLst/>
          </a:prstGeom>
          <a:noFill/>
          <a:ln w="6350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948685" name="Picture 13" descr="logo_tagblack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26300" y="6386513"/>
            <a:ext cx="1485900" cy="333375"/>
          </a:xfrm>
          <a:prstGeom prst="rect">
            <a:avLst/>
          </a:prstGeom>
          <a:noFill/>
        </p:spPr>
      </p:pic>
      <p:sp>
        <p:nvSpPr>
          <p:cNvPr id="1948686" name="Rectangle 14"/>
          <p:cNvSpPr>
            <a:spLocks noChangeArrowheads="1"/>
          </p:cNvSpPr>
          <p:nvPr userDrawn="1"/>
        </p:nvSpPr>
        <p:spPr bwMode="auto">
          <a:xfrm>
            <a:off x="3810000" y="6400800"/>
            <a:ext cx="25495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sz="11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Operational Risk Management Day 3</a:t>
            </a:r>
          </a:p>
        </p:txBody>
      </p:sp>
      <p:sp>
        <p:nvSpPr>
          <p:cNvPr id="1948687" name="Rectangle 15"/>
          <p:cNvSpPr>
            <a:spLocks noChangeArrowheads="1"/>
          </p:cNvSpPr>
          <p:nvPr userDrawn="1"/>
        </p:nvSpPr>
        <p:spPr bwMode="auto">
          <a:xfrm>
            <a:off x="461963" y="6419850"/>
            <a:ext cx="12890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sz="1100" b="0" dirty="0">
                <a:solidFill>
                  <a:srgbClr val="000000"/>
                </a:solidFill>
                <a:latin typeface="Arial" charset="0"/>
                <a:cs typeface="Arial" charset="0"/>
              </a:rPr>
              <a:t>December 2008</a:t>
            </a:r>
          </a:p>
        </p:txBody>
      </p:sp>
      <p:sp>
        <p:nvSpPr>
          <p:cNvPr id="1948688" name="Rectangle 16"/>
          <p:cNvSpPr>
            <a:spLocks noChangeArrowheads="1"/>
          </p:cNvSpPr>
          <p:nvPr userDrawn="1"/>
        </p:nvSpPr>
        <p:spPr bwMode="auto">
          <a:xfrm>
            <a:off x="1938338" y="6419850"/>
            <a:ext cx="6635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sz="1100" b="0" dirty="0">
                <a:solidFill>
                  <a:srgbClr val="000000"/>
                </a:solidFill>
                <a:latin typeface="Arial" charset="0"/>
                <a:cs typeface="Arial" charset="0"/>
              </a:rPr>
              <a:t>Page </a:t>
            </a:r>
            <a:fld id="{6FA71737-F9ED-4DAA-979E-03EB000305C7}" type="slidenum">
              <a:rPr lang="en-US" sz="1100" b="0">
                <a:solidFill>
                  <a:srgbClr val="000000"/>
                </a:solidFill>
                <a:latin typeface="Arial" charset="0"/>
                <a:cs typeface="Arial" charset="0"/>
              </a:rPr>
              <a:pPr algn="l"/>
              <a:t>‹#›</a:t>
            </a:fld>
            <a:endParaRPr lang="en-US" sz="11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9pPr>
    </p:titleStyle>
    <p:bodyStyle>
      <a:lvl1pPr marL="285750" indent="-28575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000">
          <a:solidFill>
            <a:srgbClr val="646464"/>
          </a:solidFill>
          <a:latin typeface="+mn-lt"/>
          <a:ea typeface="+mn-ea"/>
          <a:cs typeface="+mn-cs"/>
        </a:defRPr>
      </a:lvl1pPr>
      <a:lvl2pPr marL="628650" indent="-2286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2pPr>
      <a:lvl3pPr marL="984250" indent="-241300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200">
          <a:solidFill>
            <a:srgbClr val="646464"/>
          </a:solidFill>
          <a:latin typeface="+mn-lt"/>
        </a:defRPr>
      </a:lvl3pPr>
      <a:lvl4pPr marL="1317625" indent="-219075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000">
          <a:solidFill>
            <a:srgbClr val="646464"/>
          </a:solidFill>
          <a:latin typeface="+mn-lt"/>
        </a:defRPr>
      </a:lvl4pPr>
      <a:lvl5pPr marL="1617663" indent="-18573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800">
          <a:solidFill>
            <a:srgbClr val="646464"/>
          </a:solidFill>
          <a:latin typeface="+mn-lt"/>
        </a:defRPr>
      </a:lvl5pPr>
      <a:lvl6pPr marL="2074863" indent="-18573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800">
          <a:solidFill>
            <a:srgbClr val="646464"/>
          </a:solidFill>
          <a:latin typeface="+mn-lt"/>
        </a:defRPr>
      </a:lvl6pPr>
      <a:lvl7pPr marL="2532063" indent="-18573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800">
          <a:solidFill>
            <a:srgbClr val="646464"/>
          </a:solidFill>
          <a:latin typeface="+mn-lt"/>
        </a:defRPr>
      </a:lvl7pPr>
      <a:lvl8pPr marL="2989263" indent="-18573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800">
          <a:solidFill>
            <a:srgbClr val="646464"/>
          </a:solidFill>
          <a:latin typeface="+mn-lt"/>
        </a:defRPr>
      </a:lvl8pPr>
      <a:lvl9pPr marL="3446463" indent="-18573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8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666" y="2568769"/>
            <a:ext cx="3205455" cy="975651"/>
          </a:xfrm>
        </p:spPr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Exposure-based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31150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6519E36C-B1EC-439C-838F-5066A2FA8F71}"/>
              </a:ext>
            </a:extLst>
          </p:cNvPr>
          <p:cNvSpPr txBox="1">
            <a:spLocks/>
          </p:cNvSpPr>
          <p:nvPr/>
        </p:nvSpPr>
        <p:spPr bwMode="blackGray">
          <a:xfrm>
            <a:off x="504994" y="196041"/>
            <a:ext cx="8560852" cy="7121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1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799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IN" sz="2800" dirty="0"/>
              <a:t>Exposure-Based Models (XOI)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825"/>
            <a:ext cx="9144000" cy="52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A65A-3444-419F-8AF6-4267B34B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19040"/>
            <a:ext cx="8229599" cy="4698000"/>
          </a:xfrm>
        </p:spPr>
        <p:txBody>
          <a:bodyPr/>
          <a:lstStyle/>
          <a:p>
            <a:r>
              <a:rPr lang="en-IN" dirty="0"/>
              <a:t>Exposure-based models look at the underlying drivers and causes of operational loss events, rather than just statistically describing their impacts</a:t>
            </a:r>
          </a:p>
          <a:p>
            <a:endParaRPr lang="en-IN" dirty="0"/>
          </a:p>
          <a:p>
            <a:r>
              <a:rPr lang="en-IN" dirty="0"/>
              <a:t>It is based on </a:t>
            </a:r>
            <a:r>
              <a:rPr lang="en-IN" b="1" dirty="0">
                <a:solidFill>
                  <a:schemeClr val="bg2"/>
                </a:solidFill>
              </a:rPr>
              <a:t>Bayesian Networks</a:t>
            </a: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r>
              <a:rPr lang="en-IN" dirty="0"/>
              <a:t>Each Building blocks is identified with business factors that influences its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723AE-8005-4432-9837-DC7348084A08}"/>
              </a:ext>
            </a:extLst>
          </p:cNvPr>
          <p:cNvSpPr/>
          <p:nvPr/>
        </p:nvSpPr>
        <p:spPr>
          <a:xfrm>
            <a:off x="4572000" y="1733286"/>
            <a:ext cx="3544479" cy="10463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8FE0E-8E44-443C-9B7B-42D7416B0192}"/>
              </a:ext>
            </a:extLst>
          </p:cNvPr>
          <p:cNvSpPr txBox="1"/>
          <p:nvPr/>
        </p:nvSpPr>
        <p:spPr>
          <a:xfrm>
            <a:off x="4688276" y="1835879"/>
            <a:ext cx="3311925" cy="1065676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XOI Model is defied by simple equation with building blocks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Risk = e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D2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posure x 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D2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ccurance x 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D2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mpact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C01AE7-0A7A-4BC1-8CA2-F749F5E6F190}"/>
              </a:ext>
            </a:extLst>
          </p:cNvPr>
          <p:cNvSpPr/>
          <p:nvPr/>
        </p:nvSpPr>
        <p:spPr>
          <a:xfrm>
            <a:off x="538126" y="2875174"/>
            <a:ext cx="2213701" cy="952107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FCA16-CDC4-4853-A2F1-D2C1479BF886}"/>
              </a:ext>
            </a:extLst>
          </p:cNvPr>
          <p:cNvSpPr txBox="1"/>
          <p:nvPr/>
        </p:nvSpPr>
        <p:spPr>
          <a:xfrm>
            <a:off x="627680" y="3018828"/>
            <a:ext cx="2124147" cy="664797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 = eXposure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represents a number of units (people, processes, systems, products etc.) that are at risk of loss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3D52C8-1EC5-4BE9-8B2D-26167BCFD6EB}"/>
              </a:ext>
            </a:extLst>
          </p:cNvPr>
          <p:cNvSpPr/>
          <p:nvPr/>
        </p:nvSpPr>
        <p:spPr>
          <a:xfrm>
            <a:off x="3443155" y="2886169"/>
            <a:ext cx="2213701" cy="952107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B1517-DA35-4571-B69E-9D29991C5E2C}"/>
              </a:ext>
            </a:extLst>
          </p:cNvPr>
          <p:cNvSpPr txBox="1"/>
          <p:nvPr/>
        </p:nvSpPr>
        <p:spPr>
          <a:xfrm>
            <a:off x="3532709" y="3029823"/>
            <a:ext cx="2124147" cy="50783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 = Occurrence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 the likelihood that exposure will result in a loss event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C872B-4A5D-4536-BFBA-6D28CBC216E8}"/>
              </a:ext>
            </a:extLst>
          </p:cNvPr>
          <p:cNvSpPr/>
          <p:nvPr/>
        </p:nvSpPr>
        <p:spPr>
          <a:xfrm>
            <a:off x="6037094" y="2897167"/>
            <a:ext cx="2213701" cy="952107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2D6A2-F9B0-415A-8541-13C0888BFA81}"/>
              </a:ext>
            </a:extLst>
          </p:cNvPr>
          <p:cNvSpPr txBox="1"/>
          <p:nvPr/>
        </p:nvSpPr>
        <p:spPr>
          <a:xfrm>
            <a:off x="6126648" y="3040821"/>
            <a:ext cx="2124147" cy="3508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 = Impact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 the financial amount can be lost in an event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21834-36D5-46B1-82B4-7E39171D4834}"/>
              </a:ext>
            </a:extLst>
          </p:cNvPr>
          <p:cNvSpPr/>
          <p:nvPr/>
        </p:nvSpPr>
        <p:spPr>
          <a:xfrm>
            <a:off x="501191" y="4471450"/>
            <a:ext cx="1545996" cy="527901"/>
          </a:xfrm>
          <a:prstGeom prst="ellips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95A1E-1CC7-4C13-8E33-AF410B75A742}"/>
              </a:ext>
            </a:extLst>
          </p:cNvPr>
          <p:cNvSpPr txBox="1"/>
          <p:nvPr/>
        </p:nvSpPr>
        <p:spPr>
          <a:xfrm>
            <a:off x="1051085" y="4519118"/>
            <a:ext cx="575035" cy="3508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Risk Drivers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A2C216-D399-4CC4-BFA7-816F8E61F5E5}"/>
              </a:ext>
            </a:extLst>
          </p:cNvPr>
          <p:cNvSpPr/>
          <p:nvPr/>
        </p:nvSpPr>
        <p:spPr>
          <a:xfrm>
            <a:off x="2262433" y="5198404"/>
            <a:ext cx="1545996" cy="527901"/>
          </a:xfrm>
          <a:prstGeom prst="ellips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B1872-6C40-4262-BBEB-033BF25FD338}"/>
              </a:ext>
            </a:extLst>
          </p:cNvPr>
          <p:cNvSpPr txBox="1"/>
          <p:nvPr/>
        </p:nvSpPr>
        <p:spPr>
          <a:xfrm>
            <a:off x="2747913" y="5286921"/>
            <a:ext cx="575035" cy="3508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 Quality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B37058-85AD-46E5-928A-FE49D9383777}"/>
              </a:ext>
            </a:extLst>
          </p:cNvPr>
          <p:cNvSpPr/>
          <p:nvPr/>
        </p:nvSpPr>
        <p:spPr>
          <a:xfrm>
            <a:off x="5139179" y="5198404"/>
            <a:ext cx="1545996" cy="527901"/>
          </a:xfrm>
          <a:prstGeom prst="ellips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BA969-CAE2-4543-BB59-570A1B0F84D7}"/>
              </a:ext>
            </a:extLst>
          </p:cNvPr>
          <p:cNvSpPr txBox="1"/>
          <p:nvPr/>
        </p:nvSpPr>
        <p:spPr>
          <a:xfrm>
            <a:off x="5624659" y="5286921"/>
            <a:ext cx="653593" cy="3508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Metrics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795C15-BC8D-4196-AFC1-2318BFAD7821}"/>
              </a:ext>
            </a:extLst>
          </p:cNvPr>
          <p:cNvSpPr/>
          <p:nvPr/>
        </p:nvSpPr>
        <p:spPr>
          <a:xfrm>
            <a:off x="6850918" y="4440573"/>
            <a:ext cx="1545996" cy="527901"/>
          </a:xfrm>
          <a:prstGeom prst="ellips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65A546-FAFE-4A13-A5E2-EF47F6A355C8}"/>
              </a:ext>
            </a:extLst>
          </p:cNvPr>
          <p:cNvSpPr txBox="1"/>
          <p:nvPr/>
        </p:nvSpPr>
        <p:spPr>
          <a:xfrm>
            <a:off x="7336398" y="4529090"/>
            <a:ext cx="575035" cy="3508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 Factors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ED53A3-813D-4704-8C69-2BAC1B8D669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1274189" y="3827281"/>
            <a:ext cx="370788" cy="644169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E77EE1-7540-4381-8567-3B323EC627C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644977" y="3827281"/>
            <a:ext cx="1390454" cy="1371123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07DD13-65BC-4560-9173-63975BAB340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44977" y="3827281"/>
            <a:ext cx="4267200" cy="1371123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2DD6A7-D2BD-422C-AA30-EA773C892018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1644977" y="3827281"/>
            <a:ext cx="5978939" cy="613292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4C49F1-F9A6-40C1-BCE5-56046CBDE1E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274189" y="3838276"/>
            <a:ext cx="3275817" cy="633174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4CD5F3-9964-472B-8602-C54578B50E2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035431" y="3838276"/>
            <a:ext cx="1514575" cy="1360128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640ECC-82D1-4BD1-A1B8-394B59FAB725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4550006" y="3838276"/>
            <a:ext cx="1362171" cy="1360128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7D60A4-24C0-42FF-86C8-3A64043EEE3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4550006" y="3838276"/>
            <a:ext cx="3073910" cy="602297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DD1058-86FE-4DD5-A560-1C5BEDFCD59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1274189" y="3849274"/>
            <a:ext cx="5869756" cy="622176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7EF1789-8213-48E8-9663-7E967EDB04C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035431" y="3849274"/>
            <a:ext cx="4108514" cy="1349130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DDB5A2-0847-4FD0-A9B2-051B93FAF02F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5912177" y="3849274"/>
            <a:ext cx="1231768" cy="1349130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4D16A7-8934-42E8-9E85-8A70082D8677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143945" y="3849274"/>
            <a:ext cx="479971" cy="591299"/>
          </a:xfrm>
          <a:prstGeom prst="line">
            <a:avLst/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6519E36C-B1EC-439C-838F-5066A2FA8F71}"/>
              </a:ext>
            </a:extLst>
          </p:cNvPr>
          <p:cNvSpPr txBox="1">
            <a:spLocks/>
          </p:cNvSpPr>
          <p:nvPr/>
        </p:nvSpPr>
        <p:spPr bwMode="blackGray">
          <a:xfrm>
            <a:off x="474949" y="228624"/>
            <a:ext cx="8560852" cy="7121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1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799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IN" sz="2800" dirty="0"/>
              <a:t>Exposure-Based Models (XOI)</a:t>
            </a:r>
          </a:p>
        </p:txBody>
      </p:sp>
    </p:spTree>
    <p:extLst>
      <p:ext uri="{BB962C8B-B14F-4D97-AF65-F5344CB8AC3E}">
        <p14:creationId xmlns:p14="http://schemas.microsoft.com/office/powerpoint/2010/main" val="92764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A65A-3444-419F-8AF6-4267B34B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419041"/>
            <a:ext cx="8575829" cy="5070536"/>
          </a:xfrm>
        </p:spPr>
        <p:txBody>
          <a:bodyPr/>
          <a:lstStyle/>
          <a:p>
            <a:r>
              <a:rPr lang="en-IN" dirty="0"/>
              <a:t>Class of Probabilistic graphical models:</a:t>
            </a:r>
          </a:p>
          <a:p>
            <a:pPr marL="0" indent="0">
              <a:buNone/>
            </a:pPr>
            <a:r>
              <a:rPr lang="en-IN" dirty="0"/>
              <a:t>               based on concept of conditional dependence.</a:t>
            </a:r>
          </a:p>
          <a:p>
            <a:r>
              <a:rPr lang="en-IN" b="1" dirty="0"/>
              <a:t>A BN is :</a:t>
            </a:r>
          </a:p>
          <a:p>
            <a:pPr marL="0" indent="0">
              <a:buNone/>
            </a:pPr>
            <a:r>
              <a:rPr lang="en-IN" dirty="0"/>
              <a:t> 	- a set of nodes each containing a probability distribution that describes and quantifies (the       	  	 uncertainty in) a process, an event, a group of people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b="1" dirty="0"/>
              <a:t>Specific features:</a:t>
            </a:r>
          </a:p>
          <a:p>
            <a:r>
              <a:rPr lang="en-IN" dirty="0"/>
              <a:t>Conditional dependence between nodes is explicitly represented through directed edges.</a:t>
            </a:r>
          </a:p>
          <a:p>
            <a:pPr marL="267313" lvl="1" indent="0">
              <a:buNone/>
            </a:pPr>
            <a:r>
              <a:rPr lang="en-IN" sz="1350" dirty="0"/>
              <a:t>	- Directed edge: a node can only be a ‘child’ of a parent node or can be a top parent node;</a:t>
            </a:r>
          </a:p>
          <a:p>
            <a:pPr marL="267313" lvl="1" indent="0">
              <a:buNone/>
            </a:pPr>
            <a:r>
              <a:rPr lang="en-IN" sz="1350" dirty="0"/>
              <a:t>	- two way (cyclical) edges are not allowed.</a:t>
            </a:r>
          </a:p>
          <a:p>
            <a:r>
              <a:rPr lang="en-IN" sz="1350" dirty="0"/>
              <a:t>Directed edges between the nodes:</a:t>
            </a:r>
          </a:p>
          <a:p>
            <a:pPr marL="267313" lvl="1" indent="0">
              <a:buNone/>
            </a:pPr>
            <a:r>
              <a:rPr lang="en-IN" sz="1350" dirty="0"/>
              <a:t>	- aim to represent causal processes (an event influencing another event).</a:t>
            </a:r>
          </a:p>
          <a:p>
            <a:pPr marL="267313" lvl="1" indent="0">
              <a:buNone/>
            </a:pPr>
            <a:r>
              <a:rPr lang="en-IN" sz="1349" b="1" dirty="0"/>
              <a:t>Points of Strength of BN:</a:t>
            </a:r>
          </a:p>
          <a:p>
            <a:r>
              <a:rPr lang="en-IN" dirty="0"/>
              <a:t>Offer a graphical description of the problem:</a:t>
            </a:r>
          </a:p>
          <a:p>
            <a:pPr marL="267313" lvl="1" indent="0">
              <a:buNone/>
            </a:pPr>
            <a:r>
              <a:rPr lang="en-IN" b="1" dirty="0">
                <a:solidFill>
                  <a:schemeClr val="bg2"/>
                </a:solidFill>
              </a:rPr>
              <a:t>	</a:t>
            </a:r>
            <a:r>
              <a:rPr lang="en-IN" sz="1350" dirty="0"/>
              <a:t>  - What is the chain of events and processes leading to a specific class of operational losses</a:t>
            </a:r>
          </a:p>
          <a:p>
            <a:r>
              <a:rPr lang="en-IN" sz="1499" dirty="0"/>
              <a:t>Allows to seamlessly incorporate qualitative judgements from:</a:t>
            </a:r>
          </a:p>
          <a:p>
            <a:pPr marL="267313" lvl="1" indent="0">
              <a:buNone/>
            </a:pPr>
            <a:r>
              <a:rPr lang="en-IN" sz="1350" b="1" dirty="0">
                <a:solidFill>
                  <a:schemeClr val="bg2"/>
                </a:solidFill>
              </a:rPr>
              <a:t>	</a:t>
            </a:r>
            <a:r>
              <a:rPr lang="en-IN" sz="1350" dirty="0"/>
              <a:t>  - Subject matter experts, Risk managers within a quantitative framework.</a:t>
            </a:r>
          </a:p>
          <a:p>
            <a:r>
              <a:rPr lang="en-IN" sz="1350" dirty="0"/>
              <a:t>The experts collaboratively design the model structure representing the chain(s) of events for the specific, idiosyncratic risk at hand.</a:t>
            </a:r>
          </a:p>
          <a:p>
            <a:pPr marL="267313" lvl="1" indent="0">
              <a:buNone/>
            </a:pPr>
            <a:r>
              <a:rPr lang="en-IN" sz="1350" dirty="0"/>
              <a:t>	  - It transform intuition and qualitative expertise to quantitative model inputs and outputs.</a:t>
            </a:r>
          </a:p>
          <a:p>
            <a:pPr marL="267313" lvl="1" indent="0">
              <a:buNone/>
            </a:pPr>
            <a:r>
              <a:rPr lang="en-IN" sz="1350" dirty="0"/>
              <a:t>	  - Help in identifying assumptions and incorporate decision nodes</a:t>
            </a: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  <a:p>
            <a:r>
              <a:rPr lang="en-IN" dirty="0"/>
              <a:t>Each Building blocks is identified with business factors that influences its value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519E36C-B1EC-439C-838F-5066A2FA8F71}"/>
              </a:ext>
            </a:extLst>
          </p:cNvPr>
          <p:cNvSpPr txBox="1">
            <a:spLocks/>
          </p:cNvSpPr>
          <p:nvPr/>
        </p:nvSpPr>
        <p:spPr bwMode="blackGray">
          <a:xfrm>
            <a:off x="504994" y="417986"/>
            <a:ext cx="8560852" cy="7121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1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799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IN" sz="2800" dirty="0"/>
              <a:t>Bayesian Networks (BN)</a:t>
            </a:r>
          </a:p>
        </p:txBody>
      </p:sp>
    </p:spTree>
    <p:extLst>
      <p:ext uri="{BB962C8B-B14F-4D97-AF65-F5344CB8AC3E}">
        <p14:creationId xmlns:p14="http://schemas.microsoft.com/office/powerpoint/2010/main" val="332121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9B0B7302-761C-480A-959D-D570522C8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56" y="2617513"/>
            <a:ext cx="1497013" cy="238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7272" tIns="43637" rIns="87272" bIns="43637">
            <a:spAutoFit/>
          </a:bodyPr>
          <a:lstStyle/>
          <a:p>
            <a:pPr marL="82550" marR="0" lvl="0" indent="-82550" algn="l" defTabSz="87312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1334E1F-0F53-4456-8234-1931CF9D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69" y="4481238"/>
            <a:ext cx="1257300" cy="238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7272" tIns="43637" rIns="87272" bIns="43637">
            <a:spAutoFit/>
          </a:bodyPr>
          <a:lstStyle/>
          <a:p>
            <a:pPr marL="173038" marR="0" lvl="0" indent="-173038" algn="l" defTabSz="87312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03DFBF6-5D51-4645-88DC-1834885E8F18}"/>
              </a:ext>
            </a:extLst>
          </p:cNvPr>
          <p:cNvSpPr txBox="1">
            <a:spLocks/>
          </p:cNvSpPr>
          <p:nvPr/>
        </p:nvSpPr>
        <p:spPr bwMode="blackGray">
          <a:xfrm>
            <a:off x="504994" y="107265"/>
            <a:ext cx="8560852" cy="7121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1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799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IN" sz="2800" dirty="0"/>
              <a:t>Illustrative Model Structure:</a:t>
            </a:r>
          </a:p>
          <a:p>
            <a:r>
              <a:rPr lang="en-IN" sz="2800" dirty="0"/>
              <a:t>Cyber Attack Critical Application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A89A8A-D68D-4AA7-A0B5-6AFF14311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1"/>
          <a:stretch/>
        </p:blipFill>
        <p:spPr>
          <a:xfrm>
            <a:off x="0" y="1144978"/>
            <a:ext cx="9144000" cy="53090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3340C0-82B3-4B03-8BA4-029D2AC91CB5}"/>
              </a:ext>
            </a:extLst>
          </p:cNvPr>
          <p:cNvCxnSpPr>
            <a:cxnSpLocks/>
          </p:cNvCxnSpPr>
          <p:nvPr/>
        </p:nvCxnSpPr>
        <p:spPr>
          <a:xfrm>
            <a:off x="2272683" y="1953087"/>
            <a:ext cx="4421080" cy="97654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5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9B0B7302-761C-480A-959D-D570522C8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56" y="2617513"/>
            <a:ext cx="1497013" cy="238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7272" tIns="43637" rIns="87272" bIns="43637">
            <a:spAutoFit/>
          </a:bodyPr>
          <a:lstStyle/>
          <a:p>
            <a:pPr marL="82550" marR="0" lvl="0" indent="-82550" algn="l" defTabSz="87312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1334E1F-0F53-4456-8234-1931CF9D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69" y="4481238"/>
            <a:ext cx="1257300" cy="238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7272" tIns="43637" rIns="87272" bIns="43637">
            <a:spAutoFit/>
          </a:bodyPr>
          <a:lstStyle/>
          <a:p>
            <a:pPr marL="173038" marR="0" lvl="0" indent="-173038" algn="l" defTabSz="87312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520C7544-E4F3-4515-8C37-F5A5EBCF8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456" y="2573063"/>
            <a:ext cx="2493963" cy="152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3038" marR="0" lvl="0" indent="-173038" algn="l" defTabSz="87312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46464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7A878B45-C629-4FA2-BE93-ABCC83CD6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456" y="4481238"/>
            <a:ext cx="1662113" cy="238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7272" tIns="43637" rIns="87272" bIns="43637">
            <a:spAutoFit/>
          </a:bodyPr>
          <a:lstStyle/>
          <a:p>
            <a:pPr marL="82550" marR="0" lvl="0" indent="-82550" algn="l" defTabSz="87312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7247104-4C39-4E26-A730-49C995B8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794" y="2573063"/>
            <a:ext cx="1493837" cy="152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84138" marR="0" lvl="0" indent="-84138" algn="l" defTabSz="87312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46464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5022AC50-F131-4C3C-9154-14717FA73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244" y="4481238"/>
            <a:ext cx="1660525" cy="238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7272" tIns="43637" rIns="87272" bIns="43637">
            <a:spAutoFit/>
          </a:bodyPr>
          <a:lstStyle/>
          <a:p>
            <a:pPr marL="82550" marR="0" lvl="0" indent="-82550" algn="l" defTabSz="87312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46464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9B298AA0-EAE3-4054-8AEB-B8A6BDE0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144" y="2547663"/>
            <a:ext cx="1493837" cy="152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84138" marR="0" lvl="0" indent="-84138" algn="l" defTabSz="87312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46464"/>
              </a:buClr>
              <a:buSzTx/>
              <a:buFontTx/>
              <a:buChar char="•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2DEF1921-C2C1-437A-BD21-AD4C4DD29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694" y="4481238"/>
            <a:ext cx="1493837" cy="152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84138" marR="0" lvl="0" indent="-84138" algn="l" defTabSz="87312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46464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2C818EE-6B8F-4B78-A0BF-CC24E8437CA7}"/>
              </a:ext>
            </a:extLst>
          </p:cNvPr>
          <p:cNvSpPr txBox="1">
            <a:spLocks/>
          </p:cNvSpPr>
          <p:nvPr/>
        </p:nvSpPr>
        <p:spPr bwMode="blackGray">
          <a:xfrm>
            <a:off x="361656" y="140707"/>
            <a:ext cx="8560852" cy="7121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41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799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IN" sz="2800" dirty="0"/>
              <a:t>Model Quantification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A4931B-307B-433B-B4A2-B9D1C4C28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95227"/>
              </p:ext>
            </p:extLst>
          </p:nvPr>
        </p:nvGraphicFramePr>
        <p:xfrm>
          <a:off x="224314" y="683585"/>
          <a:ext cx="8617845" cy="6060459"/>
        </p:xfrm>
        <a:graphic>
          <a:graphicData uri="http://schemas.openxmlformats.org/drawingml/2006/table">
            <a:tbl>
              <a:tblPr/>
              <a:tblGrid>
                <a:gridCol w="3028949">
                  <a:extLst>
                    <a:ext uri="{9D8B030D-6E8A-4147-A177-3AD203B41FA5}">
                      <a16:colId xmlns:a16="http://schemas.microsoft.com/office/drawing/2014/main" val="2160034295"/>
                    </a:ext>
                  </a:extLst>
                </a:gridCol>
                <a:gridCol w="5588896">
                  <a:extLst>
                    <a:ext uri="{9D8B030D-6E8A-4147-A177-3AD203B41FA5}">
                      <a16:colId xmlns:a16="http://schemas.microsoft.com/office/drawing/2014/main" val="1991437021"/>
                    </a:ext>
                  </a:extLst>
                </a:gridCol>
              </a:tblGrid>
              <a:tr h="314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Driver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83064"/>
                  </a:ext>
                </a:extLst>
              </a:tr>
              <a:tr h="51249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critical applications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applications: Internet banking, Cards, Transfers, Trade, Loans.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application having equal share. 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64732"/>
                  </a:ext>
                </a:extLst>
              </a:tr>
              <a:tr h="39598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attack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Duration: 80%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Magnitude: 20%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441685"/>
                  </a:ext>
                </a:extLst>
              </a:tr>
              <a:tr h="979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cyber attack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banking: 10%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Loans: 5%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Trade: 10%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Transfers: 15%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Cards: 10%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50478"/>
                  </a:ext>
                </a:extLst>
              </a:tr>
              <a:tr h="979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 Revenue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banking: 60% with 5mn$, 40% with 10mn$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Loans: 60% with 10mn$, 40% with 20mn$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Trade: 95% with 0.001mn$, 5% with 5mn$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Transfers: 95% with 0.001mn$, 5% with 5mn$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Cards: 60% with 10mn$, 40% with 20mn$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865214"/>
                  </a:ext>
                </a:extLst>
              </a:tr>
              <a:tr h="979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 Transaction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banking: 0.001mn$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Loans: 0.001mn$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Trade: 5bn$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Transfers: 75bn$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Cards: 0.001mn$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91899"/>
                  </a:ext>
                </a:extLst>
              </a:tr>
              <a:tr h="7848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Compensation rate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Transfers/others: 10$ per $1mm trans.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Trades: 150$ per $1mm trans. for a 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attack, 300$ per $1mm trans. for a 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magnitude attack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25820"/>
                  </a:ext>
                </a:extLst>
              </a:tr>
              <a:tr h="39598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Loss of revenue rate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Attack: 20%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Magnitude Attack: 100% 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41368"/>
                  </a:ext>
                </a:extLst>
              </a:tr>
              <a:tr h="39598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to recovery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Attack: 7 days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Magnitude Attack:  1 day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9722"/>
                  </a:ext>
                </a:extLst>
              </a:tr>
              <a:tr h="2339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Remediation cost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5mn$</a:t>
                      </a:r>
                    </a:p>
                  </a:txBody>
                  <a:tcPr marL="6701" marR="6701" marT="67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5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63682"/>
      </p:ext>
    </p:extLst>
  </p:cSld>
  <p:clrMapOvr>
    <a:masterClrMapping/>
  </p:clrMapOvr>
</p:sld>
</file>

<file path=ppt/theme/theme1.xml><?xml version="1.0" encoding="utf-8"?>
<a:theme xmlns:a="http://schemas.openxmlformats.org/drawingml/2006/main" name="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1_EY dark projection">
  <a:themeElements>
    <a:clrScheme name="Custom 4">
      <a:dk1>
        <a:srgbClr val="FFFFFF"/>
      </a:dk1>
      <a:lt1>
        <a:srgbClr val="FFFFFF"/>
      </a:lt1>
      <a:dk2>
        <a:srgbClr val="333333"/>
      </a:dk2>
      <a:lt2>
        <a:srgbClr val="FFD20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PowerPoint Onscreen (Widescreen).potx" id="{594BB250-CEB6-45BF-96D2-1C05E1F833BE}" vid="{04D0A437-3E2B-4C70-8039-2BDF06D04C4D}"/>
    </a:ext>
  </a:extLst>
</a:theme>
</file>

<file path=ppt/theme/theme3.xml><?xml version="1.0" encoding="utf-8"?>
<a:theme xmlns:a="http://schemas.openxmlformats.org/drawingml/2006/main" name="EY_regular_presentation_2010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4.xml><?xml version="1.0" encoding="utf-8"?>
<a:theme xmlns:a="http://schemas.openxmlformats.org/drawingml/2006/main" name="2_Bullet text">
  <a:themeElements>
    <a:clrScheme name="2_Bullet text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2_Bullet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YInterstate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YInterstate" pitchFamily="2" charset="0"/>
          </a:defRPr>
        </a:defPPr>
      </a:lstStyle>
    </a:lnDef>
  </a:objectDefaults>
  <a:extraClrSchemeLst>
    <a:extraClrScheme>
      <a:clrScheme name="2_Bullet text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254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Calibri</vt:lpstr>
      <vt:lpstr>EYInterstate Light</vt:lpstr>
      <vt:lpstr>EY regular presentation 2015 v1</vt:lpstr>
      <vt:lpstr>1_EY dark projection</vt:lpstr>
      <vt:lpstr>EY_regular_presentation_2010</vt:lpstr>
      <vt:lpstr>2_Bullet text</vt:lpstr>
      <vt:lpstr>Exposure-based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2016-12-19T11:32:50Z</dcterms:created>
  <dcterms:modified xsi:type="dcterms:W3CDTF">2019-11-17T11:16:17Z</dcterms:modified>
  <cp:contentStatus/>
</cp:coreProperties>
</file>