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657826"/>
            <a:ext cx="8361229" cy="3580380"/>
          </a:xfrm>
        </p:spPr>
        <p:txBody>
          <a:bodyPr/>
          <a:lstStyle/>
          <a:p>
            <a:r>
              <a:rPr lang="en-US" dirty="0"/>
              <a:t>FAKE NEWS DETECTION - NLP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DEFENITION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581400"/>
          </a:xfrm>
        </p:spPr>
        <p:txBody>
          <a:bodyPr/>
          <a:lstStyle/>
          <a:p>
            <a:r>
              <a:rPr lang="en-US" dirty="0"/>
              <a:t>Data cleaning and removal of unnecessary spaces and stop words</a:t>
            </a:r>
          </a:p>
          <a:p>
            <a:r>
              <a:rPr lang="en-US" dirty="0"/>
              <a:t>Developing a classification model to distinguish between fake news and authentic news.</a:t>
            </a:r>
          </a:p>
        </p:txBody>
      </p:sp>
    </p:spTree>
    <p:extLst>
      <p:ext uri="{BB962C8B-B14F-4D97-AF65-F5344CB8AC3E}">
        <p14:creationId xmlns:p14="http://schemas.microsoft.com/office/powerpoint/2010/main" val="42835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like id, and written by were removed</a:t>
            </a:r>
          </a:p>
          <a:p>
            <a:endParaRPr lang="en-US" dirty="0"/>
          </a:p>
          <a:p>
            <a:r>
              <a:rPr lang="en-US" dirty="0"/>
              <a:t>Headline and news were cleaned by removing spaces and punctuations</a:t>
            </a:r>
          </a:p>
          <a:p>
            <a:endParaRPr lang="en-US" dirty="0"/>
          </a:p>
          <a:p>
            <a:r>
              <a:rPr lang="en-US" dirty="0"/>
              <a:t>The two columns were merged into a single feature</a:t>
            </a:r>
          </a:p>
        </p:txBody>
      </p:sp>
    </p:spTree>
    <p:extLst>
      <p:ext uri="{BB962C8B-B14F-4D97-AF65-F5344CB8AC3E}">
        <p14:creationId xmlns:p14="http://schemas.microsoft.com/office/powerpoint/2010/main" val="21491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62594" y="5068389"/>
            <a:ext cx="957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 was used to identify patterns in fake and authentic news.</a:t>
            </a:r>
          </a:p>
          <a:p>
            <a:r>
              <a:rPr lang="en-US" dirty="0"/>
              <a:t>No specific patterns were observed, there were a lot of fake news regarding USA and Donald Trump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DA9D1-46A8-4498-8BF3-D9180369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47" y="1491449"/>
            <a:ext cx="4712253" cy="33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and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18903"/>
          </a:xfrm>
        </p:spPr>
        <p:txBody>
          <a:bodyPr>
            <a:normAutofit/>
          </a:bodyPr>
          <a:lstStyle/>
          <a:p>
            <a:r>
              <a:rPr lang="en-US" dirty="0"/>
              <a:t>Linear SVC was found to be the best model with an accuracy score of 97.4%</a:t>
            </a:r>
          </a:p>
          <a:p>
            <a:r>
              <a:rPr lang="en-US" dirty="0"/>
              <a:t>Accuracy, confusion matrix, precision, recall and f1 score were chosen as the metric.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3528E-9D90-4ABD-AC0D-29B5DFF4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01637"/>
            <a:ext cx="3395663" cy="308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4BA8D-1D41-4CFE-8BE6-C253B8E0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9" y="3396875"/>
            <a:ext cx="337661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39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</TotalTime>
  <Words>130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FAKE NEWS DETECTION - NLP</vt:lpstr>
      <vt:lpstr>PROBLEM DEFENITION</vt:lpstr>
      <vt:lpstr>DATA CLEANING AND PREPROCESSING</vt:lpstr>
      <vt:lpstr>Visualizations</vt:lpstr>
      <vt:lpstr>Modelling and Metrics</vt:lpstr>
    </vt:vector>
  </TitlesOfParts>
  <Company>Multiplex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– DEFAULTER MODEL</dc:title>
  <dc:creator>Narendran Suresh</dc:creator>
  <cp:lastModifiedBy>Narendran Suresh</cp:lastModifiedBy>
  <cp:revision>11</cp:revision>
  <dcterms:created xsi:type="dcterms:W3CDTF">2020-09-21T17:40:42Z</dcterms:created>
  <dcterms:modified xsi:type="dcterms:W3CDTF">2021-03-01T08:11:18Z</dcterms:modified>
</cp:coreProperties>
</file>