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57826"/>
            <a:ext cx="8361229" cy="3580380"/>
          </a:xfrm>
        </p:spPr>
        <p:txBody>
          <a:bodyPr/>
          <a:lstStyle/>
          <a:p>
            <a:r>
              <a:rPr lang="en-US" dirty="0"/>
              <a:t>IMAGE SCRAPING AND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DEFENITION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581400"/>
          </a:xfrm>
        </p:spPr>
        <p:txBody>
          <a:bodyPr/>
          <a:lstStyle/>
          <a:p>
            <a:r>
              <a:rPr lang="en-US" dirty="0"/>
              <a:t>Scraping images for the below categories:</a:t>
            </a:r>
          </a:p>
          <a:p>
            <a:r>
              <a:rPr lang="en-US" dirty="0"/>
              <a:t>Saree</a:t>
            </a:r>
          </a:p>
          <a:p>
            <a:r>
              <a:rPr lang="en-US" dirty="0" err="1"/>
              <a:t>Mens</a:t>
            </a:r>
            <a:r>
              <a:rPr lang="en-US" dirty="0"/>
              <a:t> Jeans</a:t>
            </a:r>
          </a:p>
          <a:p>
            <a:r>
              <a:rPr lang="en-US" dirty="0" err="1"/>
              <a:t>Mens</a:t>
            </a:r>
            <a:r>
              <a:rPr lang="en-US" dirty="0"/>
              <a:t> Trousers</a:t>
            </a:r>
          </a:p>
          <a:p>
            <a:r>
              <a:rPr lang="en-US" dirty="0"/>
              <a:t>Develop an image classification Deep Learning network to distinguish between the three</a:t>
            </a:r>
          </a:p>
        </p:txBody>
      </p:sp>
    </p:spTree>
    <p:extLst>
      <p:ext uri="{BB962C8B-B14F-4D97-AF65-F5344CB8AC3E}">
        <p14:creationId xmlns:p14="http://schemas.microsoft.com/office/powerpoint/2010/main" val="42835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downloaded using Selenium and </a:t>
            </a:r>
            <a:r>
              <a:rPr lang="en-US" dirty="0" err="1"/>
              <a:t>beautifulsoup</a:t>
            </a:r>
            <a:endParaRPr lang="en-US" dirty="0"/>
          </a:p>
          <a:p>
            <a:endParaRPr lang="en-US" dirty="0"/>
          </a:p>
          <a:p>
            <a:r>
              <a:rPr lang="en-US" dirty="0"/>
              <a:t>CNN Deep learning technique was used to classify between the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ResNet50 was found to be the best model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21491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62594" y="5068389"/>
            <a:ext cx="95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 the test data set was plotted and the results were astonishing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F536F-2380-433C-90EC-95F6F912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36" y="1490246"/>
            <a:ext cx="5638977" cy="33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and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18903"/>
          </a:xfrm>
        </p:spPr>
        <p:txBody>
          <a:bodyPr>
            <a:normAutofit fontScale="92500"/>
          </a:bodyPr>
          <a:lstStyle/>
          <a:p>
            <a:r>
              <a:rPr lang="en-US" dirty="0"/>
              <a:t>ResNet50 was considered to be the best model.</a:t>
            </a:r>
          </a:p>
          <a:p>
            <a:r>
              <a:rPr lang="en-US" dirty="0"/>
              <a:t>Accuracy was chosen as the metric and the loss function was set to binary cross entropy.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F5C9C-5F11-4C1C-9A08-41FEDAF0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58" y="3419203"/>
            <a:ext cx="6127257" cy="31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3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</TotalTime>
  <Words>107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IMAGE SCRAPING AND CLASSIFICATION</vt:lpstr>
      <vt:lpstr>PROBLEM DEFENITION</vt:lpstr>
      <vt:lpstr>DATA CLEANING AND PREPROCESSING</vt:lpstr>
      <vt:lpstr>Visualizations</vt:lpstr>
      <vt:lpstr>Modelling and Metrics</vt:lpstr>
    </vt:vector>
  </TitlesOfParts>
  <Company>Multiplex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– DEFAULTER MODEL</dc:title>
  <dc:creator>Narendran Suresh</dc:creator>
  <cp:lastModifiedBy>Narendran Suresh</cp:lastModifiedBy>
  <cp:revision>9</cp:revision>
  <dcterms:created xsi:type="dcterms:W3CDTF">2020-09-21T17:40:42Z</dcterms:created>
  <dcterms:modified xsi:type="dcterms:W3CDTF">2021-01-09T01:20:56Z</dcterms:modified>
</cp:coreProperties>
</file>