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657826"/>
            <a:ext cx="8361229" cy="3580380"/>
          </a:xfrm>
        </p:spPr>
        <p:txBody>
          <a:bodyPr/>
          <a:lstStyle/>
          <a:p>
            <a:r>
              <a:rPr lang="en-US" dirty="0" smtClean="0"/>
              <a:t>MICRO CREDIT LOAN – DEFAULTER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83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DEFENITION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6366"/>
            <a:ext cx="9601200" cy="3581400"/>
          </a:xfrm>
        </p:spPr>
        <p:txBody>
          <a:bodyPr/>
          <a:lstStyle/>
          <a:p>
            <a:r>
              <a:rPr lang="en-US" dirty="0"/>
              <a:t>The aim of the client is to provide wireless telecommunication and its emergency services available to the poor and low income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Wireless mobile network communication has become an essential component of human life. </a:t>
            </a:r>
          </a:p>
          <a:p>
            <a:r>
              <a:rPr lang="en-US" dirty="0" smtClean="0"/>
              <a:t>Many users have telecom connections but are unable to make effective use of it since they do not have balance in their accounts when in need</a:t>
            </a:r>
          </a:p>
          <a:p>
            <a:r>
              <a:rPr lang="en-US" dirty="0" smtClean="0"/>
              <a:t>The Client is aimed at providing this to the end user in the terms of credit loan which is to be repaid within 5 days with a minimal interest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8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PREPROCESSING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 on network, Last recharge date had unrealistic values of about 2700 years and those have been removed.</a:t>
            </a:r>
          </a:p>
          <a:p>
            <a:endParaRPr lang="en-US" dirty="0" smtClean="0"/>
          </a:p>
          <a:p>
            <a:r>
              <a:rPr lang="en-US" dirty="0" err="1" smtClean="0"/>
              <a:t>Unrealsitic</a:t>
            </a:r>
            <a:r>
              <a:rPr lang="en-US" dirty="0" smtClean="0"/>
              <a:t> data in columns were checked for and removed</a:t>
            </a:r>
          </a:p>
          <a:p>
            <a:endParaRPr lang="en-US" dirty="0" smtClean="0"/>
          </a:p>
          <a:p>
            <a:r>
              <a:rPr lang="en-US" dirty="0" smtClean="0"/>
              <a:t>Outliers were checked for using box plots and removed using </a:t>
            </a:r>
            <a:r>
              <a:rPr lang="en-US" dirty="0" err="1" smtClean="0"/>
              <a:t>zscore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data was scaled using standard scaler prior to feeding it to the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14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600" y="1554480"/>
            <a:ext cx="4836815" cy="30307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415" y="395287"/>
            <a:ext cx="3295650" cy="2066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165" y="2752725"/>
            <a:ext cx="3390900" cy="2181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2594" y="5068389"/>
            <a:ext cx="957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Plots with label and other attributes were plotted to find trends in the data.</a:t>
            </a:r>
          </a:p>
          <a:p>
            <a:r>
              <a:rPr lang="en-US" dirty="0" smtClean="0"/>
              <a:t>Box plots were also generated to test for outliers, and they were detected.</a:t>
            </a:r>
          </a:p>
        </p:txBody>
      </p:sp>
    </p:spTree>
    <p:extLst>
      <p:ext uri="{BB962C8B-B14F-4D97-AF65-F5344CB8AC3E}">
        <p14:creationId xmlns:p14="http://schemas.microsoft.com/office/powerpoint/2010/main" val="391894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959429"/>
          </a:xfrm>
        </p:spPr>
        <p:txBody>
          <a:bodyPr/>
          <a:lstStyle/>
          <a:p>
            <a:r>
              <a:rPr lang="en-US" dirty="0" smtClean="0"/>
              <a:t>Data set is imbalanced with 87.5% non defaulters and the rest defaulters.</a:t>
            </a:r>
          </a:p>
          <a:p>
            <a:r>
              <a:rPr lang="en-US" dirty="0" smtClean="0"/>
              <a:t>This is a risk factor as the model could be biased.</a:t>
            </a:r>
            <a:endParaRPr lang="en-GB" dirty="0" smtClean="0"/>
          </a:p>
          <a:p>
            <a:r>
              <a:rPr lang="en-US" dirty="0" smtClean="0"/>
              <a:t>Balancing techniques needs to be implemented to get our model to perform well – Synthetic Minority Over Sampling Technique(SMOTE 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832" y="4003085"/>
            <a:ext cx="85629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7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966651"/>
          </a:xfrm>
        </p:spPr>
        <p:txBody>
          <a:bodyPr/>
          <a:lstStyle/>
          <a:p>
            <a:r>
              <a:rPr lang="en-US" dirty="0" smtClean="0"/>
              <a:t>A Typical classification problem where the output is 0 or 1,defaulter or non-defaulter.</a:t>
            </a:r>
          </a:p>
          <a:p>
            <a:r>
              <a:rPr lang="en-US" dirty="0" smtClean="0"/>
              <a:t>Several Classification models were tried and the results are as per the table below: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44" y="3252651"/>
            <a:ext cx="9603513" cy="280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9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and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018903"/>
          </a:xfrm>
        </p:spPr>
        <p:txBody>
          <a:bodyPr/>
          <a:lstStyle/>
          <a:p>
            <a:r>
              <a:rPr lang="en-US" dirty="0" smtClean="0"/>
              <a:t>Out of the results, Random Classifier is estimated to be the best performing model and hence we proceed further evaluating other metrics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07" y="3304903"/>
            <a:ext cx="7386229" cy="308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9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136469"/>
          </a:xfrm>
        </p:spPr>
        <p:txBody>
          <a:bodyPr/>
          <a:lstStyle/>
          <a:p>
            <a:r>
              <a:rPr lang="en-US" dirty="0" smtClean="0"/>
              <a:t>Checking if Random Forest model can be further enhanced using </a:t>
            </a:r>
            <a:r>
              <a:rPr lang="en-US" dirty="0" err="1" smtClean="0"/>
              <a:t>GridSearchCV</a:t>
            </a:r>
            <a:r>
              <a:rPr lang="en-US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22" y="3105150"/>
            <a:ext cx="7783148" cy="11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 and 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has all the metric scores &gt; 90% and is considered a very good model.</a:t>
            </a:r>
          </a:p>
          <a:p>
            <a:r>
              <a:rPr lang="en-US" dirty="0" smtClean="0"/>
              <a:t>The model can be deployed for future use and prediction</a:t>
            </a:r>
          </a:p>
          <a:p>
            <a:r>
              <a:rPr lang="en-US" dirty="0" smtClean="0"/>
              <a:t>The model can distinguish between defaulters and non-defaulters with ease and hence can help the client in the decision making to see if the requestor would be a defaulter.</a:t>
            </a:r>
          </a:p>
          <a:p>
            <a:r>
              <a:rPr lang="en-US" dirty="0" smtClean="0"/>
              <a:t>The benefit of the project would ultimately go to a good customer where the company will sanction his request for a loan</a:t>
            </a:r>
          </a:p>
          <a:p>
            <a:r>
              <a:rPr lang="en-US" dirty="0" smtClean="0"/>
              <a:t>The client is also at benefit since the loans will be given to the absolute needy and they can be certain about the repayment by the user.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219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34</TotalTime>
  <Words>418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MICRO CREDIT LOAN – DEFAULTER MODEL</vt:lpstr>
      <vt:lpstr>PROBLEM DEFENITION</vt:lpstr>
      <vt:lpstr>DATA CLEANING AND PREPROCESSING</vt:lpstr>
      <vt:lpstr>Visualizations</vt:lpstr>
      <vt:lpstr>Data Manipulations</vt:lpstr>
      <vt:lpstr>Modelling</vt:lpstr>
      <vt:lpstr>Modelling and Metrics</vt:lpstr>
      <vt:lpstr>Hyperparameter Tuning </vt:lpstr>
      <vt:lpstr>Model Selection and Conclusion</vt:lpstr>
    </vt:vector>
  </TitlesOfParts>
  <Company>Multiplex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LOAN – DEFAULTER MODEL</dc:title>
  <dc:creator>Narendran Suresh</dc:creator>
  <cp:lastModifiedBy>Narendran Suresh</cp:lastModifiedBy>
  <cp:revision>4</cp:revision>
  <dcterms:created xsi:type="dcterms:W3CDTF">2020-09-21T17:40:42Z</dcterms:created>
  <dcterms:modified xsi:type="dcterms:W3CDTF">2020-09-21T18:14:44Z</dcterms:modified>
</cp:coreProperties>
</file>