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657826"/>
            <a:ext cx="8361229" cy="3580380"/>
          </a:xfrm>
        </p:spPr>
        <p:txBody>
          <a:bodyPr/>
          <a:lstStyle/>
          <a:p>
            <a:r>
              <a:rPr lang="en-US" dirty="0"/>
              <a:t>TRAFFIC SIGNS 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8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DEFENITION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6366"/>
            <a:ext cx="9601200" cy="3581400"/>
          </a:xfrm>
        </p:spPr>
        <p:txBody>
          <a:bodyPr/>
          <a:lstStyle/>
          <a:p>
            <a:r>
              <a:rPr lang="en-US" dirty="0"/>
              <a:t>Develop a CNN model to be trained on 43 classes of road signs</a:t>
            </a:r>
          </a:p>
          <a:p>
            <a:r>
              <a:rPr lang="en-US" dirty="0"/>
              <a:t>Test the model for accuracy</a:t>
            </a:r>
          </a:p>
          <a:p>
            <a:r>
              <a:rPr lang="en-US" dirty="0"/>
              <a:t>The intend for the model to perform well on test data, that is to be able to predict the road signs in the test folder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D8AC8-391C-44CC-8EBE-C3B3EC7B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9" y="3663980"/>
            <a:ext cx="69056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were imported to </a:t>
            </a:r>
            <a:r>
              <a:rPr lang="en-US" dirty="0" err="1"/>
              <a:t>Jupyter</a:t>
            </a:r>
            <a:r>
              <a:rPr lang="en-US" dirty="0"/>
              <a:t> Notebook and the images were converted to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r>
              <a:rPr lang="en-US" dirty="0"/>
              <a:t>CNN Deep learning technique was used to classify between the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CNN model performed well with an accuracy of 95%</a:t>
            </a:r>
          </a:p>
        </p:txBody>
      </p:sp>
    </p:spTree>
    <p:extLst>
      <p:ext uri="{BB962C8B-B14F-4D97-AF65-F5344CB8AC3E}">
        <p14:creationId xmlns:p14="http://schemas.microsoft.com/office/powerpoint/2010/main" val="214914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62594" y="5068389"/>
            <a:ext cx="95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accuracy was found to improve and the loss was found to be drastically dropping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064AA-5F81-4AAF-9C89-491AB4B4F4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379" y="1553444"/>
            <a:ext cx="5052621" cy="3347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26737-06F7-4901-8947-3BDBA2CA37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87611" y="1553444"/>
            <a:ext cx="5555202" cy="33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and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018903"/>
          </a:xfrm>
        </p:spPr>
        <p:txBody>
          <a:bodyPr>
            <a:normAutofit fontScale="92500"/>
          </a:bodyPr>
          <a:lstStyle/>
          <a:p>
            <a:r>
              <a:rPr lang="en-US" dirty="0"/>
              <a:t>CNN performed very well with optimizer “Adam” .</a:t>
            </a:r>
          </a:p>
          <a:p>
            <a:r>
              <a:rPr lang="en-US" dirty="0"/>
              <a:t>Accuracy was chosen as the metric and the loss function was set to binary cross entropy.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89A91-A813-45A0-934E-C14F0C62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98" y="3304903"/>
            <a:ext cx="9416203" cy="3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39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71</TotalTime>
  <Words>135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TRAFFIC SIGNS CLASSIFICATION</vt:lpstr>
      <vt:lpstr>PROBLEM DEFENITION</vt:lpstr>
      <vt:lpstr>DATA CLEANING AND PREPROCESSING</vt:lpstr>
      <vt:lpstr>Visualizations</vt:lpstr>
      <vt:lpstr>Modelling and Metrics</vt:lpstr>
    </vt:vector>
  </TitlesOfParts>
  <Company>Multiplex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– DEFAULTER MODEL</dc:title>
  <dc:creator>Narendran Suresh</dc:creator>
  <cp:lastModifiedBy>Narendran Suresh</cp:lastModifiedBy>
  <cp:revision>10</cp:revision>
  <dcterms:created xsi:type="dcterms:W3CDTF">2020-09-21T17:40:42Z</dcterms:created>
  <dcterms:modified xsi:type="dcterms:W3CDTF">2021-01-20T18:50:34Z</dcterms:modified>
</cp:coreProperties>
</file>